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97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14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09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414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3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36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14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32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13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49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51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F714-313C-4697-B626-DFF2EEABFD21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DBC2-1A8E-40BC-A9AE-8B1F432D6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Leddsetninger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Adver</a:t>
            </a:r>
            <a:r>
              <a:rPr lang="nb-NO" dirty="0" smtClean="0">
                <a:solidFill>
                  <a:srgbClr val="FF0000"/>
                </a:solidFill>
              </a:rPr>
              <a:t>b</a:t>
            </a:r>
            <a:r>
              <a:rPr lang="cs-CZ" dirty="0" err="1" smtClean="0">
                <a:solidFill>
                  <a:srgbClr val="FF0000"/>
                </a:solidFill>
              </a:rPr>
              <a:t>iale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smtClean="0">
                <a:solidFill>
                  <a:srgbClr val="FF0000"/>
                </a:solidFill>
              </a:rPr>
              <a:t>l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49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Samtale på bussen</a:t>
            </a:r>
          </a:p>
          <a:p>
            <a:r>
              <a:rPr lang="nb-NO" dirty="0" smtClean="0"/>
              <a:t>Jeg er glad i grammatikk.</a:t>
            </a:r>
          </a:p>
          <a:p>
            <a:r>
              <a:rPr lang="nb-NO" dirty="0" smtClean="0"/>
              <a:t>Liker du syntaks?</a:t>
            </a:r>
          </a:p>
          <a:p>
            <a:r>
              <a:rPr lang="nb-NO" dirty="0" smtClean="0"/>
              <a:t>Ja.</a:t>
            </a:r>
          </a:p>
          <a:p>
            <a:r>
              <a:rPr lang="nb-NO" dirty="0" smtClean="0"/>
              <a:t>Elsker det.</a:t>
            </a:r>
          </a:p>
          <a:p>
            <a:r>
              <a:rPr lang="nb-NO" dirty="0" smtClean="0"/>
              <a:t>Du liker morfemer også?</a:t>
            </a:r>
          </a:p>
          <a:p>
            <a:r>
              <a:rPr lang="nb-NO" dirty="0" smtClean="0"/>
              <a:t>Veldig.</a:t>
            </a:r>
          </a:p>
          <a:p>
            <a:r>
              <a:rPr lang="nb-NO" dirty="0" smtClean="0"/>
              <a:t>Det var fint at du kom.</a:t>
            </a:r>
          </a:p>
          <a:p>
            <a:r>
              <a:rPr lang="nb-NO" dirty="0" smtClean="0"/>
              <a:t>Å analysere setninger er interessant.</a:t>
            </a:r>
          </a:p>
          <a:p>
            <a:r>
              <a:rPr lang="nb-NO" smtClean="0"/>
              <a:t>Er det i Danmark de lager denne osten?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47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tidssetninger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Da de </a:t>
            </a:r>
            <a:r>
              <a:rPr lang="cs-CZ" dirty="0" err="1" smtClean="0">
                <a:solidFill>
                  <a:srgbClr val="FF0000"/>
                </a:solidFill>
              </a:rPr>
              <a:t>gikk</a:t>
            </a:r>
            <a:r>
              <a:rPr lang="cs-CZ" dirty="0" smtClean="0"/>
              <a:t>, var </a:t>
            </a:r>
            <a:r>
              <a:rPr lang="cs-CZ" dirty="0" err="1" smtClean="0"/>
              <a:t>klokka</a:t>
            </a:r>
            <a:r>
              <a:rPr lang="cs-CZ" dirty="0" smtClean="0"/>
              <a:t> </a:t>
            </a:r>
            <a:r>
              <a:rPr lang="cs-CZ" dirty="0" err="1" smtClean="0"/>
              <a:t>tolv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Dette</a:t>
            </a:r>
            <a:r>
              <a:rPr lang="cs-CZ" dirty="0" smtClean="0"/>
              <a:t> </a:t>
            </a:r>
            <a:r>
              <a:rPr lang="cs-CZ" dirty="0" err="1" smtClean="0"/>
              <a:t>brevet</a:t>
            </a:r>
            <a:r>
              <a:rPr lang="cs-CZ" dirty="0" smtClean="0"/>
              <a:t> kom </a:t>
            </a:r>
            <a:r>
              <a:rPr lang="cs-CZ" dirty="0" smtClean="0">
                <a:solidFill>
                  <a:srgbClr val="FF0000"/>
                </a:solidFill>
              </a:rPr>
              <a:t>mens </a:t>
            </a:r>
            <a:r>
              <a:rPr lang="cs-CZ" dirty="0" err="1" smtClean="0">
                <a:solidFill>
                  <a:srgbClr val="FF0000"/>
                </a:solidFill>
              </a:rPr>
              <a:t>du</a:t>
            </a:r>
            <a:r>
              <a:rPr lang="cs-CZ" dirty="0" smtClean="0">
                <a:solidFill>
                  <a:srgbClr val="FF0000"/>
                </a:solidFill>
              </a:rPr>
              <a:t> var borte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89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Stedssetninger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 hit </a:t>
            </a:r>
            <a:r>
              <a:rPr lang="cs-CZ" dirty="0" err="1" smtClean="0">
                <a:solidFill>
                  <a:srgbClr val="FF0000"/>
                </a:solidFill>
              </a:rPr>
              <a:t>hvor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jeg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Příslovečné místní. Kde nic není, ani smrt nebere.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8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Årsakssetninger</a:t>
            </a:r>
            <a:r>
              <a:rPr lang="cs-CZ" dirty="0" smtClean="0"/>
              <a:t> - příčinné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Hun må være ute </a:t>
            </a:r>
            <a:r>
              <a:rPr lang="nb-NO" dirty="0" smtClean="0">
                <a:solidFill>
                  <a:srgbClr val="FF0000"/>
                </a:solidFill>
              </a:rPr>
              <a:t>siden hun ikke svarer</a:t>
            </a:r>
            <a:r>
              <a:rPr lang="nb-NO" dirty="0" smtClean="0"/>
              <a:t>.</a:t>
            </a:r>
          </a:p>
          <a:p>
            <a:r>
              <a:rPr lang="nb-NO" dirty="0" smtClean="0"/>
              <a:t>Jeg går </a:t>
            </a:r>
            <a:r>
              <a:rPr lang="nb-NO" dirty="0" smtClean="0">
                <a:solidFill>
                  <a:srgbClr val="FF0000"/>
                </a:solidFill>
              </a:rPr>
              <a:t>fordi jeg er trøtt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01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Følgesetninger</a:t>
            </a:r>
            <a:r>
              <a:rPr lang="cs-CZ" dirty="0" smtClean="0"/>
              <a:t> - následek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Kle på deg </a:t>
            </a:r>
            <a:r>
              <a:rPr lang="nb-NO" dirty="0" smtClean="0">
                <a:solidFill>
                  <a:srgbClr val="FF0000"/>
                </a:solidFill>
              </a:rPr>
              <a:t>så du ikke fryser</a:t>
            </a:r>
            <a:r>
              <a:rPr lang="nb-NO" dirty="0" smtClean="0"/>
              <a:t>.</a:t>
            </a:r>
            <a:endParaRPr lang="cs-CZ" dirty="0" smtClean="0"/>
          </a:p>
          <a:p>
            <a:r>
              <a:rPr lang="cs-CZ" dirty="0" err="1" smtClean="0"/>
              <a:t>Det</a:t>
            </a:r>
            <a:r>
              <a:rPr lang="cs-CZ" dirty="0" smtClean="0"/>
              <a:t> var s</a:t>
            </a:r>
            <a:r>
              <a:rPr lang="nb-NO" dirty="0" smtClean="0"/>
              <a:t>å kaldt </a:t>
            </a:r>
            <a:r>
              <a:rPr lang="nb-NO" dirty="0" smtClean="0">
                <a:solidFill>
                  <a:srgbClr val="FF0000"/>
                </a:solidFill>
              </a:rPr>
              <a:t>at det var umulig å være ute.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Hensiktssetninger - </a:t>
            </a:r>
            <a:r>
              <a:rPr lang="cs-CZ" dirty="0" smtClean="0"/>
              <a:t>účelové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Jeg</a:t>
            </a:r>
            <a:r>
              <a:rPr lang="cs-CZ" dirty="0" smtClean="0"/>
              <a:t> </a:t>
            </a:r>
            <a:r>
              <a:rPr lang="cs-CZ" dirty="0" err="1" smtClean="0"/>
              <a:t>gjorde</a:t>
            </a:r>
            <a:r>
              <a:rPr lang="cs-CZ" dirty="0" smtClean="0"/>
              <a:t> </a:t>
            </a:r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skulle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bli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venner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igjen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Hun </a:t>
            </a:r>
            <a:r>
              <a:rPr lang="cs-CZ" dirty="0" err="1" smtClean="0"/>
              <a:t>tente</a:t>
            </a:r>
            <a:r>
              <a:rPr lang="cs-CZ" dirty="0" smtClean="0"/>
              <a:t> p</a:t>
            </a:r>
            <a:r>
              <a:rPr lang="nb-NO" dirty="0" smtClean="0"/>
              <a:t>å</a:t>
            </a:r>
            <a:r>
              <a:rPr lang="cs-CZ" dirty="0" smtClean="0"/>
              <a:t> </a:t>
            </a:r>
            <a:r>
              <a:rPr lang="cs-CZ" dirty="0" err="1" smtClean="0"/>
              <a:t>peisen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ikke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fryser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39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Betingelsessetninger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Podminkove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Om jeg var deg</a:t>
            </a:r>
            <a:r>
              <a:rPr lang="nb-NO" dirty="0" smtClean="0"/>
              <a:t>, ville jeg skifte jobb.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Hadde jeg vært rik</a:t>
            </a:r>
            <a:r>
              <a:rPr lang="nb-NO" dirty="0" smtClean="0"/>
              <a:t>, ville jeg reise jorda rundt.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04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Innrømmelsessetninger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Selv om du gir meg hundre kroner</a:t>
            </a:r>
            <a:r>
              <a:rPr lang="nb-NO" dirty="0" smtClean="0"/>
              <a:t>, kan jeg ikke bli her.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Enda jeg leste mye</a:t>
            </a:r>
            <a:r>
              <a:rPr lang="nb-NO" dirty="0" smtClean="0"/>
              <a:t>, strøk jeg til eksamen.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Přípustková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55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Sammenlikningssetninger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Dette går bedre </a:t>
            </a:r>
            <a:r>
              <a:rPr lang="nb-NO" dirty="0" smtClean="0">
                <a:solidFill>
                  <a:srgbClr val="FF0000"/>
                </a:solidFill>
              </a:rPr>
              <a:t>enn jeg hadde tenkt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har den samme holdningen </a:t>
            </a:r>
            <a:r>
              <a:rPr lang="nb-NO" dirty="0" smtClean="0">
                <a:solidFill>
                  <a:srgbClr val="FF0000"/>
                </a:solidFill>
              </a:rPr>
              <a:t>som de alltid har hatt.</a:t>
            </a:r>
          </a:p>
          <a:p>
            <a:endParaRPr lang="nb-NO" dirty="0"/>
          </a:p>
          <a:p>
            <a:r>
              <a:rPr lang="cs-CZ" dirty="0" smtClean="0"/>
              <a:t>způsobové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7976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226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Leddsetninger</vt:lpstr>
      <vt:lpstr>tidssetninger</vt:lpstr>
      <vt:lpstr>Stedssetninger</vt:lpstr>
      <vt:lpstr>Årsakssetninger - příčinné</vt:lpstr>
      <vt:lpstr>Følgesetninger - následek</vt:lpstr>
      <vt:lpstr>Hensiktssetninger - účelové</vt:lpstr>
      <vt:lpstr>Betingelsessetninger</vt:lpstr>
      <vt:lpstr>Innrømmelsessetninger</vt:lpstr>
      <vt:lpstr>Sammenlikningssetninger</vt:lpstr>
      <vt:lpstr>Analyser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Leddsetninger</dc:title>
  <dc:creator>user</dc:creator>
  <cp:lastModifiedBy>user</cp:lastModifiedBy>
  <cp:revision>6</cp:revision>
  <dcterms:created xsi:type="dcterms:W3CDTF">2013-11-19T13:34:59Z</dcterms:created>
  <dcterms:modified xsi:type="dcterms:W3CDTF">2013-11-19T14:22:04Z</dcterms:modified>
</cp:coreProperties>
</file>