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396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36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722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34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0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23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25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6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52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0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21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349C-EDA1-494D-998A-301DFBB89AFE}" type="datetimeFigureOut">
              <a:rPr lang="cs-CZ" smtClean="0"/>
              <a:t>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62263-C84B-4283-B28F-2C7D094C55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44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SYNTAKS 1.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1.10.2013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1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Frase-koordinering</a:t>
            </a:r>
            <a:br>
              <a:rPr lang="nb-NO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Alle frasetyper har en spesiell undergruppe: koordinert – sidestilt</a:t>
            </a:r>
          </a:p>
          <a:p>
            <a:r>
              <a:rPr lang="nb-NO" dirty="0" smtClean="0"/>
              <a:t>Hans og Grete</a:t>
            </a:r>
          </a:p>
          <a:p>
            <a:r>
              <a:rPr lang="nb-NO" dirty="0" smtClean="0"/>
              <a:t>Ung og pen</a:t>
            </a:r>
          </a:p>
          <a:p>
            <a:r>
              <a:rPr lang="nb-NO" dirty="0" smtClean="0"/>
              <a:t>Fram og tilbake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645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Verbfrase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Å plukke bær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08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Verb: valens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Politiet oppdaget tyven.</a:t>
            </a:r>
          </a:p>
          <a:p>
            <a:endParaRPr lang="nb-NO" dirty="0"/>
          </a:p>
          <a:p>
            <a:r>
              <a:rPr lang="nb-NO" dirty="0" smtClean="0"/>
              <a:t>To aktanter. Subjekt  pluss objekt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3715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AVALENTE VERB</a:t>
            </a:r>
            <a:r>
              <a:rPr lang="nb-NO" smtClean="0"/>
              <a:t>: Det snør.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MONOVALENTE VERB: Katten forsvant.</a:t>
            </a:r>
          </a:p>
          <a:p>
            <a:endParaRPr lang="nb-NO" dirty="0"/>
          </a:p>
          <a:p>
            <a:r>
              <a:rPr lang="nb-NO" dirty="0" smtClean="0"/>
              <a:t>DIVALENTE VERB: Jens elsker Eva.</a:t>
            </a:r>
          </a:p>
          <a:p>
            <a:endParaRPr lang="nb-NO" dirty="0"/>
          </a:p>
          <a:p>
            <a:r>
              <a:rPr lang="nb-NO" dirty="0" smtClean="0"/>
              <a:t>TRIVALENTE: Jens sendte ham et brev.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076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Ordstilling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Leddstilling</a:t>
            </a:r>
            <a:r>
              <a:rPr lang="cs-CZ" dirty="0"/>
              <a:t> </a:t>
            </a:r>
            <a:r>
              <a:rPr lang="cs-CZ" dirty="0" smtClean="0"/>
              <a:t>– postavení/funkce větných členů</a:t>
            </a:r>
          </a:p>
          <a:p>
            <a:r>
              <a:rPr lang="cs-CZ" dirty="0" err="1" smtClean="0"/>
              <a:t>Setningsledd</a:t>
            </a:r>
            <a:r>
              <a:rPr lang="cs-CZ" dirty="0" smtClean="0"/>
              <a:t> – </a:t>
            </a:r>
            <a:r>
              <a:rPr lang="cs-CZ" dirty="0" err="1" smtClean="0"/>
              <a:t>predikat</a:t>
            </a:r>
            <a:r>
              <a:rPr lang="cs-CZ" dirty="0" smtClean="0"/>
              <a:t>, </a:t>
            </a:r>
            <a:r>
              <a:rPr lang="cs-CZ" dirty="0" err="1" smtClean="0"/>
              <a:t>adverbial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06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Hovedsetning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dirty="0" err="1" smtClean="0"/>
              <a:t>Fortellende</a:t>
            </a:r>
            <a:r>
              <a:rPr lang="cs-CZ" dirty="0" smtClean="0"/>
              <a:t> </a:t>
            </a:r>
            <a:r>
              <a:rPr lang="cs-CZ" dirty="0" err="1" smtClean="0"/>
              <a:t>hovedsetning</a:t>
            </a:r>
            <a:r>
              <a:rPr lang="cs-CZ" dirty="0" smtClean="0"/>
              <a:t> (</a:t>
            </a:r>
            <a:r>
              <a:rPr lang="cs-CZ" dirty="0" err="1" smtClean="0">
                <a:solidFill>
                  <a:srgbClr val="00B0F0"/>
                </a:solidFill>
              </a:rPr>
              <a:t>Det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blir</a:t>
            </a:r>
            <a:r>
              <a:rPr lang="cs-CZ" dirty="0" smtClean="0">
                <a:solidFill>
                  <a:srgbClr val="00B0F0"/>
                </a:solidFill>
              </a:rPr>
              <a:t> nok </a:t>
            </a:r>
            <a:r>
              <a:rPr lang="cs-CZ" dirty="0" err="1" smtClean="0">
                <a:solidFill>
                  <a:srgbClr val="00B0F0"/>
                </a:solidFill>
              </a:rPr>
              <a:t>regn</a:t>
            </a:r>
            <a:r>
              <a:rPr lang="cs-CZ" dirty="0" smtClean="0"/>
              <a:t>)</a:t>
            </a:r>
          </a:p>
          <a:p>
            <a:r>
              <a:rPr lang="cs-CZ" dirty="0" smtClean="0"/>
              <a:t>II. </a:t>
            </a:r>
            <a:r>
              <a:rPr lang="cs-CZ" dirty="0" err="1" smtClean="0"/>
              <a:t>Sp</a:t>
            </a:r>
            <a:r>
              <a:rPr lang="nb-NO" dirty="0" smtClean="0"/>
              <a:t>ø</a:t>
            </a:r>
            <a:r>
              <a:rPr lang="cs-CZ" dirty="0" err="1" smtClean="0"/>
              <a:t>rrende</a:t>
            </a:r>
            <a:r>
              <a:rPr lang="cs-CZ" dirty="0" smtClean="0"/>
              <a:t> </a:t>
            </a:r>
            <a:r>
              <a:rPr lang="cs-CZ" dirty="0" err="1" smtClean="0"/>
              <a:t>hovedsetning</a:t>
            </a:r>
            <a:r>
              <a:rPr lang="nb-NO" dirty="0" smtClean="0"/>
              <a:t> </a:t>
            </a:r>
          </a:p>
          <a:p>
            <a:r>
              <a:rPr lang="nb-NO" dirty="0"/>
              <a:t> </a:t>
            </a:r>
            <a:r>
              <a:rPr lang="nb-NO" dirty="0" smtClean="0"/>
              <a:t>    - </a:t>
            </a:r>
            <a:r>
              <a:rPr lang="nb-NO" dirty="0" smtClean="0">
                <a:solidFill>
                  <a:srgbClr val="FF0000"/>
                </a:solidFill>
              </a:rPr>
              <a:t>med</a:t>
            </a:r>
            <a:r>
              <a:rPr lang="nb-NO" dirty="0" smtClean="0"/>
              <a:t> spørreord  (</a:t>
            </a:r>
            <a:r>
              <a:rPr lang="nb-NO" dirty="0" smtClean="0">
                <a:solidFill>
                  <a:srgbClr val="00B0F0"/>
                </a:solidFill>
              </a:rPr>
              <a:t>Hva vil du ha?</a:t>
            </a:r>
            <a:r>
              <a:rPr lang="nb-NO" dirty="0" smtClean="0"/>
              <a:t>)</a:t>
            </a:r>
          </a:p>
          <a:p>
            <a:r>
              <a:rPr lang="nb-NO" dirty="0"/>
              <a:t> </a:t>
            </a:r>
            <a:r>
              <a:rPr lang="nb-NO" dirty="0" smtClean="0"/>
              <a:t>    - </a:t>
            </a:r>
            <a:r>
              <a:rPr lang="nb-NO" dirty="0" smtClean="0">
                <a:solidFill>
                  <a:srgbClr val="FF0000"/>
                </a:solidFill>
              </a:rPr>
              <a:t>uten</a:t>
            </a:r>
            <a:r>
              <a:rPr lang="nb-NO" dirty="0" smtClean="0"/>
              <a:t> spørreord (</a:t>
            </a:r>
            <a:r>
              <a:rPr lang="nb-NO" dirty="0" smtClean="0">
                <a:solidFill>
                  <a:srgbClr val="00B0F0"/>
                </a:solidFill>
              </a:rPr>
              <a:t>Vil du bli med?)</a:t>
            </a:r>
          </a:p>
          <a:p>
            <a:r>
              <a:rPr lang="nb-NO" dirty="0" smtClean="0"/>
              <a:t>III. Bydesetninger (</a:t>
            </a:r>
            <a:r>
              <a:rPr lang="nb-NO" dirty="0" smtClean="0">
                <a:solidFill>
                  <a:srgbClr val="00B0F0"/>
                </a:solidFill>
              </a:rPr>
              <a:t>Kom hit!</a:t>
            </a:r>
            <a:r>
              <a:rPr lang="nb-NO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199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Leddsetning</a:t>
            </a:r>
            <a:r>
              <a:rPr lang="nb-NO" dirty="0" smtClean="0"/>
              <a:t>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1. </a:t>
            </a:r>
            <a:r>
              <a:rPr lang="nb-NO" dirty="0" smtClean="0">
                <a:solidFill>
                  <a:srgbClr val="FF0000"/>
                </a:solidFill>
              </a:rPr>
              <a:t>substantiviske (nominale</a:t>
            </a:r>
            <a:r>
              <a:rPr lang="nb-NO" dirty="0" smtClean="0"/>
              <a:t>) </a:t>
            </a:r>
            <a:r>
              <a:rPr lang="nb-NO" dirty="0" smtClean="0">
                <a:solidFill>
                  <a:srgbClr val="00B0F0"/>
                </a:solidFill>
              </a:rPr>
              <a:t>Det ble klart </a:t>
            </a:r>
            <a:r>
              <a:rPr lang="nb-NO" dirty="0" smtClean="0">
                <a:solidFill>
                  <a:srgbClr val="FF0000"/>
                </a:solidFill>
              </a:rPr>
              <a:t>at</a:t>
            </a:r>
            <a:r>
              <a:rPr lang="nb-NO" dirty="0" smtClean="0">
                <a:solidFill>
                  <a:srgbClr val="00B0F0"/>
                </a:solidFill>
              </a:rPr>
              <a:t> vi vinner kampen.</a:t>
            </a:r>
          </a:p>
          <a:p>
            <a:r>
              <a:rPr lang="nb-NO" dirty="0" smtClean="0"/>
              <a:t>2. </a:t>
            </a:r>
            <a:r>
              <a:rPr lang="nb-NO" dirty="0" smtClean="0">
                <a:solidFill>
                  <a:srgbClr val="FF0000"/>
                </a:solidFill>
              </a:rPr>
              <a:t>adverbiale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00B0F0"/>
                </a:solidFill>
              </a:rPr>
              <a:t>Jeg kommer når jeg er ferdig</a:t>
            </a:r>
            <a:r>
              <a:rPr lang="nb-NO" dirty="0" smtClean="0"/>
              <a:t>.</a:t>
            </a:r>
          </a:p>
          <a:p>
            <a:r>
              <a:rPr lang="nb-NO" dirty="0" smtClean="0"/>
              <a:t>3. </a:t>
            </a:r>
            <a:r>
              <a:rPr lang="nb-NO" dirty="0" smtClean="0">
                <a:solidFill>
                  <a:srgbClr val="FF0000"/>
                </a:solidFill>
              </a:rPr>
              <a:t>adjektiviske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00B0F0"/>
                </a:solidFill>
              </a:rPr>
              <a:t>Jeg så en film som var veldig god.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09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Setningsfragment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Hvorfor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Adgang</a:t>
            </a:r>
            <a:r>
              <a:rPr lang="cs-CZ" dirty="0" smtClean="0"/>
              <a:t> </a:t>
            </a:r>
            <a:r>
              <a:rPr lang="cs-CZ" dirty="0" err="1" smtClean="0"/>
              <a:t>forbudt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Hei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Badeplass</a:t>
            </a:r>
            <a:r>
              <a:rPr lang="cs-CZ" dirty="0" smtClean="0"/>
              <a:t>.</a:t>
            </a:r>
          </a:p>
          <a:p>
            <a:r>
              <a:rPr lang="cs-CZ" dirty="0" smtClean="0"/>
              <a:t>Ut </a:t>
            </a:r>
            <a:r>
              <a:rPr lang="cs-CZ" dirty="0" err="1" smtClean="0"/>
              <a:t>og</a:t>
            </a:r>
            <a:r>
              <a:rPr lang="cs-CZ" dirty="0" smtClean="0"/>
              <a:t> </a:t>
            </a:r>
            <a:r>
              <a:rPr lang="cs-CZ" dirty="0" err="1" smtClean="0"/>
              <a:t>stjele</a:t>
            </a:r>
            <a:r>
              <a:rPr lang="cs-CZ" dirty="0" smtClean="0"/>
              <a:t> </a:t>
            </a:r>
            <a:r>
              <a:rPr lang="cs-CZ" dirty="0" err="1" smtClean="0"/>
              <a:t>hester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304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 frase er en formenhet som består av ett eller flere ord.</a:t>
            </a:r>
          </a:p>
          <a:p>
            <a:r>
              <a:rPr lang="nb-NO" dirty="0" smtClean="0"/>
              <a:t>Kjernen – frasetype</a:t>
            </a:r>
          </a:p>
          <a:p>
            <a:endParaRPr lang="cs-CZ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767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Substantivfrase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 </a:t>
            </a:r>
            <a:r>
              <a:rPr lang="cs-CZ" dirty="0" err="1" smtClean="0"/>
              <a:t>ny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bil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Boka</a:t>
            </a:r>
            <a:r>
              <a:rPr lang="cs-CZ" dirty="0" smtClean="0"/>
              <a:t> mi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Hytta</a:t>
            </a:r>
            <a:r>
              <a:rPr lang="cs-CZ" dirty="0" smtClean="0"/>
              <a:t> p</a:t>
            </a:r>
            <a:r>
              <a:rPr lang="nb-NO" dirty="0" smtClean="0"/>
              <a:t>å fjellet</a:t>
            </a:r>
          </a:p>
          <a:p>
            <a:r>
              <a:rPr lang="nb-NO" dirty="0" smtClean="0"/>
              <a:t>Karis nye </a:t>
            </a:r>
            <a:r>
              <a:rPr lang="nb-NO" dirty="0" smtClean="0">
                <a:solidFill>
                  <a:srgbClr val="FF0000"/>
                </a:solidFill>
              </a:rPr>
              <a:t>hatt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60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Adjektivfrase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Litt </a:t>
            </a:r>
            <a:r>
              <a:rPr lang="nb-NO" dirty="0" smtClean="0">
                <a:solidFill>
                  <a:srgbClr val="FF0000"/>
                </a:solidFill>
              </a:rPr>
              <a:t>verre</a:t>
            </a:r>
          </a:p>
          <a:p>
            <a:r>
              <a:rPr lang="nb-NO" dirty="0" smtClean="0"/>
              <a:t>Typisk </a:t>
            </a:r>
            <a:r>
              <a:rPr lang="nb-NO" dirty="0" smtClean="0">
                <a:solidFill>
                  <a:srgbClr val="FF0000"/>
                </a:solidFill>
              </a:rPr>
              <a:t>norsk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Stolt</a:t>
            </a:r>
            <a:r>
              <a:rPr lang="nb-NO" dirty="0" smtClean="0"/>
              <a:t> av deg</a:t>
            </a:r>
          </a:p>
          <a:p>
            <a:r>
              <a:rPr lang="nb-NO" dirty="0" smtClean="0"/>
              <a:t>En helt ny </a:t>
            </a:r>
            <a:r>
              <a:rPr lang="nb-NO" dirty="0" smtClean="0">
                <a:solidFill>
                  <a:srgbClr val="FF0000"/>
                </a:solidFill>
              </a:rPr>
              <a:t>bok</a:t>
            </a:r>
          </a:p>
          <a:p>
            <a:r>
              <a:rPr lang="nb-NO" dirty="0" smtClean="0"/>
              <a:t>Nesten </a:t>
            </a:r>
            <a:r>
              <a:rPr lang="nb-NO" dirty="0" smtClean="0">
                <a:solidFill>
                  <a:srgbClr val="FF0000"/>
                </a:solidFill>
              </a:rPr>
              <a:t>full</a:t>
            </a:r>
          </a:p>
          <a:p>
            <a:r>
              <a:rPr lang="nb-NO" dirty="0" smtClean="0"/>
              <a:t>Like </a:t>
            </a:r>
            <a:r>
              <a:rPr lang="nb-NO" dirty="0" smtClean="0">
                <a:solidFill>
                  <a:srgbClr val="FF0000"/>
                </a:solidFill>
              </a:rPr>
              <a:t>stor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89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- preposisjonsfraser (til byen)</a:t>
            </a:r>
          </a:p>
          <a:p>
            <a:r>
              <a:rPr lang="nb-NO" dirty="0" smtClean="0"/>
              <a:t>- pronomenfrase (hvem av dere)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8395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237</Words>
  <Application>Microsoft Office PowerPoint</Application>
  <PresentationFormat>Předvádění na obrazovce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SYNTAKS 1.</vt:lpstr>
      <vt:lpstr>Ordstilling</vt:lpstr>
      <vt:lpstr>Hovedsetning</vt:lpstr>
      <vt:lpstr>Leddsetninger</vt:lpstr>
      <vt:lpstr>Setningsfragment</vt:lpstr>
      <vt:lpstr>Fraser</vt:lpstr>
      <vt:lpstr>Substantivfrase </vt:lpstr>
      <vt:lpstr>Adjektivfrase</vt:lpstr>
      <vt:lpstr>Fraser</vt:lpstr>
      <vt:lpstr>Frase-koordinering </vt:lpstr>
      <vt:lpstr>Verbfrase</vt:lpstr>
      <vt:lpstr>Verb: valens</vt:lpstr>
      <vt:lpstr>VERB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SYNTAKS 1.</dc:title>
  <dc:creator>user</dc:creator>
  <cp:lastModifiedBy>user</cp:lastModifiedBy>
  <cp:revision>6</cp:revision>
  <dcterms:created xsi:type="dcterms:W3CDTF">2013-10-01T12:11:02Z</dcterms:created>
  <dcterms:modified xsi:type="dcterms:W3CDTF">2013-10-01T13:09:27Z</dcterms:modified>
</cp:coreProperties>
</file>