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6" r:id="rId17"/>
    <p:sldId id="277" r:id="rId18"/>
    <p:sldId id="279" r:id="rId19"/>
    <p:sldId id="281" r:id="rId20"/>
    <p:sldId id="280" r:id="rId21"/>
    <p:sldId id="285" r:id="rId22"/>
    <p:sldId id="282" r:id="rId23"/>
    <p:sldId id="28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5DC0-1C90-4D3F-B443-E3BC18501E9D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E7B-8BD7-4983-A25A-AAF91F0CB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42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5DC0-1C90-4D3F-B443-E3BC18501E9D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E7B-8BD7-4983-A25A-AAF91F0CB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54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5DC0-1C90-4D3F-B443-E3BC18501E9D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E7B-8BD7-4983-A25A-AAF91F0CB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1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5DC0-1C90-4D3F-B443-E3BC18501E9D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E7B-8BD7-4983-A25A-AAF91F0CB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55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5DC0-1C90-4D3F-B443-E3BC18501E9D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E7B-8BD7-4983-A25A-AAF91F0CB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61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5DC0-1C90-4D3F-B443-E3BC18501E9D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E7B-8BD7-4983-A25A-AAF91F0CB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3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5DC0-1C90-4D3F-B443-E3BC18501E9D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E7B-8BD7-4983-A25A-AAF91F0CB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0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5DC0-1C90-4D3F-B443-E3BC18501E9D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E7B-8BD7-4983-A25A-AAF91F0CB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1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5DC0-1C90-4D3F-B443-E3BC18501E9D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E7B-8BD7-4983-A25A-AAF91F0CB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5DC0-1C90-4D3F-B443-E3BC18501E9D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E7B-8BD7-4983-A25A-AAF91F0CB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46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5DC0-1C90-4D3F-B443-E3BC18501E9D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E7B-8BD7-4983-A25A-AAF91F0CB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25DC0-1C90-4D3F-B443-E3BC18501E9D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17E7B-8BD7-4983-A25A-AAF91F0CB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Removable Disk\All Iran 2011\Chin-i-Zal 2011\IMG_25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8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Removable Disk\All Iran 2011\Chin-i-Zal 2011\IMG_25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792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Removable Disk\All Iran 2011\Chin-i-Zal 2011\IMG_25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644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Removable Disk\All Iran 2011\Chin-i-Zal 2011\IMG_25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973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Removable Disk\All Iran 2011\Chin-i-Zal 2011\IMG_25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582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Removable Disk\All Iran 2011\Chin-i-Zal 2011\IMG_2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559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Removable Disk\All Iran 2011\Chin-i-Zal 2011\IMG_25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89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Removable Disk\All Iran 2011\Chin-i-Zal 2011\IMG_2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705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Removable Disk\All Iran 2011\Chin-i-Zal 2011\IMG_25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560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Removable Disk\All Iran 2011\Chin-i-Zal 2011\IMG_25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357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Removable Disk\All Iran 2011\Chin-i-Zal 2011\IMG_25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806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Removable Disk\All Iran 2011\Chin-i-Zal 2011\IMG_25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163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Removable Disk\All Iran 2011\Chin-i-Zal 2011\IMG_2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89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11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Removable Disk\All Iran 2011\Chin-i-Zal 2011\IMG_25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098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Removable Disk\All Iran 2011\Chin-i-Zal 2011\IMG_2561 -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746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Removable Disk\All Iran 2011\Chin-i-Zal 2011\IMG_25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381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Removable Disk\All Iran 2011\Chin-i-Zal 2011\IMG_25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070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Removable Disk\All Iran 2011\Chin-i-Zal 2011\IMG_2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938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Removable Disk\All Iran 2011\Chin-i-Zal 2011\IMG_25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618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Removable Disk\All Iran 2011\Chin-i-Zal 2011\IMG_25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858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Removable Disk\All Iran 2011\Chin-i-Zal 2011\IMG_25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305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Removable Disk\All Iran 2011\Chin-i-Zal 2011\IMG_25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54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On-screen Show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Chin-i-Zal 2011</dc:title>
  <dc:creator>Bonnie Hole</dc:creator>
  <cp:lastModifiedBy>Bonnie Hole</cp:lastModifiedBy>
  <cp:revision>3</cp:revision>
  <dcterms:created xsi:type="dcterms:W3CDTF">2013-10-09T06:10:34Z</dcterms:created>
  <dcterms:modified xsi:type="dcterms:W3CDTF">2013-10-09T06:33:42Z</dcterms:modified>
</cp:coreProperties>
</file>