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303" r:id="rId4"/>
    <p:sldId id="297" r:id="rId5"/>
    <p:sldId id="296" r:id="rId6"/>
    <p:sldId id="298" r:id="rId7"/>
    <p:sldId id="299" r:id="rId8"/>
    <p:sldId id="300" r:id="rId9"/>
    <p:sldId id="302" r:id="rId10"/>
    <p:sldId id="260" r:id="rId11"/>
    <p:sldId id="264" r:id="rId12"/>
    <p:sldId id="266" r:id="rId13"/>
    <p:sldId id="262" r:id="rId14"/>
    <p:sldId id="265" r:id="rId15"/>
    <p:sldId id="269" r:id="rId16"/>
    <p:sldId id="267" r:id="rId17"/>
    <p:sldId id="268" r:id="rId18"/>
    <p:sldId id="261" r:id="rId19"/>
    <p:sldId id="263" r:id="rId20"/>
    <p:sldId id="271" r:id="rId21"/>
    <p:sldId id="270" r:id="rId22"/>
    <p:sldId id="272" r:id="rId23"/>
    <p:sldId id="274" r:id="rId24"/>
    <p:sldId id="273" r:id="rId25"/>
    <p:sldId id="276" r:id="rId26"/>
    <p:sldId id="289" r:id="rId27"/>
    <p:sldId id="288" r:id="rId28"/>
    <p:sldId id="281" r:id="rId29"/>
    <p:sldId id="277" r:id="rId30"/>
    <p:sldId id="284" r:id="rId31"/>
    <p:sldId id="283" r:id="rId32"/>
    <p:sldId id="291" r:id="rId33"/>
    <p:sldId id="290" r:id="rId34"/>
    <p:sldId id="286" r:id="rId35"/>
    <p:sldId id="287" r:id="rId36"/>
    <p:sldId id="257" r:id="rId37"/>
    <p:sldId id="258" r:id="rId38"/>
    <p:sldId id="293" r:id="rId39"/>
    <p:sldId id="278" r:id="rId40"/>
    <p:sldId id="279" r:id="rId41"/>
    <p:sldId id="280" r:id="rId42"/>
    <p:sldId id="282" r:id="rId43"/>
    <p:sldId id="285" r:id="rId44"/>
    <p:sldId id="294" r:id="rId45"/>
  </p:sldIdLst>
  <p:sldSz cx="9144000" cy="6858000" type="screen4x3"/>
  <p:notesSz cx="6858000" cy="9144000"/>
  <p:photoAlbum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1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1EA04-54EC-4935-B98C-9FD68B4DA2F4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9107F-2B67-4DE8-9982-A39DB9A6E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11980-38F3-443D-9F5C-EA7AEC732AEC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7024C-1A22-4A49-8220-5DDCAA49E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BB90C-8929-4302-96B1-B6EFF02AAC99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B922F-F63F-45C1-B543-91BC7ED33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9E1B7-AA79-4339-86E1-9FD059064FF2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50BA-04B9-4FE4-86B8-289732FA4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4AA6D-FC00-40D5-8ED7-218D220937AF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90318-568B-46D5-85B8-6BCF62ACE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D5ED9-AE1A-49CD-9152-4A7376C69964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1B110-7F9E-43F4-930D-35AD3AA9E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45595-877C-49CB-A1B9-BC8C890A4FA5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6EE98-6BBF-4C17-A7B6-DF5A61BD7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0FEC7-E527-43EF-A1E9-B74BA8D0F84E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206A6-8BE2-4B43-9834-E3DAC82A1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40681-D171-4738-9537-6A6DEC2FA071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74ACE-D742-478A-95F0-56BF4FFC5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8EB58-92E8-4F52-AFA5-379BBA2F0876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EF94-0ACF-472D-A829-2D48B165B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E513E-FE10-4DB6-9FDE-FB7BF464C7A7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8013D-4190-4ED5-AAEB-397885872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B57FCB-213E-420A-B5E8-BFF4AA237AD5}" type="datetimeFigureOut">
              <a:rPr lang="en-US"/>
              <a:pPr>
                <a:defRPr/>
              </a:pPr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D66334-16EC-4953-88A2-B39D6F63F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SHIRDASHT (MANGALAT)</a:t>
            </a:r>
            <a:br>
              <a:rPr lang="en-US" smtClean="0"/>
            </a:br>
            <a:r>
              <a:rPr lang="en-US" smtClean="0"/>
              <a:t>and DUZARAY</a:t>
            </a:r>
          </a:p>
        </p:txBody>
      </p:sp>
      <p:sp>
        <p:nvSpPr>
          <p:cNvPr id="13314" name="Rectangle 5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smtClean="0"/>
              <a:t>Patty Jo Watson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mtClean="0"/>
              <a:t>Spring 1960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Duzaray camp from above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9725"/>
            <a:ext cx="91440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Duzaray camp-4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6075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Duzaray camp-6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27025"/>
            <a:ext cx="91440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Duzaray camp-2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20675"/>
            <a:ext cx="91440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Duzaray camp-5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8138"/>
            <a:ext cx="9144000" cy="61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Duzaray camp-9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54013"/>
            <a:ext cx="9144000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Duzaray camp-7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9144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Duzaray camp-8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6075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Duzaray camp-1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8138"/>
            <a:ext cx="9144000" cy="61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Duzaray camp-3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9144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Mangalat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At north edge of Kermanshah plain at mouth of Tang-i-Knesht. 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The winter site for Kurdi pastoralists who take their herds up the Kuh-i-Parau.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Near Taq- Bustan the Sasanian reliefs and huge spring.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Wild fauna still abundant – goats, wolves, partridges, etc.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About 160 people.  Some worked at Warwasi and Kobeh.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Houses here built of stone with mud packing.  Roofs the same as Faraman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No good water.  Use seeps and pools left from snow, or trek to Taq-I Bustan.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Farm small plots on rocky, irregular terrain.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uzaray camp-11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27025"/>
            <a:ext cx="91440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Duzaray camp-10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27025"/>
            <a:ext cx="91440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Duzaray camp-12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6075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Duzaray camp-14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9144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Duzaray camp-13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9144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Duzaray girls at spring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7588" y="0"/>
            <a:ext cx="4567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Duzaray women at spring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9144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Duzaray women at spring-1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Duzaray pen for lambs and kids with wolf scarecrow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8138"/>
            <a:ext cx="9144000" cy="61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Duzaray kids in pen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9144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Husbandry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smtClean="0"/>
              <a:t>Animals given salt every 10-14 days.  It is spread on the surrounding boulders.  Sheep and goats crave it and come running.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Young males culled before winter, along with old animals.  Sheep meat costs 2x that of goats.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Wool is a cash crop and is harvested at Duzaray, but goats at Medan.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Sheep and goats milked 2x/day.  After milking ewes are put with their lambs and kids to nurse.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Lambs and kids are kept in pens to keep them from ewes, and sent out to graze separately.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Most milk is used to make </a:t>
            </a:r>
            <a:r>
              <a:rPr lang="en-US" sz="2000" i="1" smtClean="0"/>
              <a:t>dugh.</a:t>
            </a:r>
            <a:r>
              <a:rPr lang="en-US" sz="2000" smtClean="0"/>
              <a:t>  Milk is boiled, then </a:t>
            </a:r>
            <a:r>
              <a:rPr lang="en-US" sz="2000" i="1" smtClean="0"/>
              <a:t>mast</a:t>
            </a:r>
            <a:r>
              <a:rPr lang="en-US" sz="2000" smtClean="0"/>
              <a:t> starter is added so it will develop overnight.  The </a:t>
            </a:r>
            <a:r>
              <a:rPr lang="en-US" sz="2000" i="1" smtClean="0"/>
              <a:t>mast</a:t>
            </a:r>
            <a:r>
              <a:rPr lang="en-US" sz="2000" smtClean="0"/>
              <a:t> is then put into goatskin bag and churned to make butter and dugh.  </a:t>
            </a:r>
            <a:r>
              <a:rPr lang="en-US" sz="2000" i="1" smtClean="0"/>
              <a:t>Dugh</a:t>
            </a:r>
            <a:r>
              <a:rPr lang="en-US" sz="2000" smtClean="0"/>
              <a:t> can be dried to make </a:t>
            </a:r>
            <a:r>
              <a:rPr lang="en-US" sz="2000" i="1" smtClean="0"/>
              <a:t>kashk</a:t>
            </a:r>
            <a:r>
              <a:rPr lang="en-US" sz="2000" smtClean="0"/>
              <a:t>, which can be used throughout the winter.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The people also make </a:t>
            </a:r>
            <a:r>
              <a:rPr lang="en-US" sz="2000" i="1" smtClean="0"/>
              <a:t>panir </a:t>
            </a:r>
            <a:r>
              <a:rPr lang="en-US" sz="2000" smtClean="0"/>
              <a:t>(curd cheese</a:t>
            </a:r>
            <a:r>
              <a:rPr lang="en-US" sz="2000" i="1" smtClean="0"/>
              <a:t>)</a:t>
            </a:r>
            <a:r>
              <a:rPr lang="en-US" sz="2000" smtClean="0"/>
              <a:t>, which is sold in Kermanshah</a:t>
            </a:r>
            <a:br>
              <a:rPr lang="en-US" sz="2000" smtClean="0"/>
            </a:br>
            <a:r>
              <a:rPr lang="en-US" sz="2000" smtClean="0"/>
              <a:t/>
            </a:r>
            <a:br>
              <a:rPr lang="en-US" sz="2000" smtClean="0"/>
            </a:br>
            <a:endParaRPr lang="en-US" sz="200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Duzaray preparing to make dugh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Duzaray prepaing to make dugh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Duzaray women washing tea glasses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9144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Duzaray women washing and beating wool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6075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Duzaray sheep shearing-1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9725"/>
            <a:ext cx="91440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Duzaray sheep shearing-2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6075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Duzaray boy at shearing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58775"/>
            <a:ext cx="91440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Duzaray boy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22263"/>
            <a:ext cx="9144000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Duzaray wool in net bags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0200"/>
            <a:ext cx="9144000" cy="61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Duzaray men washing hands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54013"/>
            <a:ext cx="9144000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Mangalat village and fields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8138"/>
            <a:ext cx="9144000" cy="61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752600" y="990600"/>
            <a:ext cx="5334000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Mangalat settlement and fields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Duzaray peddler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Duzaray peddler's wares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0200"/>
            <a:ext cx="9144000" cy="61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Duzaray peparing string for cix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Duzaray raising pilau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79650" y="0"/>
            <a:ext cx="4584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Duzaray-Siabid camp eating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9144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Mangalaties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0700"/>
            <a:ext cx="91440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Mangalat son of Katkhoda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"/>
            <a:ext cx="42068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 descr="Mangalat hunter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04800"/>
            <a:ext cx="417830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600200" y="6400800"/>
            <a:ext cx="678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Mangalati with rifle		Mangalati with goat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DUZARAY	</a:t>
            </a:r>
          </a:p>
        </p:txBody>
      </p:sp>
      <p:sp>
        <p:nvSpPr>
          <p:cNvPr id="19458" name="Rectangle 5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38100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>
                <a:solidFill>
                  <a:schemeClr val="tx1"/>
                </a:solidFill>
              </a:rPr>
              <a:t>Mangalatis have three principal sites: the village, which is occupied in the winter; Duzaray, a camp ground some 2 hours walk up the mountain; and Medan, the summer camp ground atop the mountain at 3000m.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>
                <a:solidFill>
                  <a:schemeClr val="tx1"/>
                </a:solidFill>
              </a:rPr>
              <a:t>In August again return to Duzaray; thence to a lower pasture and finally Mangalat.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>
                <a:solidFill>
                  <a:schemeClr val="tx1"/>
                </a:solidFill>
              </a:rPr>
              <a:t>Crops are planted in the autumn and harvested in the spring.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</a:pPr>
            <a:r>
              <a:rPr lang="en-US" sz="2400" smtClean="0">
                <a:solidFill>
                  <a:schemeClr val="tx1"/>
                </a:solidFill>
              </a:rPr>
              <a:t>The fields are owned by absentee landlords; the Mangalatis are share-croppers like the villagers at Faraman.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Duzaray en route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22263"/>
            <a:ext cx="9144000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6019800" y="54102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En route to Duzaray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Duzaray camp from above-1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22263"/>
            <a:ext cx="9144000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381000" y="5334000"/>
            <a:ext cx="373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Duzaray Camp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336</Words>
  <Application>Microsoft Office PowerPoint</Application>
  <PresentationFormat>On-screen Show (4:3)</PresentationFormat>
  <Paragraphs>29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 Theme</vt:lpstr>
      <vt:lpstr>SHIRDASHT (MANGALAT) and DUZARAY</vt:lpstr>
      <vt:lpstr>Mangalat</vt:lpstr>
      <vt:lpstr>Husbandry</vt:lpstr>
      <vt:lpstr>Slide 4</vt:lpstr>
      <vt:lpstr>Slide 5</vt:lpstr>
      <vt:lpstr>Slide 6</vt:lpstr>
      <vt:lpstr>DUZARAY 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Duzaray Photo Album</dc:title>
  <dc:creator>Yukiko</dc:creator>
  <cp:lastModifiedBy>frhole</cp:lastModifiedBy>
  <cp:revision>4</cp:revision>
  <dcterms:created xsi:type="dcterms:W3CDTF">2013-08-30T21:10:48Z</dcterms:created>
  <dcterms:modified xsi:type="dcterms:W3CDTF">2013-09-18T16:04:13Z</dcterms:modified>
</cp:coreProperties>
</file>