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739FA95-FE0B-48E2-BFC4-15A465CDF5B1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930B-51A0-4BEE-9DA4-3EC5A7EE9BA6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B259-FE60-4482-A56F-DCFD2955C59F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E247D-FA7F-4EE5-9E67-5CC90686B257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B84C-2578-401E-8CAA-F9C4B9175F75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1066-2343-4A30-8427-9292677D30DB}" type="datetime1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A742-4B4A-468E-B003-F43292F0F2A4}" type="datetime1">
              <a:rPr lang="cs-CZ" smtClean="0"/>
              <a:t>21.9.2013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16BC-BB41-408A-B710-4C3321BB9D19}" type="datetime1">
              <a:rPr lang="cs-CZ" smtClean="0"/>
              <a:t>21.9.2013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09F1-702F-4BE3-ACC5-A326664815A2}" type="datetime1">
              <a:rPr lang="cs-CZ" smtClean="0"/>
              <a:t>21.9.2013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8416BC9-DFFE-4984-AD58-8D03EA6C0BB4}" type="datetime1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11E1355-9437-4764-B342-285F4B657124}" type="datetime1">
              <a:rPr lang="cs-CZ" smtClean="0"/>
              <a:t>21.9.2013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FCF54A-36AD-4B3E-B070-1713A7480C59}" type="datetime1">
              <a:rPr lang="cs-CZ" smtClean="0"/>
              <a:t>21.9.2013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</a:t>
            </a:r>
            <a:r>
              <a:rPr lang="cs-CZ" sz="1600" dirty="0" smtClean="0"/>
              <a:t>chování</a:t>
            </a:r>
            <a:r>
              <a:rPr lang="cs-CZ" sz="1600" dirty="0"/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nastanou-li skutečnosti předvídané hypotézou právní </a:t>
            </a:r>
            <a:r>
              <a:rPr lang="cs-CZ" altLang="cs-CZ" sz="1600" dirty="0" smtClean="0"/>
              <a:t>normy) </a:t>
            </a:r>
            <a:endParaRPr lang="cs-CZ" sz="1600" dirty="0" smtClean="0"/>
          </a:p>
          <a:p>
            <a:pPr lvl="1"/>
            <a:r>
              <a:rPr lang="cs-CZ" sz="1600" dirty="0" smtClean="0"/>
              <a:t>Sankce (následek za porušení povinnosti stanovené v dispozici</a:t>
            </a:r>
            <a:r>
              <a:rPr lang="cs-CZ" sz="1600" dirty="0" smtClean="0"/>
              <a:t>)</a:t>
            </a:r>
          </a:p>
          <a:p>
            <a:r>
              <a:rPr lang="cs-CZ" altLang="cs-CZ" sz="1800" dirty="0" smtClean="0"/>
              <a:t>Př. Manželství </a:t>
            </a:r>
            <a:r>
              <a:rPr lang="cs-CZ" altLang="cs-CZ" sz="1800" dirty="0"/>
              <a:t>nevznikne (D), jestliže bylo uzavřeno nezletilým mladším šestnácti let (H).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(informace o tvorbě, seznámení se  s normou)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se rozumí její existence, tj. že právní norma je součástí platného právního řádu. Platnosti nabývá právní norma vyhlášením. </a:t>
            </a:r>
            <a:endParaRPr lang="cs-CZ" dirty="0"/>
          </a:p>
          <a:p>
            <a:r>
              <a:rPr lang="cs-CZ" b="1" dirty="0" smtClean="0"/>
              <a:t>Účinnost </a:t>
            </a:r>
            <a:r>
              <a:rPr lang="cs-CZ" dirty="0" smtClean="0"/>
              <a:t>(doba, od které je nutno se podle PN postupovat)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Vacatio</a:t>
            </a:r>
            <a:r>
              <a:rPr lang="cs-CZ" altLang="cs-CZ" b="1" dirty="0"/>
              <a:t> </a:t>
            </a:r>
            <a:r>
              <a:rPr lang="cs-CZ" altLang="cs-CZ" b="1" dirty="0" err="1"/>
              <a:t>legis</a:t>
            </a:r>
            <a:r>
              <a:rPr lang="cs-CZ" altLang="cs-CZ" dirty="0"/>
              <a:t> - časový interval mezi platností právní normy a její účinností (není-li účinnost stanovena, je to 15 dní)</a:t>
            </a: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</a:t>
            </a:r>
            <a:r>
              <a:rPr lang="cs-CZ" dirty="0" smtClean="0"/>
              <a:t>PN, </a:t>
            </a:r>
            <a:r>
              <a:rPr lang="cs-CZ" dirty="0" smtClean="0"/>
              <a:t>jejichž</a:t>
            </a:r>
            <a:r>
              <a:rPr lang="cs-CZ" dirty="0" smtClean="0"/>
              <a:t> </a:t>
            </a:r>
            <a:r>
              <a:rPr lang="cs-CZ" dirty="0" smtClean="0"/>
              <a:t>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Ignorantia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Ing. Mgr. Tomáš Klusák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Ing. Mgr. Tomáš Klusák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dirty="0" smtClean="0"/>
              <a:t>Souhrn právní 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253</TotalTime>
  <Words>873</Words>
  <Application>Microsoft Office PowerPoint</Application>
  <PresentationFormat>Předvádění na obrazovce (4:3)</PresentationFormat>
  <Paragraphs>199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Ignorantia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user</cp:lastModifiedBy>
  <cp:revision>25</cp:revision>
  <dcterms:created xsi:type="dcterms:W3CDTF">2012-09-18T12:20:52Z</dcterms:created>
  <dcterms:modified xsi:type="dcterms:W3CDTF">2013-09-21T14:56:40Z</dcterms:modified>
</cp:coreProperties>
</file>