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4" r:id="rId9"/>
    <p:sldId id="268" r:id="rId10"/>
    <p:sldId id="267" r:id="rId11"/>
    <p:sldId id="269" r:id="rId12"/>
    <p:sldId id="270" r:id="rId13"/>
    <p:sldId id="271" r:id="rId14"/>
    <p:sldId id="263" r:id="rId15"/>
    <p:sldId id="273" r:id="rId16"/>
    <p:sldId id="26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02.12.12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tace.co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-distance.syr.edu/quantproposal.html" TargetMode="External"/><Relationship Id="rId4" Type="http://schemas.openxmlformats.org/officeDocument/2006/relationships/hyperlink" Target="http://www.sagepub.com/lichtman2estudy/samples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2.fiu.edu/~levittmj/Sample%20Proposal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</a:t>
            </a:r>
            <a:r>
              <a:rPr lang="en-US"/>
              <a:t>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</a:t>
            </a:r>
            <a:r>
              <a:rPr lang="en-US"/>
              <a:t>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lnSpcReduction="10000"/>
          </a:bodyPr>
          <a:lstStyle/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</a:t>
            </a:r>
            <a:r>
              <a:rPr lang="en-US"/>
              <a:t>ď v diskusi nebo v příslušném oddíle (např. Soubor)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(či působící zcela nahodile)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(bu</a:t>
            </a:r>
            <a:r>
              <a:rPr lang="en-US"/>
              <a:t>ď opomenutím nebo nedostatečně promyšlená)</a:t>
            </a:r>
            <a:endParaRPr lang="en-US"/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Výzkumný projekt ke zkoušce </a:t>
            </a:r>
            <a:br>
              <a:rPr lang="en-US"/>
            </a:br>
            <a:r>
              <a:rPr lang="en-US"/>
              <a:t>z Metodologie psychologie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větší důraz na ideový než technický plán</a:t>
            </a:r>
          </a:p>
          <a:p>
            <a:r>
              <a:rPr lang="en-US"/>
              <a:t>důležité </a:t>
            </a:r>
          </a:p>
          <a:p>
            <a:pPr lvl="1"/>
            <a:r>
              <a:rPr lang="en-US" b="1"/>
              <a:t>kvalitní zpracování teoretických východisek</a:t>
            </a:r>
          </a:p>
          <a:p>
            <a:pPr lvl="1"/>
            <a:r>
              <a:rPr lang="en-US"/>
              <a:t>práce se zdroji</a:t>
            </a:r>
          </a:p>
          <a:p>
            <a:pPr lvl="1"/>
            <a:r>
              <a:rPr lang="en-US"/>
              <a:t>metoda odpovídající výzkumné otázce</a:t>
            </a:r>
          </a:p>
          <a:p>
            <a:r>
              <a:rPr lang="en-US"/>
              <a:t>max. rozsah 10 normostran</a:t>
            </a:r>
          </a:p>
          <a:p>
            <a:r>
              <a:rPr lang="en-US"/>
              <a:t>odevzdat do odevzdávárny min. 7 dnů před termínem zkoušky</a:t>
            </a:r>
          </a:p>
        </p:txBody>
      </p:sp>
    </p:spTree>
    <p:extLst>
      <p:ext uri="{BB962C8B-B14F-4D97-AF65-F5344CB8AC3E}">
        <p14:creationId xmlns:p14="http://schemas.microsoft.com/office/powerpoint/2010/main" val="376843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metoda</a:t>
            </a:r>
          </a:p>
          <a:p>
            <a:pPr lvl="1"/>
            <a:r>
              <a:rPr lang="en-US"/>
              <a:t>přiměřená výzkumné otázce</a:t>
            </a:r>
          </a:p>
          <a:p>
            <a:pPr lvl="1"/>
            <a:r>
              <a:rPr lang="en-US"/>
              <a:t>konkrétně popsaný postup výzkumu, včetně etických aspektů a zdrojů ohrožení validity výzkumu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Dopl</a:t>
            </a:r>
            <a:r>
              <a:rPr lang="en-US"/>
              <a:t>ňující materiály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příklad </a:t>
            </a:r>
            <a:r>
              <a:rPr lang="en-US">
                <a:hlinkClick r:id="rId2"/>
              </a:rPr>
              <a:t>výzkumného projektu v kvantitativním výzkumu</a:t>
            </a:r>
            <a:endParaRPr lang="en-US"/>
          </a:p>
          <a:p>
            <a:r>
              <a:rPr lang="en-US"/>
              <a:t>jiný </a:t>
            </a:r>
            <a:r>
              <a:rPr lang="en-US">
                <a:hlinkClick r:id="rId3"/>
              </a:rPr>
              <a:t>příklad </a:t>
            </a:r>
            <a:endParaRPr lang="en-US"/>
          </a:p>
          <a:p>
            <a:endParaRPr lang="en-US"/>
          </a:p>
          <a:p>
            <a:r>
              <a:rPr lang="en-US"/>
              <a:t>odkazy k </a:t>
            </a:r>
            <a:r>
              <a:rPr lang="en-US">
                <a:hlinkClick r:id="rId4"/>
              </a:rPr>
              <a:t>výzkumným projektům v kvalitativním výzkumu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8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/>
          <a:lstStyle/>
          <a:p>
            <a:r>
              <a:rPr lang="en-US"/>
              <a:t>název (+příp. anotace)</a:t>
            </a:r>
          </a:p>
          <a:p>
            <a:r>
              <a:rPr lang="en-US"/>
              <a:t>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ideálně pojmenovat </a:t>
            </a:r>
            <a:r>
              <a:rPr lang="en-US" b="1"/>
              <a:t>až po dopsání projektu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konzultace s vedoucím práce </a:t>
            </a:r>
          </a:p>
          <a:p>
            <a:r>
              <a:rPr lang="en-US"/>
              <a:t>vlastní vyhledávání zdrojů – podle klíčových slov, odkazů v už vyhledaných zdrojích…</a:t>
            </a:r>
          </a:p>
          <a:p>
            <a:pPr lvl="1"/>
            <a:r>
              <a:rPr lang="en-US"/>
              <a:t>knihovna</a:t>
            </a:r>
          </a:p>
          <a:p>
            <a:pPr lvl="1"/>
            <a:r>
              <a:rPr lang="en-US"/>
              <a:t>časopisecké databáze (EBSCO, PROQUEST atd.)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obvykle nezpracujeme jednorázově, se zpřes</a:t>
            </a:r>
            <a:r>
              <a:rPr lang="en-US"/>
              <a:t>ňováním výzkumné otázky </a:t>
            </a:r>
            <a:r>
              <a:rPr lang="en-US"/>
              <a:t>měníme strukturu, vyřazujemea zařazujeme  informace… můžeme využít např. mentální mapy</a:t>
            </a:r>
          </a:p>
        </p:txBody>
      </p:sp>
    </p:spTree>
    <p:extLst>
      <p:ext uri="{BB962C8B-B14F-4D97-AF65-F5344CB8AC3E}">
        <p14:creationId xmlns:p14="http://schemas.microsoft.com/office/powerpoint/2010/main" val="204051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38314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</a:t>
            </a:r>
            <a:r>
              <a:rPr lang="en-US"/>
              <a:t>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307</TotalTime>
  <Words>761</Words>
  <Application>Microsoft Macintosh PowerPoint</Application>
  <PresentationFormat>On-screen Show (4:3)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Jak východiska zpracovat?</vt:lpstr>
      <vt:lpstr>Příklad mentální mapy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Seznam zdrojů</vt:lpstr>
      <vt:lpstr>Časté chyby v projektu</vt:lpstr>
      <vt:lpstr>Výzkumný projekt ke zkoušce  z Metodologie psychologie II</vt:lpstr>
      <vt:lpstr>Kritéria hodnocení</vt:lpstr>
      <vt:lpstr>Doplňující materiály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Helena Klimusová</cp:lastModifiedBy>
  <cp:revision>29</cp:revision>
  <dcterms:created xsi:type="dcterms:W3CDTF">2012-12-02T21:55:30Z</dcterms:created>
  <dcterms:modified xsi:type="dcterms:W3CDTF">2012-12-03T03:02:39Z</dcterms:modified>
</cp:coreProperties>
</file>