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72" r:id="rId10"/>
    <p:sldId id="274" r:id="rId11"/>
    <p:sldId id="275" r:id="rId12"/>
    <p:sldId id="273" r:id="rId13"/>
    <p:sldId id="263" r:id="rId14"/>
    <p:sldId id="271" r:id="rId15"/>
    <p:sldId id="276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F0A5-82AB-44D9-86AC-4514A36F0E6E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C4A-EB6F-442E-9B5C-8863995A9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sk-SK" sz="4800" b="1" dirty="0" smtClean="0"/>
              <a:t>Odborné zdroje informácií</a:t>
            </a:r>
            <a:endParaRPr lang="en-US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Primárne zdroje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Sekundárne zdroje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Terciálne zdroje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Terciárne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sk-SK" dirty="0" smtClean="0"/>
              <a:t>Poskytujú prehľad teórie a záverov zo sekundárnych zdrojov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Terciárne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sk-SK" dirty="0" smtClean="0"/>
              <a:t>Poskytujú prehľad teórie a záverov zo sekundárnych zdrojov</a:t>
            </a:r>
          </a:p>
          <a:p>
            <a:r>
              <a:rPr lang="sk-SK" dirty="0" smtClean="0"/>
              <a:t>Orientujú čitateľa v primárnych a sekundárnych zdrojoch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sk-SK" sz="4000" b="1" dirty="0" smtClean="0"/>
              <a:t>Primárny, sekundárny, terciárny...?</a:t>
            </a:r>
            <a:endParaRPr lang="en-US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3816424" cy="5157192"/>
          </a:xfrm>
        </p:spPr>
        <p:txBody>
          <a:bodyPr>
            <a:normAutofit/>
          </a:bodyPr>
          <a:lstStyle/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Výskumný</a:t>
            </a:r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 článok</a:t>
            </a: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Prehľadový článok</a:t>
            </a: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Teoretický článok</a:t>
            </a:r>
            <a:endParaRPr lang="sk-SK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Diplomová práca</a:t>
            </a: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Vedecká príručka (</a:t>
            </a:r>
            <a:r>
              <a:rPr lang="sk-SK" sz="2800" i="1" dirty="0" err="1" smtClean="0">
                <a:solidFill>
                  <a:schemeClr val="tx2">
                    <a:lumMod val="75000"/>
                  </a:schemeClr>
                </a:solidFill>
              </a:rPr>
              <a:t>handbook</a:t>
            </a:r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sk-SK" sz="2800" i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Monografia</a:t>
            </a: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Encyklopédia </a:t>
            </a: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Popularizačný článok</a:t>
            </a:r>
          </a:p>
          <a:p>
            <a:pPr algn="l"/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Popularizačná kniha</a:t>
            </a:r>
          </a:p>
          <a:p>
            <a:pPr algn="l"/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44008" y="1340768"/>
            <a:ext cx="4104456" cy="52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sk-SK" sz="2800" i="1" dirty="0" err="1" smtClean="0">
                <a:solidFill>
                  <a:schemeClr val="tx2">
                    <a:lumMod val="75000"/>
                  </a:schemeClr>
                </a:solidFill>
              </a:rPr>
              <a:t>Kazuistika</a:t>
            </a:r>
            <a:endParaRPr lang="sk-SK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ct val="20000"/>
              </a:spcBef>
            </a:pPr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Slovník</a:t>
            </a:r>
            <a:endParaRPr lang="sk-SK" sz="280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ct val="20000"/>
              </a:spcBef>
            </a:pPr>
            <a:r>
              <a:rPr lang="sk-SK" sz="2800" i="1" dirty="0">
                <a:solidFill>
                  <a:schemeClr val="tx2">
                    <a:lumMod val="75000"/>
                  </a:schemeClr>
                </a:solidFill>
              </a:rPr>
              <a:t>Seminárna práca</a:t>
            </a:r>
          </a:p>
          <a:p>
            <a:pPr>
              <a:spcBef>
                <a:spcPct val="20000"/>
              </a:spcBef>
            </a:pPr>
            <a:r>
              <a:rPr lang="sk-SK" sz="2800" i="1" dirty="0">
                <a:solidFill>
                  <a:schemeClr val="tx2">
                    <a:lumMod val="75000"/>
                  </a:schemeClr>
                </a:solidFill>
              </a:rPr>
              <a:t>Učebnica</a:t>
            </a:r>
          </a:p>
          <a:p>
            <a:pPr>
              <a:spcBef>
                <a:spcPct val="20000"/>
              </a:spcBef>
            </a:pPr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Internetová </a:t>
            </a:r>
            <a:r>
              <a:rPr lang="sk-SK" sz="2800" i="1" dirty="0">
                <a:solidFill>
                  <a:schemeClr val="tx2">
                    <a:lumMod val="75000"/>
                  </a:schemeClr>
                </a:solidFill>
              </a:rPr>
              <a:t>stránka</a:t>
            </a:r>
          </a:p>
          <a:p>
            <a:pPr>
              <a:spcBef>
                <a:spcPct val="20000"/>
              </a:spcBef>
            </a:pPr>
            <a:r>
              <a:rPr lang="sk-SK" sz="2800" i="1" dirty="0">
                <a:solidFill>
                  <a:schemeClr val="tx2">
                    <a:lumMod val="75000"/>
                  </a:schemeClr>
                </a:solidFill>
              </a:rPr>
              <a:t>Nepublikovaný zápis</a:t>
            </a:r>
          </a:p>
          <a:p>
            <a:pPr>
              <a:spcBef>
                <a:spcPct val="20000"/>
              </a:spcBef>
            </a:pPr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Abstrakt</a:t>
            </a:r>
          </a:p>
          <a:p>
            <a:pPr>
              <a:spcBef>
                <a:spcPct val="20000"/>
              </a:spcBef>
            </a:pPr>
            <a:r>
              <a:rPr lang="sk-SK" sz="2800" i="1" dirty="0" err="1" smtClean="0">
                <a:solidFill>
                  <a:schemeClr val="tx2">
                    <a:lumMod val="75000"/>
                  </a:schemeClr>
                </a:solidFill>
              </a:rPr>
              <a:t>Poster</a:t>
            </a:r>
            <a:endParaRPr lang="sk-SK" sz="280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ct val="20000"/>
              </a:spcBef>
            </a:pPr>
            <a:r>
              <a:rPr lang="sk-SK" sz="2800" i="1" dirty="0" smtClean="0">
                <a:solidFill>
                  <a:schemeClr val="tx2">
                    <a:lumMod val="75000"/>
                  </a:schemeClr>
                </a:solidFill>
              </a:rPr>
              <a:t>Prednáška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Primárne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Originálny záznam myšlienky/empirických výsledkov</a:t>
            </a:r>
          </a:p>
          <a:p>
            <a:r>
              <a:rPr lang="sk-SK" dirty="0" smtClean="0"/>
              <a:t>Publikované v období vzniku myšlienky/ výskumu</a:t>
            </a:r>
          </a:p>
          <a:p>
            <a:endParaRPr lang="sk-SK" dirty="0" smtClean="0"/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Originálny záznam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Výskumný článok v odbornom časopise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Diplomová práca (empirická časť!!!)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Monografia (?)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Sekundárne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sk-SK" dirty="0" smtClean="0"/>
              <a:t>Analyzujú a kriticky zhodnocujú primárne zdroje</a:t>
            </a:r>
          </a:p>
          <a:p>
            <a:r>
              <a:rPr lang="sk-SK" dirty="0" smtClean="0"/>
              <a:t>Porovnávajú rôzne výskumy na podobnú tému</a:t>
            </a:r>
          </a:p>
          <a:p>
            <a:r>
              <a:rPr lang="sk-SK" dirty="0" smtClean="0"/>
              <a:t>Vyvodzujú teoretické závery z empirických dát</a:t>
            </a:r>
          </a:p>
          <a:p>
            <a:endParaRPr lang="sk-SK" dirty="0"/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Prehľadové štúdie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Monografie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Vedecké príručky (</a:t>
            </a:r>
            <a:r>
              <a:rPr lang="sk-SK" i="1" dirty="0" err="1" smtClean="0">
                <a:solidFill>
                  <a:schemeClr val="tx2">
                    <a:lumMod val="75000"/>
                  </a:schemeClr>
                </a:solidFill>
              </a:rPr>
              <a:t>handbooks</a:t>
            </a:r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Popularizačné články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Terciárne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sk-SK" dirty="0" smtClean="0"/>
              <a:t>Poskytujú prehľad teórie a záverov zo sekundárnych zdrojov</a:t>
            </a:r>
          </a:p>
          <a:p>
            <a:r>
              <a:rPr lang="sk-SK" dirty="0" smtClean="0"/>
              <a:t>Orientujú čitateľa v primárnych a sekundárnych zdrojoch</a:t>
            </a:r>
          </a:p>
          <a:p>
            <a:endParaRPr lang="sk-SK" dirty="0"/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Encyklopédie a slovníky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Seminárne práce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Učebnice</a:t>
            </a:r>
          </a:p>
          <a:p>
            <a:r>
              <a:rPr lang="sk-SK" i="1" dirty="0" smtClean="0">
                <a:solidFill>
                  <a:schemeClr val="tx2">
                    <a:lumMod val="75000"/>
                  </a:schemeClr>
                </a:solidFill>
              </a:rPr>
              <a:t>Popularizačné knihy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Primárne zdroje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Primárne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Originálny záznam myšlienky/empirických výsledkov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Primárne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Originálny záznam myšlienky/empirických výsledkov</a:t>
            </a:r>
          </a:p>
          <a:p>
            <a:r>
              <a:rPr lang="sk-SK" dirty="0" smtClean="0"/>
              <a:t>Publikované v období vzniku myšlienky/ výskumu</a:t>
            </a:r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Sekundárne zdroje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Sekundárne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Analyzujú a kriticky zhodnocujú primárne zdroje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Sekundárne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Analyzujú a kriticky zhodnocujú primárne zdroje</a:t>
            </a:r>
          </a:p>
          <a:p>
            <a:r>
              <a:rPr lang="sk-SK" dirty="0" smtClean="0"/>
              <a:t>Porovnávajú rôzne výskumy na podobnú tému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Sekundárne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sk-SK" dirty="0" smtClean="0"/>
              <a:t>Analyzujú a kriticky zhodnocujú primárne zdroje</a:t>
            </a:r>
          </a:p>
          <a:p>
            <a:r>
              <a:rPr lang="sk-SK" dirty="0" smtClean="0"/>
              <a:t>Porovnávajú rôzne výskumy na podobnú tému</a:t>
            </a:r>
          </a:p>
          <a:p>
            <a:r>
              <a:rPr lang="sk-SK" dirty="0" smtClean="0"/>
              <a:t>Vyvodzujú teoretické závery z empirických dát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Terciárne zdroje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endParaRPr lang="sk-SK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223</Words>
  <Application>Microsoft Office PowerPoint</Application>
  <PresentationFormat>Prezentácia na obrazovke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Odborné zdroje informácií</vt:lpstr>
      <vt:lpstr>Primárne zdroje</vt:lpstr>
      <vt:lpstr>Primárne zdroje</vt:lpstr>
      <vt:lpstr>Primárne zdroje</vt:lpstr>
      <vt:lpstr>Sekundárne zdroje</vt:lpstr>
      <vt:lpstr>Sekundárne zdroje</vt:lpstr>
      <vt:lpstr>Sekundárne zdroje</vt:lpstr>
      <vt:lpstr>Sekundárne zdroje</vt:lpstr>
      <vt:lpstr>Terciárne zdroje</vt:lpstr>
      <vt:lpstr>Terciárne zdroje</vt:lpstr>
      <vt:lpstr>Terciárne zdroje</vt:lpstr>
      <vt:lpstr>Primárny, sekundárny, terciárny...?</vt:lpstr>
      <vt:lpstr>Primárne zdroje</vt:lpstr>
      <vt:lpstr>Sekundárne zdroje</vt:lpstr>
      <vt:lpstr>Terciárne zdroje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Odborné zdroje informácií</dc:title>
  <dc:creator>Taaanique</dc:creator>
  <cp:lastModifiedBy>Taaanique</cp:lastModifiedBy>
  <cp:revision>5</cp:revision>
  <dcterms:created xsi:type="dcterms:W3CDTF">2013-11-13T10:47:14Z</dcterms:created>
  <dcterms:modified xsi:type="dcterms:W3CDTF">2013-11-13T11:34:39Z</dcterms:modified>
</cp:coreProperties>
</file>