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67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71" autoAdjust="0"/>
  </p:normalViewPr>
  <p:slideViewPr>
    <p:cSldViewPr>
      <p:cViewPr varScale="1">
        <p:scale>
          <a:sx n="70" d="100"/>
          <a:sy n="70" d="100"/>
        </p:scale>
        <p:origin x="138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4040B-1EF7-47D2-BD39-5ADC4D353BD3}" type="datetimeFigureOut">
              <a:rPr lang="cs-CZ" smtClean="0"/>
              <a:t>10.12.2013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E6B0C-3719-4AD0-AE3A-ADD286D358F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4040B-1EF7-47D2-BD39-5ADC4D353BD3}" type="datetimeFigureOut">
              <a:rPr lang="cs-CZ" smtClean="0"/>
              <a:t>10.12.2013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E6B0C-3719-4AD0-AE3A-ADD286D358F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4040B-1EF7-47D2-BD39-5ADC4D353BD3}" type="datetimeFigureOut">
              <a:rPr lang="cs-CZ" smtClean="0"/>
              <a:t>10.12.2013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E6B0C-3719-4AD0-AE3A-ADD286D358FC}" type="slidenum">
              <a:rPr lang="cs-CZ" smtClean="0"/>
              <a:t>‹#›</a:t>
            </a:fld>
            <a:endParaRPr lang="cs-CZ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4040B-1EF7-47D2-BD39-5ADC4D353BD3}" type="datetimeFigureOut">
              <a:rPr lang="cs-CZ" smtClean="0"/>
              <a:t>10.12.2013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E6B0C-3719-4AD0-AE3A-ADD286D358FC}" type="slidenum">
              <a:rPr lang="cs-CZ" smtClean="0"/>
              <a:t>‹#›</a:t>
            </a:fld>
            <a:endParaRPr lang="cs-CZ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4040B-1EF7-47D2-BD39-5ADC4D353BD3}" type="datetimeFigureOut">
              <a:rPr lang="cs-CZ" smtClean="0"/>
              <a:t>10.12.2013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E6B0C-3719-4AD0-AE3A-ADD286D358F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4040B-1EF7-47D2-BD39-5ADC4D353BD3}" type="datetimeFigureOut">
              <a:rPr lang="cs-CZ" smtClean="0"/>
              <a:t>10.12.2013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E6B0C-3719-4AD0-AE3A-ADD286D358FC}" type="slidenum">
              <a:rPr lang="cs-CZ" smtClean="0"/>
              <a:t>‹#›</a:t>
            </a:fld>
            <a:endParaRPr lang="cs-C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4040B-1EF7-47D2-BD39-5ADC4D353BD3}" type="datetimeFigureOut">
              <a:rPr lang="cs-CZ" smtClean="0"/>
              <a:t>10.12.2013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E6B0C-3719-4AD0-AE3A-ADD286D358F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4040B-1EF7-47D2-BD39-5ADC4D353BD3}" type="datetimeFigureOut">
              <a:rPr lang="cs-CZ" smtClean="0"/>
              <a:t>10.12.2013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E6B0C-3719-4AD0-AE3A-ADD286D358F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4040B-1EF7-47D2-BD39-5ADC4D353BD3}" type="datetimeFigureOut">
              <a:rPr lang="cs-CZ" smtClean="0"/>
              <a:t>10.12.2013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E6B0C-3719-4AD0-AE3A-ADD286D358F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4040B-1EF7-47D2-BD39-5ADC4D353BD3}" type="datetimeFigureOut">
              <a:rPr lang="cs-CZ" smtClean="0"/>
              <a:t>10.12.2013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E6B0C-3719-4AD0-AE3A-ADD286D358FC}" type="slidenum">
              <a:rPr lang="cs-CZ" smtClean="0"/>
              <a:t>‹#›</a:t>
            </a:fld>
            <a:endParaRPr lang="cs-C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4040B-1EF7-47D2-BD39-5ADC4D353BD3}" type="datetimeFigureOut">
              <a:rPr lang="cs-CZ" smtClean="0"/>
              <a:t>10.12.2013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E6B0C-3719-4AD0-AE3A-ADD286D358FC}" type="slidenum">
              <a:rPr lang="cs-CZ" smtClean="0"/>
              <a:t>‹#›</a:t>
            </a:fld>
            <a:endParaRPr lang="cs-C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D624040B-1EF7-47D2-BD39-5ADC4D353BD3}" type="datetimeFigureOut">
              <a:rPr lang="cs-CZ" smtClean="0"/>
              <a:t>10.12.2013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D9EE6B0C-3719-4AD0-AE3A-ADD286D358FC}" type="slidenum">
              <a:rPr lang="cs-CZ" smtClean="0"/>
              <a:t>‹#›</a:t>
            </a:fld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0" y="1196752"/>
            <a:ext cx="9144000" cy="1470025"/>
          </a:xfrm>
        </p:spPr>
        <p:txBody>
          <a:bodyPr>
            <a:noAutofit/>
          </a:bodyPr>
          <a:lstStyle/>
          <a:p>
            <a:pPr marL="182880" indent="0" algn="ctr">
              <a:buNone/>
            </a:pPr>
            <a:r>
              <a:rPr lang="cs-CZ" sz="7200" dirty="0" smtClean="0">
                <a:latin typeface="Bookman Old Style" panose="02050604050505020204" pitchFamily="18" charset="0"/>
              </a:rPr>
              <a:t>Brno - Medlánky</a:t>
            </a:r>
            <a:endParaRPr lang="cs-CZ" sz="7200" dirty="0">
              <a:latin typeface="Bookman Old Style" panose="02050604050505020204" pitchFamily="18" charset="0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5" y="3140968"/>
            <a:ext cx="2161233" cy="2518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387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438032" y="603432"/>
            <a:ext cx="8166415" cy="115212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cs-CZ" sz="7000" dirty="0">
                <a:latin typeface="Bookman Old Style" panose="02050604050505020204" pitchFamily="18" charset="0"/>
              </a:rPr>
              <a:t>P</a:t>
            </a:r>
            <a:r>
              <a:rPr lang="cs-CZ" sz="7000" dirty="0" smtClean="0">
                <a:latin typeface="Bookman Old Style" panose="02050604050505020204" pitchFamily="18" charset="0"/>
              </a:rPr>
              <a:t>řírodní </a:t>
            </a:r>
            <a:r>
              <a:rPr lang="cs-CZ" sz="7000" dirty="0">
                <a:latin typeface="Bookman Old Style" panose="02050604050505020204" pitchFamily="18" charset="0"/>
              </a:rPr>
              <a:t>památky</a:t>
            </a:r>
          </a:p>
        </p:txBody>
      </p:sp>
      <p:sp>
        <p:nvSpPr>
          <p:cNvPr id="3" name="Zástupný symbol pro text 2"/>
          <p:cNvSpPr txBox="1">
            <a:spLocks/>
          </p:cNvSpPr>
          <p:nvPr/>
        </p:nvSpPr>
        <p:spPr>
          <a:xfrm>
            <a:off x="445840" y="2060848"/>
            <a:ext cx="4486200" cy="34569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2400" dirty="0"/>
              <a:t>- Medlánecké kopce</a:t>
            </a:r>
            <a:endParaRPr lang="cs-CZ" sz="2400" dirty="0" smtClean="0"/>
          </a:p>
          <a:p>
            <a:r>
              <a:rPr lang="cs-CZ" sz="2400" dirty="0" smtClean="0"/>
              <a:t>- Medlánecká Skalka</a:t>
            </a:r>
          </a:p>
          <a:p>
            <a:r>
              <a:rPr lang="cs-CZ" sz="2400" dirty="0" smtClean="0"/>
              <a:t>- přírodní </a:t>
            </a:r>
            <a:r>
              <a:rPr lang="cs-CZ" sz="2400" dirty="0"/>
              <a:t>park "</a:t>
            </a:r>
            <a:r>
              <a:rPr lang="cs-CZ" sz="2400" dirty="0" smtClean="0"/>
              <a:t>Baba„</a:t>
            </a:r>
          </a:p>
          <a:p>
            <a:r>
              <a:rPr lang="cs-CZ" sz="2400" smtClean="0"/>
              <a:t>- krajinné </a:t>
            </a:r>
            <a:r>
              <a:rPr lang="cs-CZ" sz="2400" dirty="0" smtClean="0"/>
              <a:t>území „Bosně“</a:t>
            </a:r>
            <a:endParaRPr lang="cs-CZ" sz="2400" dirty="0"/>
          </a:p>
          <a:p>
            <a:endParaRPr lang="cs-CZ" sz="2400" dirty="0" smtClean="0"/>
          </a:p>
        </p:txBody>
      </p:sp>
    </p:spTree>
    <p:extLst>
      <p:ext uri="{BB962C8B-B14F-4D97-AF65-F5344CB8AC3E}">
        <p14:creationId xmlns:p14="http://schemas.microsoft.com/office/powerpoint/2010/main" val="145015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611560" y="404664"/>
            <a:ext cx="3312368" cy="1170309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cs-CZ" sz="7200" dirty="0" smtClean="0">
                <a:latin typeface="Bookman Old Style" panose="02050604050505020204" pitchFamily="18" charset="0"/>
              </a:rPr>
              <a:t>Fakta</a:t>
            </a:r>
            <a:endParaRPr lang="cs-CZ" sz="7200" dirty="0">
              <a:latin typeface="Bookman Old Style" panose="02050604050505020204" pitchFamily="18" charset="0"/>
            </a:endParaRPr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2"/>
          </p:nvPr>
        </p:nvSpPr>
        <p:spPr>
          <a:xfrm>
            <a:off x="467544" y="3284984"/>
            <a:ext cx="4968552" cy="20162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2400" dirty="0" smtClean="0"/>
              <a:t>Počet obyvatel:	5898</a:t>
            </a:r>
          </a:p>
          <a:p>
            <a:pPr marL="0" indent="0">
              <a:buNone/>
            </a:pPr>
            <a:r>
              <a:rPr lang="cs-CZ" sz="2400" dirty="0" smtClean="0"/>
              <a:t>Rozloha:	</a:t>
            </a:r>
            <a:r>
              <a:rPr lang="cs-CZ" sz="2400" dirty="0"/>
              <a:t>	3,51 </a:t>
            </a:r>
            <a:r>
              <a:rPr lang="cs-CZ" sz="2400" dirty="0" smtClean="0"/>
              <a:t>km²</a:t>
            </a:r>
            <a:endParaRPr lang="cs-CZ" sz="2400" dirty="0"/>
          </a:p>
          <a:p>
            <a:pPr marL="0" indent="0">
              <a:buNone/>
            </a:pPr>
            <a:r>
              <a:rPr lang="cs-CZ" sz="2400" dirty="0" smtClean="0"/>
              <a:t>Vznik:		24.listopad 1990</a:t>
            </a:r>
          </a:p>
          <a:p>
            <a:pPr marL="0" indent="0">
              <a:buNone/>
            </a:pPr>
            <a:endParaRPr lang="cs-CZ" sz="2400" dirty="0"/>
          </a:p>
        </p:txBody>
      </p:sp>
      <p:pic>
        <p:nvPicPr>
          <p:cNvPr id="11" name="Obrázek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5537" y="408678"/>
            <a:ext cx="5610832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877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1"/>
          <p:cNvSpPr>
            <a:spLocks noGrp="1"/>
          </p:cNvSpPr>
          <p:nvPr>
            <p:ph type="title"/>
          </p:nvPr>
        </p:nvSpPr>
        <p:spPr>
          <a:xfrm>
            <a:off x="-900608" y="476672"/>
            <a:ext cx="6512511" cy="1143000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cs-CZ" sz="7200" dirty="0" smtClean="0">
                <a:latin typeface="Bookman Old Style" panose="02050604050505020204" pitchFamily="18" charset="0"/>
              </a:rPr>
              <a:t>Historie</a:t>
            </a:r>
            <a:endParaRPr lang="cs-CZ" sz="7200" dirty="0">
              <a:latin typeface="Bookman Old Style" panose="02050604050505020204" pitchFamily="18" charset="0"/>
            </a:endParaRPr>
          </a:p>
        </p:txBody>
      </p:sp>
      <p:sp>
        <p:nvSpPr>
          <p:cNvPr id="9" name="Zástupný symbol pro text 2"/>
          <p:cNvSpPr>
            <a:spLocks noGrp="1"/>
          </p:cNvSpPr>
          <p:nvPr>
            <p:ph type="body" sz="half" idx="2"/>
          </p:nvPr>
        </p:nvSpPr>
        <p:spPr>
          <a:xfrm>
            <a:off x="467544" y="2060848"/>
            <a:ext cx="4968552" cy="3312368"/>
          </a:xfrm>
        </p:spPr>
        <p:txBody>
          <a:bodyPr>
            <a:noAutofit/>
          </a:bodyPr>
          <a:lstStyle/>
          <a:p>
            <a:r>
              <a:rPr lang="cs-CZ" sz="2400" dirty="0" smtClean="0"/>
              <a:t>- První písemná zmínka z </a:t>
            </a:r>
          </a:p>
          <a:p>
            <a:r>
              <a:rPr lang="cs-CZ" sz="2400" dirty="0" smtClean="0"/>
              <a:t>   roku 1237</a:t>
            </a:r>
          </a:p>
          <a:p>
            <a:r>
              <a:rPr lang="cs-CZ" sz="2400" dirty="0" smtClean="0"/>
              <a:t>- V roku 1919 byly Medlánky </a:t>
            </a:r>
          </a:p>
          <a:p>
            <a:r>
              <a:rPr lang="cs-CZ" sz="2400" dirty="0" smtClean="0"/>
              <a:t>   připojené k Brnu</a:t>
            </a:r>
          </a:p>
          <a:p>
            <a:endParaRPr lang="cs-CZ" sz="2400" dirty="0" smtClean="0"/>
          </a:p>
          <a:p>
            <a:endParaRPr lang="cs-CZ" sz="2400" dirty="0"/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611025"/>
            <a:ext cx="4148938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412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title"/>
          </p:nvPr>
        </p:nvSpPr>
        <p:spPr>
          <a:xfrm>
            <a:off x="-684584" y="476672"/>
            <a:ext cx="6512511" cy="1143000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cs-CZ" sz="7200" dirty="0" smtClean="0">
                <a:latin typeface="Bookman Old Style" panose="02050604050505020204" pitchFamily="18" charset="0"/>
              </a:rPr>
              <a:t>Památky</a:t>
            </a:r>
            <a:endParaRPr lang="cs-CZ" sz="7200" dirty="0">
              <a:latin typeface="Bookman Old Style" panose="02050604050505020204" pitchFamily="18" charset="0"/>
            </a:endParaRPr>
          </a:p>
        </p:txBody>
      </p:sp>
      <p:sp>
        <p:nvSpPr>
          <p:cNvPr id="7" name="Zástupný symbol pro text 2"/>
          <p:cNvSpPr>
            <a:spLocks noGrp="1"/>
          </p:cNvSpPr>
          <p:nvPr>
            <p:ph type="body" sz="half" idx="2"/>
          </p:nvPr>
        </p:nvSpPr>
        <p:spPr>
          <a:xfrm>
            <a:off x="628168" y="2132856"/>
            <a:ext cx="4967287" cy="3456979"/>
          </a:xfrm>
        </p:spPr>
        <p:txBody>
          <a:bodyPr>
            <a:noAutofit/>
          </a:bodyPr>
          <a:lstStyle/>
          <a:p>
            <a:r>
              <a:rPr lang="cs-CZ" sz="2400" dirty="0" smtClean="0"/>
              <a:t>- Zámek</a:t>
            </a:r>
            <a:endParaRPr lang="cs-CZ" sz="2400" dirty="0"/>
          </a:p>
          <a:p>
            <a:r>
              <a:rPr lang="cs-CZ" sz="2400" dirty="0" smtClean="0"/>
              <a:t>- Zvonice</a:t>
            </a:r>
          </a:p>
          <a:p>
            <a:r>
              <a:rPr lang="cs-CZ" sz="2400" dirty="0" smtClean="0"/>
              <a:t>- Panský Dvůr</a:t>
            </a:r>
          </a:p>
          <a:p>
            <a:r>
              <a:rPr lang="cs-CZ" sz="2400" dirty="0" smtClean="0"/>
              <a:t>- Socha </a:t>
            </a:r>
            <a:r>
              <a:rPr lang="cs-CZ" sz="2400" dirty="0"/>
              <a:t>sv. Jana </a:t>
            </a:r>
            <a:r>
              <a:rPr lang="cs-CZ" sz="2400" dirty="0" smtClean="0"/>
              <a:t>Nepomuckého</a:t>
            </a:r>
          </a:p>
          <a:p>
            <a:r>
              <a:rPr lang="cs-CZ" sz="2400" dirty="0" smtClean="0"/>
              <a:t>- Předvěké </a:t>
            </a:r>
            <a:r>
              <a:rPr lang="cs-CZ" sz="2400" dirty="0"/>
              <a:t>naleziště v </a:t>
            </a:r>
            <a:r>
              <a:rPr lang="cs-CZ" sz="2400" dirty="0" smtClean="0"/>
              <a:t>cihelně</a:t>
            </a:r>
            <a:endParaRPr lang="cs-CZ" sz="2400" dirty="0"/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455" y="548680"/>
            <a:ext cx="2844910" cy="4108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35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title"/>
          </p:nvPr>
        </p:nvSpPr>
        <p:spPr>
          <a:xfrm>
            <a:off x="-972616" y="476672"/>
            <a:ext cx="6512511" cy="1143000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cs-CZ" sz="7200" dirty="0" smtClean="0">
                <a:latin typeface="Bookman Old Style" panose="02050604050505020204" pitchFamily="18" charset="0"/>
              </a:rPr>
              <a:t>Zámek</a:t>
            </a:r>
            <a:endParaRPr lang="cs-CZ" sz="7200" dirty="0">
              <a:latin typeface="Bookman Old Style" panose="02050604050505020204" pitchFamily="18" charset="0"/>
            </a:endParaRPr>
          </a:p>
        </p:txBody>
      </p:sp>
      <p:sp>
        <p:nvSpPr>
          <p:cNvPr id="7" name="Zástupný symbol pro text 2"/>
          <p:cNvSpPr txBox="1">
            <a:spLocks/>
          </p:cNvSpPr>
          <p:nvPr/>
        </p:nvSpPr>
        <p:spPr>
          <a:xfrm>
            <a:off x="539552" y="1916832"/>
            <a:ext cx="5904656" cy="34569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2400" dirty="0" smtClean="0"/>
              <a:t>- původně </a:t>
            </a:r>
            <a:r>
              <a:rPr lang="cs-CZ" sz="2400" dirty="0"/>
              <a:t>přízemní budova </a:t>
            </a:r>
            <a:endParaRPr lang="cs-CZ" sz="2400" dirty="0" smtClean="0"/>
          </a:p>
          <a:p>
            <a:pPr marL="342900" indent="-342900">
              <a:buFontTx/>
              <a:buChar char="-"/>
            </a:pPr>
            <a:r>
              <a:rPr lang="cs-CZ" sz="2400" dirty="0" smtClean="0"/>
              <a:t>raně </a:t>
            </a:r>
            <a:r>
              <a:rPr lang="cs-CZ" sz="2400" dirty="0"/>
              <a:t>barokního </a:t>
            </a:r>
            <a:r>
              <a:rPr lang="cs-CZ" sz="2400" dirty="0" smtClean="0"/>
              <a:t>založení</a:t>
            </a:r>
          </a:p>
          <a:p>
            <a:r>
              <a:rPr lang="cs-CZ" sz="2400" dirty="0" smtClean="0"/>
              <a:t>- v </a:t>
            </a:r>
            <a:r>
              <a:rPr lang="cs-CZ" sz="2400" dirty="0"/>
              <a:t>pol. 19. </a:t>
            </a:r>
            <a:r>
              <a:rPr lang="cs-CZ" sz="2400" dirty="0" smtClean="0"/>
              <a:t>století zvednutý</a:t>
            </a:r>
          </a:p>
          <a:p>
            <a:r>
              <a:rPr lang="cs-CZ" sz="2400" dirty="0"/>
              <a:t> </a:t>
            </a:r>
            <a:r>
              <a:rPr lang="cs-CZ" sz="2400" dirty="0" smtClean="0"/>
              <a:t>    o jedno patro</a:t>
            </a:r>
          </a:p>
          <a:p>
            <a:r>
              <a:rPr lang="cs-CZ" sz="2400" dirty="0" smtClean="0"/>
              <a:t>- patří k němu zámecký park </a:t>
            </a:r>
          </a:p>
          <a:p>
            <a:r>
              <a:rPr lang="cs-CZ" sz="2400" dirty="0" smtClean="0"/>
              <a:t>     zrenovovaný na přelomu 20. a 21. století</a:t>
            </a:r>
          </a:p>
          <a:p>
            <a:pPr marL="342900" indent="-342900">
              <a:buFontTx/>
              <a:buChar char="-"/>
            </a:pPr>
            <a:endParaRPr lang="cs-CZ" sz="2400" dirty="0" smtClean="0"/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9489" y="476969"/>
            <a:ext cx="4224469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248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-972616" y="476672"/>
            <a:ext cx="6512511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cs-CZ" sz="7200" dirty="0" smtClean="0">
                <a:latin typeface="Bookman Old Style" panose="02050604050505020204" pitchFamily="18" charset="0"/>
              </a:rPr>
              <a:t>Zvonice</a:t>
            </a:r>
            <a:endParaRPr lang="cs-CZ" sz="7200" dirty="0">
              <a:latin typeface="Bookman Old Style" panose="02050604050505020204" pitchFamily="18" charset="0"/>
            </a:endParaRPr>
          </a:p>
        </p:txBody>
      </p:sp>
      <p:sp>
        <p:nvSpPr>
          <p:cNvPr id="6" name="Zástupný symbol pro text 2"/>
          <p:cNvSpPr txBox="1">
            <a:spLocks/>
          </p:cNvSpPr>
          <p:nvPr/>
        </p:nvSpPr>
        <p:spPr>
          <a:xfrm>
            <a:off x="395536" y="1916832"/>
            <a:ext cx="4967287" cy="3456979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cs-CZ" dirty="0"/>
          </a:p>
        </p:txBody>
      </p:sp>
      <p:sp>
        <p:nvSpPr>
          <p:cNvPr id="8" name="Zástupný symbol pro text 2"/>
          <p:cNvSpPr txBox="1">
            <a:spLocks/>
          </p:cNvSpPr>
          <p:nvPr/>
        </p:nvSpPr>
        <p:spPr>
          <a:xfrm>
            <a:off x="467544" y="2060848"/>
            <a:ext cx="4968552" cy="3312368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cs-CZ" dirty="0" smtClean="0"/>
          </a:p>
          <a:p>
            <a:endParaRPr lang="cs-CZ" dirty="0"/>
          </a:p>
        </p:txBody>
      </p:sp>
      <p:sp>
        <p:nvSpPr>
          <p:cNvPr id="9" name="Zástupný symbol pro text 2"/>
          <p:cNvSpPr txBox="1">
            <a:spLocks/>
          </p:cNvSpPr>
          <p:nvPr/>
        </p:nvSpPr>
        <p:spPr>
          <a:xfrm>
            <a:off x="899592" y="2247272"/>
            <a:ext cx="5904656" cy="34569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2400" dirty="0" smtClean="0"/>
              <a:t>- na nároží ulic Kytnerovy</a:t>
            </a:r>
          </a:p>
          <a:p>
            <a:r>
              <a:rPr lang="cs-CZ" sz="2400" dirty="0" smtClean="0"/>
              <a:t>    a Suchého</a:t>
            </a:r>
          </a:p>
          <a:p>
            <a:r>
              <a:rPr lang="cs-CZ" sz="2400" dirty="0" smtClean="0"/>
              <a:t>- postavena kolem roku 1750</a:t>
            </a:r>
          </a:p>
          <a:p>
            <a:pPr marL="342900" indent="-342900">
              <a:buFontTx/>
              <a:buChar char="-"/>
            </a:pPr>
            <a:endParaRPr lang="cs-CZ" sz="2400" dirty="0" smtClean="0"/>
          </a:p>
        </p:txBody>
      </p:sp>
      <p:pic>
        <p:nvPicPr>
          <p:cNvPr id="11" name="Obrázek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538691"/>
            <a:ext cx="2880320" cy="3850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06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0" y="476672"/>
            <a:ext cx="6512511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cs-CZ" sz="7200" dirty="0" smtClean="0">
                <a:latin typeface="Bookman Old Style" panose="02050604050505020204" pitchFamily="18" charset="0"/>
              </a:rPr>
              <a:t>Panský dvůr</a:t>
            </a:r>
            <a:endParaRPr lang="cs-CZ" sz="7200" dirty="0">
              <a:latin typeface="Bookman Old Style" panose="02050604050505020204" pitchFamily="18" charset="0"/>
            </a:endParaRPr>
          </a:p>
        </p:txBody>
      </p:sp>
      <p:sp>
        <p:nvSpPr>
          <p:cNvPr id="6" name="Zástupný symbol pro text 2"/>
          <p:cNvSpPr txBox="1">
            <a:spLocks/>
          </p:cNvSpPr>
          <p:nvPr/>
        </p:nvSpPr>
        <p:spPr>
          <a:xfrm>
            <a:off x="691952" y="2069232"/>
            <a:ext cx="5904656" cy="34569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2400" dirty="0" smtClean="0"/>
              <a:t>- přízemní barokní budova</a:t>
            </a:r>
          </a:p>
          <a:p>
            <a:r>
              <a:rPr lang="cs-CZ" sz="2400" dirty="0" smtClean="0"/>
              <a:t>- objekt </a:t>
            </a:r>
            <a:r>
              <a:rPr lang="cs-CZ" sz="2400" dirty="0"/>
              <a:t>tvoří zemědělské </a:t>
            </a:r>
            <a:endParaRPr lang="cs-CZ" sz="2400" dirty="0" smtClean="0"/>
          </a:p>
          <a:p>
            <a:r>
              <a:rPr lang="cs-CZ" sz="2400" dirty="0" smtClean="0"/>
              <a:t>   budovy </a:t>
            </a:r>
            <a:r>
              <a:rPr lang="cs-CZ" sz="2400" dirty="0"/>
              <a:t>- konírny, stáje a </a:t>
            </a:r>
            <a:r>
              <a:rPr lang="cs-CZ" sz="2400" dirty="0" smtClean="0"/>
              <a:t>sýpka</a:t>
            </a:r>
          </a:p>
          <a:p>
            <a:r>
              <a:rPr lang="cs-CZ" sz="2400" dirty="0" smtClean="0"/>
              <a:t>- v současnosti využíván </a:t>
            </a:r>
            <a:r>
              <a:rPr lang="cs-CZ" sz="2400" dirty="0"/>
              <a:t>pro </a:t>
            </a:r>
            <a:endParaRPr lang="cs-CZ" sz="2400" dirty="0" smtClean="0"/>
          </a:p>
          <a:p>
            <a:r>
              <a:rPr lang="cs-CZ" sz="2400" dirty="0" smtClean="0"/>
              <a:t>    realizaci </a:t>
            </a:r>
            <a:r>
              <a:rPr lang="cs-CZ" sz="2400" dirty="0"/>
              <a:t>společenských </a:t>
            </a:r>
            <a:r>
              <a:rPr lang="cs-CZ" sz="2400" dirty="0" smtClean="0"/>
              <a:t>a</a:t>
            </a:r>
          </a:p>
          <a:p>
            <a:pPr marL="342900" indent="-342900">
              <a:buFontTx/>
              <a:buChar char="-"/>
            </a:pPr>
            <a:r>
              <a:rPr lang="cs-CZ" sz="2400" dirty="0" smtClean="0"/>
              <a:t> </a:t>
            </a:r>
            <a:r>
              <a:rPr lang="cs-CZ" sz="2400" dirty="0"/>
              <a:t>kulturních akcí</a:t>
            </a:r>
            <a:endParaRPr lang="cs-CZ" sz="2400" dirty="0" smtClean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556792"/>
            <a:ext cx="3861194" cy="267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155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179512" y="332656"/>
            <a:ext cx="7452320" cy="230425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cs-CZ" sz="7200" dirty="0" smtClean="0">
                <a:latin typeface="Bookman Old Style" panose="02050604050505020204" pitchFamily="18" charset="0"/>
              </a:rPr>
              <a:t>Socha </a:t>
            </a:r>
            <a:r>
              <a:rPr lang="cs-CZ" sz="7200" dirty="0">
                <a:latin typeface="Bookman Old Style" panose="02050604050505020204" pitchFamily="18" charset="0"/>
              </a:rPr>
              <a:t>sv. Jana Nepomuckého</a:t>
            </a:r>
          </a:p>
        </p:txBody>
      </p:sp>
      <p:sp>
        <p:nvSpPr>
          <p:cNvPr id="3" name="Zástupný symbol pro text 2"/>
          <p:cNvSpPr txBox="1">
            <a:spLocks/>
          </p:cNvSpPr>
          <p:nvPr/>
        </p:nvSpPr>
        <p:spPr>
          <a:xfrm>
            <a:off x="467544" y="3212976"/>
            <a:ext cx="5904656" cy="34569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2400" dirty="0" smtClean="0"/>
              <a:t>- barokní </a:t>
            </a:r>
            <a:r>
              <a:rPr lang="pl-PL" sz="2400" dirty="0"/>
              <a:t>plastika neznámého </a:t>
            </a:r>
            <a:endParaRPr lang="pl-PL" sz="2400" dirty="0" smtClean="0"/>
          </a:p>
          <a:p>
            <a:pPr marL="342900" indent="-342900">
              <a:buFontTx/>
              <a:buChar char="-"/>
            </a:pPr>
            <a:r>
              <a:rPr lang="pl-PL" sz="2400" dirty="0" smtClean="0"/>
              <a:t>autora </a:t>
            </a:r>
            <a:r>
              <a:rPr lang="pl-PL" sz="2400" dirty="0"/>
              <a:t>z </a:t>
            </a:r>
            <a:r>
              <a:rPr lang="pl-PL" sz="2400" dirty="0" smtClean="0"/>
              <a:t>roku 1750</a:t>
            </a:r>
            <a:endParaRPr lang="pl-PL" sz="2400" dirty="0"/>
          </a:p>
          <a:p>
            <a:r>
              <a:rPr lang="cs-CZ" sz="2400" dirty="0" smtClean="0"/>
              <a:t>- nachází se na Kytnerově </a:t>
            </a:r>
            <a:r>
              <a:rPr lang="cs-CZ" sz="2400" dirty="0"/>
              <a:t>ulici</a:t>
            </a:r>
            <a:endParaRPr lang="cs-CZ" sz="2400" dirty="0" smtClean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1656723"/>
            <a:ext cx="1613634" cy="3302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932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-612576" y="476672"/>
            <a:ext cx="7452320" cy="115212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cs-CZ" sz="7200" dirty="0" smtClean="0">
                <a:latin typeface="Bookman Old Style" panose="02050604050505020204" pitchFamily="18" charset="0"/>
              </a:rPr>
              <a:t>Zajímavosti</a:t>
            </a:r>
            <a:endParaRPr lang="cs-CZ" sz="7200" dirty="0">
              <a:latin typeface="Bookman Old Style" panose="02050604050505020204" pitchFamily="18" charset="0"/>
            </a:endParaRPr>
          </a:p>
        </p:txBody>
      </p:sp>
      <p:sp>
        <p:nvSpPr>
          <p:cNvPr id="3" name="Zástupný symbol pro text 2"/>
          <p:cNvSpPr txBox="1">
            <a:spLocks/>
          </p:cNvSpPr>
          <p:nvPr/>
        </p:nvSpPr>
        <p:spPr>
          <a:xfrm>
            <a:off x="445840" y="2060848"/>
            <a:ext cx="4486200" cy="34569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2400" dirty="0" smtClean="0"/>
              <a:t>- názvy ulic</a:t>
            </a:r>
          </a:p>
          <a:p>
            <a:r>
              <a:rPr lang="cs-CZ" sz="2400" dirty="0" smtClean="0"/>
              <a:t>- jméno </a:t>
            </a:r>
            <a:r>
              <a:rPr lang="cs-CZ" sz="2400" dirty="0"/>
              <a:t>je zdrobnělinou </a:t>
            </a:r>
            <a:r>
              <a:rPr lang="cs-CZ" sz="2400" dirty="0" err="1" smtClean="0"/>
              <a:t>Medlany</a:t>
            </a:r>
            <a:r>
              <a:rPr lang="cs-CZ" sz="2400" i="1" dirty="0" smtClean="0"/>
              <a:t>       ves </a:t>
            </a:r>
            <a:r>
              <a:rPr lang="cs-CZ" sz="2400" i="1" dirty="0"/>
              <a:t>lidí bydlících u mdle tekoucí </a:t>
            </a:r>
            <a:r>
              <a:rPr lang="cs-CZ" sz="2400" i="1" dirty="0" smtClean="0"/>
              <a:t>vody</a:t>
            </a:r>
          </a:p>
          <a:p>
            <a:r>
              <a:rPr lang="cs-CZ" sz="2400" i="1" dirty="0" smtClean="0"/>
              <a:t>- letiště Medlánky</a:t>
            </a:r>
            <a:endParaRPr lang="cs-CZ" sz="2400" dirty="0"/>
          </a:p>
          <a:p>
            <a:endParaRPr lang="cs-CZ" sz="2400" dirty="0" smtClean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7032" y="1755560"/>
            <a:ext cx="3765424" cy="3335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36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lnění">
  <a:themeElements>
    <a:clrScheme name="Vlnění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Vlnění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Vlnění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151</TotalTime>
  <Words>183</Words>
  <Application>Microsoft Office PowerPoint</Application>
  <PresentationFormat>Předvádění na obrazovce (4:3)</PresentationFormat>
  <Paragraphs>47</Paragraphs>
  <Slides>10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4" baseType="lpstr">
      <vt:lpstr>Bookman Old Style</vt:lpstr>
      <vt:lpstr>Candara</vt:lpstr>
      <vt:lpstr>Symbol</vt:lpstr>
      <vt:lpstr>Vlnění</vt:lpstr>
      <vt:lpstr>Brno - Medlánky</vt:lpstr>
      <vt:lpstr>Fakta</vt:lpstr>
      <vt:lpstr>Historie</vt:lpstr>
      <vt:lpstr>Památky</vt:lpstr>
      <vt:lpstr>Zámek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Lukas</dc:creator>
  <cp:lastModifiedBy>Lukas</cp:lastModifiedBy>
  <cp:revision>14</cp:revision>
  <dcterms:created xsi:type="dcterms:W3CDTF">2013-10-05T17:21:04Z</dcterms:created>
  <dcterms:modified xsi:type="dcterms:W3CDTF">2013-12-10T17:19:08Z</dcterms:modified>
</cp:coreProperties>
</file>