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5" r:id="rId10"/>
    <p:sldId id="264" r:id="rId11"/>
    <p:sldId id="266" r:id="rId12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0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9A6803-3056-423A-B0D7-546B7A66BEC2}" type="datetimeFigureOut">
              <a:rPr lang="cs-CZ" smtClean="0"/>
              <a:t>13.10.2013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B463D6-BC20-40CB-82E0-3D3725585BFE}" type="slidenum">
              <a:rPr lang="cs-CZ" smtClean="0"/>
              <a:t>‹#›</a:t>
            </a:fld>
            <a:endParaRPr lang="cs-CZ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9A6803-3056-423A-B0D7-546B7A66BEC2}" type="datetimeFigureOut">
              <a:rPr lang="cs-CZ" smtClean="0"/>
              <a:t>13.10.2013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B463D6-BC20-40CB-82E0-3D3725585BFE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9A6803-3056-423A-B0D7-546B7A66BEC2}" type="datetimeFigureOut">
              <a:rPr lang="cs-CZ" smtClean="0"/>
              <a:t>13.10.2013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B463D6-BC20-40CB-82E0-3D3725585BFE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9A6803-3056-423A-B0D7-546B7A66BEC2}" type="datetimeFigureOut">
              <a:rPr lang="cs-CZ" smtClean="0"/>
              <a:t>13.10.2013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B463D6-BC20-40CB-82E0-3D3725585BFE}" type="slidenum">
              <a:rPr lang="cs-CZ" smtClean="0"/>
              <a:t>‹#›</a:t>
            </a:fld>
            <a:endParaRPr lang="cs-CZ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9A6803-3056-423A-B0D7-546B7A66BEC2}" type="datetimeFigureOut">
              <a:rPr lang="cs-CZ" smtClean="0"/>
              <a:t>13.10.2013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B463D6-BC20-40CB-82E0-3D3725585BFE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9A6803-3056-423A-B0D7-546B7A66BEC2}" type="datetimeFigureOut">
              <a:rPr lang="cs-CZ" smtClean="0"/>
              <a:t>13.10.2013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B463D6-BC20-40CB-82E0-3D3725585BFE}" type="slidenum">
              <a:rPr lang="cs-CZ" smtClean="0"/>
              <a:t>‹#›</a:t>
            </a:fld>
            <a:endParaRPr lang="cs-CZ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cs-CZ" smtClean="0"/>
              <a:t>Kliknutím lze upravit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9A6803-3056-423A-B0D7-546B7A66BEC2}" type="datetimeFigureOut">
              <a:rPr lang="cs-CZ" smtClean="0"/>
              <a:t>13.10.2013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B463D6-BC20-40CB-82E0-3D3725585BFE}" type="slidenum">
              <a:rPr lang="cs-CZ" smtClean="0"/>
              <a:t>‹#›</a:t>
            </a:fld>
            <a:endParaRPr lang="cs-CZ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9A6803-3056-423A-B0D7-546B7A66BEC2}" type="datetimeFigureOut">
              <a:rPr lang="cs-CZ" smtClean="0"/>
              <a:t>13.10.2013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B463D6-BC20-40CB-82E0-3D3725585BFE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9A6803-3056-423A-B0D7-546B7A66BEC2}" type="datetimeFigureOut">
              <a:rPr lang="cs-CZ" smtClean="0"/>
              <a:t>13.10.2013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B463D6-BC20-40CB-82E0-3D3725585BFE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9A6803-3056-423A-B0D7-546B7A66BEC2}" type="datetimeFigureOut">
              <a:rPr lang="cs-CZ" smtClean="0"/>
              <a:t>13.10.2013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B463D6-BC20-40CB-82E0-3D3725585BFE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9A6803-3056-423A-B0D7-546B7A66BEC2}" type="datetimeFigureOut">
              <a:rPr lang="cs-CZ" smtClean="0"/>
              <a:t>13.10.2013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B463D6-BC20-40CB-82E0-3D3725585BFE}" type="slidenum">
              <a:rPr lang="cs-CZ" smtClean="0"/>
              <a:t>‹#›</a:t>
            </a:fld>
            <a:endParaRPr lang="cs-CZ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E69A6803-3056-423A-B0D7-546B7A66BEC2}" type="datetimeFigureOut">
              <a:rPr lang="cs-CZ" smtClean="0"/>
              <a:t>13.10.2013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9B463D6-BC20-40CB-82E0-3D3725585BFE}" type="slidenum">
              <a:rPr lang="cs-CZ" smtClean="0"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323528" y="2924944"/>
            <a:ext cx="8208911" cy="1793167"/>
          </a:xfrm>
        </p:spPr>
        <p:txBody>
          <a:bodyPr>
            <a:normAutofit fontScale="90000"/>
          </a:bodyPr>
          <a:lstStyle/>
          <a:p>
            <a:pPr marL="182880" indent="0" algn="ctr">
              <a:buNone/>
            </a:pPr>
            <a:r>
              <a:rPr lang="cs-CZ" dirty="0" smtClean="0"/>
              <a:t>Psychologie </a:t>
            </a:r>
            <a:r>
              <a:rPr lang="cs-CZ" dirty="0" err="1" smtClean="0"/>
              <a:t>architektúry</a:t>
            </a:r>
            <a:r>
              <a:rPr lang="cs-CZ" dirty="0" smtClean="0"/>
              <a:t/>
            </a:r>
            <a:br>
              <a:rPr lang="cs-CZ" dirty="0" smtClean="0"/>
            </a:br>
            <a:r>
              <a:rPr lang="cs-CZ" sz="3100" dirty="0" smtClean="0"/>
              <a:t>Lukáš Dvorský</a:t>
            </a:r>
            <a:endParaRPr lang="cs-CZ" sz="3100" dirty="0"/>
          </a:p>
        </p:txBody>
      </p:sp>
    </p:spTree>
    <p:extLst>
      <p:ext uri="{BB962C8B-B14F-4D97-AF65-F5344CB8AC3E}">
        <p14:creationId xmlns:p14="http://schemas.microsoft.com/office/powerpoint/2010/main" val="1375498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760" y="836712"/>
            <a:ext cx="4011910" cy="534921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073639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39552" y="548680"/>
            <a:ext cx="6512511" cy="1143000"/>
          </a:xfrm>
        </p:spPr>
        <p:txBody>
          <a:bodyPr/>
          <a:lstStyle/>
          <a:p>
            <a:pPr marL="0" indent="0" algn="l">
              <a:buNone/>
            </a:pPr>
            <a:r>
              <a:rPr lang="cs-CZ" dirty="0" smtClean="0"/>
              <a:t>Vlhká</a:t>
            </a:r>
            <a:endParaRPr lang="cs-CZ" dirty="0"/>
          </a:p>
        </p:txBody>
      </p:sp>
      <p:pic>
        <p:nvPicPr>
          <p:cNvPr id="3" name="Obrázek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8118" y="1988840"/>
            <a:ext cx="6735115" cy="375337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372884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Zástupný symbol pro obsah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908720"/>
            <a:ext cx="8257246" cy="521744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374846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2242592" cy="706090"/>
          </a:xfrm>
        </p:spPr>
        <p:txBody>
          <a:bodyPr>
            <a:normAutofit fontScale="90000"/>
          </a:bodyPr>
          <a:lstStyle/>
          <a:p>
            <a:pPr marL="0" indent="0">
              <a:buNone/>
            </a:pPr>
            <a:r>
              <a:rPr lang="cs-CZ" dirty="0" smtClean="0"/>
              <a:t>Mášova</a:t>
            </a:r>
            <a:endParaRPr lang="cs-CZ" dirty="0"/>
          </a:p>
        </p:txBody>
      </p:sp>
      <p:pic>
        <p:nvPicPr>
          <p:cNvPr id="5" name="Obrázek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7" y="1890369"/>
            <a:ext cx="5112567" cy="38344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Obrázek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6136" y="1868828"/>
            <a:ext cx="2908131" cy="387750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463916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355160" cy="1714202"/>
          </a:xfrm>
        </p:spPr>
        <p:txBody>
          <a:bodyPr>
            <a:normAutofit/>
          </a:bodyPr>
          <a:lstStyle/>
          <a:p>
            <a:pPr marL="0" indent="0" algn="l">
              <a:buNone/>
            </a:pPr>
            <a:r>
              <a:rPr lang="cs-CZ" dirty="0" smtClean="0"/>
              <a:t>Moravské náměstí</a:t>
            </a:r>
            <a:br>
              <a:rPr lang="cs-CZ" dirty="0" smtClean="0"/>
            </a:br>
            <a:endParaRPr lang="cs-CZ" dirty="0"/>
          </a:p>
        </p:txBody>
      </p:sp>
      <p:pic>
        <p:nvPicPr>
          <p:cNvPr id="5" name="Obrázek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9792" y="1507379"/>
            <a:ext cx="3384376" cy="451250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676197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Zástupný symbol pro obsah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772816"/>
            <a:ext cx="4882489" cy="366186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Obrázek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6136" y="1772816"/>
            <a:ext cx="2652194" cy="36802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083466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11560" y="476672"/>
            <a:ext cx="6512511" cy="1143000"/>
          </a:xfrm>
        </p:spPr>
        <p:txBody>
          <a:bodyPr/>
          <a:lstStyle/>
          <a:p>
            <a:pPr marL="0" indent="0" algn="l">
              <a:buNone/>
            </a:pPr>
            <a:r>
              <a:rPr lang="cs-CZ" dirty="0" smtClean="0"/>
              <a:t>Náměstí svobody</a:t>
            </a:r>
            <a:endParaRPr lang="cs-CZ" dirty="0"/>
          </a:p>
        </p:txBody>
      </p:sp>
      <p:pic>
        <p:nvPicPr>
          <p:cNvPr id="6" name="Zástupný symbol pro obsah 5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484784"/>
            <a:ext cx="6577739" cy="493330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769036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ek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980728"/>
            <a:ext cx="7349476" cy="551210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836437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6512511" cy="1143000"/>
          </a:xfrm>
        </p:spPr>
        <p:txBody>
          <a:bodyPr/>
          <a:lstStyle/>
          <a:p>
            <a:pPr marL="0" indent="0" algn="l">
              <a:buNone/>
            </a:pPr>
            <a:r>
              <a:rPr lang="cs-CZ" dirty="0" smtClean="0"/>
              <a:t>Hlavní nádraží</a:t>
            </a:r>
            <a:endParaRPr lang="cs-CZ" dirty="0"/>
          </a:p>
        </p:txBody>
      </p:sp>
      <p:pic>
        <p:nvPicPr>
          <p:cNvPr id="4" name="Zástupný symbol pro obsah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1556792"/>
            <a:ext cx="4224469" cy="316835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Obrázek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984" y="2852936"/>
            <a:ext cx="4270015" cy="320251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761639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6512511" cy="1143000"/>
          </a:xfrm>
        </p:spPr>
        <p:txBody>
          <a:bodyPr/>
          <a:lstStyle/>
          <a:p>
            <a:pPr marL="0" indent="0" algn="l">
              <a:buNone/>
            </a:pPr>
            <a:r>
              <a:rPr lang="cs-CZ" dirty="0" smtClean="0"/>
              <a:t>Petrov</a:t>
            </a:r>
            <a:br>
              <a:rPr lang="cs-CZ" dirty="0" smtClean="0"/>
            </a:br>
            <a:endParaRPr lang="cs-CZ" dirty="0"/>
          </a:p>
        </p:txBody>
      </p:sp>
      <p:pic>
        <p:nvPicPr>
          <p:cNvPr id="3" name="Obrázek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1507334"/>
            <a:ext cx="6408712" cy="480653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829724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Aerodynamika">
  <a:themeElements>
    <a:clrScheme name="Aerodynamika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Aerodynamika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erodynamika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84</TotalTime>
  <Words>11</Words>
  <Application>Microsoft Office PowerPoint</Application>
  <PresentationFormat>Předvádění na obrazovce (4:3)</PresentationFormat>
  <Paragraphs>7</Paragraphs>
  <Slides>11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11</vt:i4>
      </vt:variant>
    </vt:vector>
  </HeadingPairs>
  <TitlesOfParts>
    <vt:vector size="12" baseType="lpstr">
      <vt:lpstr>Aerodynamika</vt:lpstr>
      <vt:lpstr>Psychologie architektúry Lukáš Dvorský</vt:lpstr>
      <vt:lpstr>Prezentace aplikace PowerPoint</vt:lpstr>
      <vt:lpstr>Mášova</vt:lpstr>
      <vt:lpstr>Moravské náměstí </vt:lpstr>
      <vt:lpstr>Prezentace aplikace PowerPoint</vt:lpstr>
      <vt:lpstr>Náměstí svobody</vt:lpstr>
      <vt:lpstr>Prezentace aplikace PowerPoint</vt:lpstr>
      <vt:lpstr>Hlavní nádraží</vt:lpstr>
      <vt:lpstr>Petrov </vt:lpstr>
      <vt:lpstr>Prezentace aplikace PowerPoint</vt:lpstr>
      <vt:lpstr>Vlhká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Psychologie architektúry</dc:title>
  <dc:creator>Lukas</dc:creator>
  <cp:lastModifiedBy>Lukas</cp:lastModifiedBy>
  <cp:revision>7</cp:revision>
  <dcterms:created xsi:type="dcterms:W3CDTF">2013-10-10T19:15:25Z</dcterms:created>
  <dcterms:modified xsi:type="dcterms:W3CDTF">2013-10-13T10:11:00Z</dcterms:modified>
</cp:coreProperties>
</file>