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6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3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1ACFC-ADDD-F44A-8ABC-BF8A76885547}" type="datetimeFigureOut">
              <a:rPr lang="en-US" smtClean="0"/>
              <a:t>07.11.13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85858-B081-BB4F-B723-96FFC42089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1ACFC-ADDD-F44A-8ABC-BF8A76885547}" type="datetimeFigureOut">
              <a:rPr lang="en-US" smtClean="0"/>
              <a:t>07.11.13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85858-B081-BB4F-B723-96FFC42089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cs-CZ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1ACFC-ADDD-F44A-8ABC-BF8A76885547}" type="datetimeFigureOut">
              <a:rPr lang="en-US" smtClean="0"/>
              <a:t>07.11.13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85858-B081-BB4F-B723-96FFC42089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1ACFC-ADDD-F44A-8ABC-BF8A76885547}" type="datetimeFigureOut">
              <a:rPr lang="en-US" smtClean="0"/>
              <a:t>07.11.13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85858-B081-BB4F-B723-96FFC42089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cs-CZ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1ACFC-ADDD-F44A-8ABC-BF8A76885547}" type="datetimeFigureOut">
              <a:rPr lang="en-US" smtClean="0"/>
              <a:t>07.11.13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85858-B081-BB4F-B723-96FFC42089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1ACFC-ADDD-F44A-8ABC-BF8A76885547}" type="datetimeFigureOut">
              <a:rPr lang="en-US" smtClean="0"/>
              <a:t>07.11.13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85858-B081-BB4F-B723-96FFC42089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1ACFC-ADDD-F44A-8ABC-BF8A76885547}" type="datetimeFigureOut">
              <a:rPr lang="en-US" smtClean="0"/>
              <a:t>07.11.13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85858-B081-BB4F-B723-96FFC42089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1ACFC-ADDD-F44A-8ABC-BF8A76885547}" type="datetimeFigureOut">
              <a:rPr lang="en-US" smtClean="0"/>
              <a:t>07.11.13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85858-B081-BB4F-B723-96FFC42089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1ACFC-ADDD-F44A-8ABC-BF8A76885547}" type="datetimeFigureOut">
              <a:rPr lang="en-US" smtClean="0"/>
              <a:t>07.11.13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85858-B081-BB4F-B723-96FFC42089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cs-CZ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1ACFC-ADDD-F44A-8ABC-BF8A76885547}" type="datetimeFigureOut">
              <a:rPr lang="en-US" smtClean="0"/>
              <a:t>07.11.13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85858-B081-BB4F-B723-96FFC420895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1ACFC-ADDD-F44A-8ABC-BF8A76885547}" type="datetimeFigureOut">
              <a:rPr lang="en-US" smtClean="0"/>
              <a:t>07.11.13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4385858-B081-BB4F-B723-96FFC420895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4385858-B081-BB4F-B723-96FFC420895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FD71ACFC-ADDD-F44A-8ABC-BF8A76885547}" type="datetimeFigureOut">
              <a:rPr lang="en-US" smtClean="0"/>
              <a:t>07.11.13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s.wikipedia.org/wiki/Brno-st%C5%99ed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Brno </a:t>
            </a:r>
            <a:r>
              <a:rPr lang="en-US" dirty="0" err="1" smtClean="0"/>
              <a:t>střed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046836"/>
            <a:ext cx="7772400" cy="862847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dirty="0" err="1" smtClean="0"/>
              <a:t>Kateřina</a:t>
            </a:r>
            <a:r>
              <a:rPr lang="en-US" dirty="0" smtClean="0"/>
              <a:t> </a:t>
            </a:r>
            <a:r>
              <a:rPr lang="en-US" dirty="0" err="1" smtClean="0"/>
              <a:t>Špriňarová</a:t>
            </a:r>
            <a:endParaRPr lang="en-US" dirty="0" smtClean="0"/>
          </a:p>
          <a:p>
            <a:pPr algn="l"/>
            <a:r>
              <a:rPr lang="en-US" dirty="0" smtClean="0"/>
              <a:t>386175</a:t>
            </a:r>
          </a:p>
          <a:p>
            <a:pPr algn="l"/>
            <a:r>
              <a:rPr lang="en-US" dirty="0" err="1" smtClean="0"/>
              <a:t>Psychologie</a:t>
            </a:r>
            <a:r>
              <a:rPr lang="en-US" dirty="0" smtClean="0"/>
              <a:t> v </a:t>
            </a:r>
            <a:r>
              <a:rPr lang="en-US" dirty="0" err="1" smtClean="0"/>
              <a:t>architektuře</a:t>
            </a:r>
            <a:r>
              <a:rPr lang="en-US" dirty="0" smtClean="0"/>
              <a:t>										7. </a:t>
            </a:r>
            <a:r>
              <a:rPr lang="en-US" dirty="0" err="1" smtClean="0"/>
              <a:t>listopadu</a:t>
            </a:r>
            <a:r>
              <a:rPr lang="en-US" dirty="0" smtClean="0"/>
              <a:t>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0862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IMG005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 rot="5400000">
            <a:off x="1628188" y="1484706"/>
            <a:ext cx="5944198" cy="3269080"/>
          </a:xfrm>
        </p:spPr>
      </p:pic>
      <p:sp>
        <p:nvSpPr>
          <p:cNvPr id="5" name="TextBox 4"/>
          <p:cNvSpPr txBox="1"/>
          <p:nvPr/>
        </p:nvSpPr>
        <p:spPr>
          <a:xfrm>
            <a:off x="2556609" y="6232080"/>
            <a:ext cx="4288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Palác</a:t>
            </a:r>
            <a:r>
              <a:rPr lang="en-US" dirty="0" smtClean="0"/>
              <a:t> </a:t>
            </a:r>
            <a:r>
              <a:rPr lang="en-US" dirty="0" err="1" smtClean="0"/>
              <a:t>Šlechtičen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705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IMG0063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 rot="5400000">
            <a:off x="1642345" y="999544"/>
            <a:ext cx="6031744" cy="4571725"/>
          </a:xfrm>
        </p:spPr>
      </p:pic>
      <p:sp>
        <p:nvSpPr>
          <p:cNvPr id="5" name="TextBox 4"/>
          <p:cNvSpPr txBox="1"/>
          <p:nvPr/>
        </p:nvSpPr>
        <p:spPr>
          <a:xfrm>
            <a:off x="2787528" y="6301277"/>
            <a:ext cx="319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Obilní</a:t>
            </a:r>
            <a:r>
              <a:rPr lang="en-US" dirty="0" smtClean="0"/>
              <a:t> </a:t>
            </a:r>
            <a:r>
              <a:rPr lang="en-US" dirty="0" err="1" smtClean="0"/>
              <a:t>trh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5538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CIMG0067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>
            <a:off x="457200" y="692812"/>
            <a:ext cx="8229600" cy="5113601"/>
          </a:xfrm>
        </p:spPr>
      </p:pic>
      <p:sp>
        <p:nvSpPr>
          <p:cNvPr id="7" name="TextBox 6"/>
          <p:cNvSpPr txBox="1"/>
          <p:nvPr/>
        </p:nvSpPr>
        <p:spPr>
          <a:xfrm>
            <a:off x="3216380" y="6100116"/>
            <a:ext cx="3183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Hvězdárna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415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IMG006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 rot="5400000">
            <a:off x="1438842" y="1051625"/>
            <a:ext cx="6136326" cy="4395975"/>
          </a:xfrm>
        </p:spPr>
      </p:pic>
      <p:sp>
        <p:nvSpPr>
          <p:cNvPr id="6" name="TextBox 5"/>
          <p:cNvSpPr txBox="1"/>
          <p:nvPr/>
        </p:nvSpPr>
        <p:spPr>
          <a:xfrm>
            <a:off x="3232873" y="6482728"/>
            <a:ext cx="2655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Kostel</a:t>
            </a:r>
            <a:r>
              <a:rPr lang="en-US" dirty="0" smtClean="0"/>
              <a:t> </a:t>
            </a:r>
            <a:r>
              <a:rPr lang="en-US" dirty="0" err="1" smtClean="0"/>
              <a:t>sv</a:t>
            </a:r>
            <a:r>
              <a:rPr lang="en-US" dirty="0" smtClean="0"/>
              <a:t>. </a:t>
            </a:r>
            <a:r>
              <a:rPr lang="en-US" dirty="0" err="1" smtClean="0"/>
              <a:t>Augustina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532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IMG007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 rot="5400000">
            <a:off x="1747646" y="1655429"/>
            <a:ext cx="6136325" cy="3374743"/>
          </a:xfrm>
        </p:spPr>
      </p:pic>
      <p:sp>
        <p:nvSpPr>
          <p:cNvPr id="6" name="TextBox 5"/>
          <p:cNvSpPr txBox="1"/>
          <p:nvPr/>
        </p:nvSpPr>
        <p:spPr>
          <a:xfrm>
            <a:off x="2820517" y="6410963"/>
            <a:ext cx="4469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Kostel</a:t>
            </a:r>
            <a:r>
              <a:rPr lang="en-US" dirty="0" smtClean="0"/>
              <a:t> J.A. </a:t>
            </a:r>
            <a:r>
              <a:rPr lang="en-US" dirty="0" err="1" smtClean="0"/>
              <a:t>Komenského</a:t>
            </a:r>
            <a:r>
              <a:rPr lang="en-US" dirty="0" smtClean="0"/>
              <a:t> (</a:t>
            </a:r>
            <a:r>
              <a:rPr lang="en-US" dirty="0" err="1" smtClean="0"/>
              <a:t>Červený</a:t>
            </a:r>
            <a:r>
              <a:rPr lang="en-US" dirty="0" smtClean="0"/>
              <a:t> </a:t>
            </a:r>
            <a:r>
              <a:rPr lang="en-US" dirty="0" err="1" smtClean="0"/>
              <a:t>kostel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751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Zroje</a:t>
            </a:r>
            <a:r>
              <a:rPr lang="en-US" dirty="0" smtClean="0"/>
              <a:t>:</a:t>
            </a:r>
          </a:p>
          <a:p>
            <a:r>
              <a:rPr lang="cs-CZ" dirty="0" err="1" smtClean="0"/>
              <a:t>Wikipedia</a:t>
            </a:r>
            <a:r>
              <a:rPr lang="cs-CZ" dirty="0" smtClean="0"/>
              <a:t> (2013)  </a:t>
            </a:r>
            <a:r>
              <a:rPr lang="cs-CZ" dirty="0" err="1" smtClean="0"/>
              <a:t>from</a:t>
            </a:r>
            <a:r>
              <a:rPr lang="cs-CZ" dirty="0" smtClean="0"/>
              <a:t> </a:t>
            </a:r>
            <a:r>
              <a:rPr lang="cs-CZ" dirty="0" smtClean="0">
                <a:hlinkClick r:id="rId2"/>
              </a:rPr>
              <a:t>http</a:t>
            </a:r>
            <a:r>
              <a:rPr lang="cs-CZ" dirty="0">
                <a:hlinkClick r:id="rId2"/>
              </a:rPr>
              <a:t>://cs.wikipedia.org/wiki/Brno-</a:t>
            </a:r>
            <a:r>
              <a:rPr lang="cs-CZ" dirty="0" smtClean="0">
                <a:hlinkClick r:id="rId2"/>
              </a:rPr>
              <a:t>střed</a:t>
            </a:r>
            <a:r>
              <a:rPr lang="cs-CZ" dirty="0" smtClean="0"/>
              <a:t> </a:t>
            </a:r>
            <a:r>
              <a:rPr lang="cs-CZ" dirty="0" err="1" smtClean="0"/>
              <a:t>retrieved</a:t>
            </a:r>
            <a:r>
              <a:rPr lang="cs-CZ" dirty="0" smtClean="0"/>
              <a:t> in </a:t>
            </a:r>
            <a:r>
              <a:rPr lang="cs-CZ" dirty="0" err="1" smtClean="0"/>
              <a:t>November</a:t>
            </a:r>
            <a:r>
              <a:rPr lang="cs-CZ" dirty="0" smtClean="0"/>
              <a:t> 7. 2013.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74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550px-Městské_části_Brn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127000"/>
            <a:ext cx="6985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347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Jedna</a:t>
            </a:r>
            <a:r>
              <a:rPr lang="en-US" dirty="0" smtClean="0"/>
              <a:t> z 29 </a:t>
            </a:r>
            <a:r>
              <a:rPr lang="en-US" dirty="0" err="1" smtClean="0"/>
              <a:t>částí</a:t>
            </a:r>
            <a:r>
              <a:rPr lang="en-US" dirty="0" smtClean="0"/>
              <a:t> </a:t>
            </a:r>
            <a:r>
              <a:rPr lang="en-US" dirty="0" err="1" smtClean="0"/>
              <a:t>statutárního</a:t>
            </a:r>
            <a:r>
              <a:rPr lang="en-US" dirty="0" smtClean="0"/>
              <a:t> </a:t>
            </a:r>
            <a:r>
              <a:rPr lang="en-US" dirty="0" err="1" smtClean="0"/>
              <a:t>města</a:t>
            </a:r>
            <a:endParaRPr lang="en-US" dirty="0" smtClean="0"/>
          </a:p>
          <a:p>
            <a:r>
              <a:rPr lang="en-US" dirty="0" err="1" smtClean="0"/>
              <a:t>Zahrnuje</a:t>
            </a:r>
            <a:r>
              <a:rPr lang="en-US" dirty="0" smtClean="0"/>
              <a:t>: </a:t>
            </a:r>
            <a:r>
              <a:rPr lang="en-US" dirty="0" err="1" smtClean="0"/>
              <a:t>celá</a:t>
            </a:r>
            <a:r>
              <a:rPr lang="en-US" dirty="0" smtClean="0"/>
              <a:t> </a:t>
            </a:r>
            <a:r>
              <a:rPr lang="en-US" dirty="0" err="1" smtClean="0"/>
              <a:t>katastrální</a:t>
            </a:r>
            <a:r>
              <a:rPr lang="en-US" dirty="0" smtClean="0"/>
              <a:t> </a:t>
            </a:r>
            <a:r>
              <a:rPr lang="en-US" dirty="0" err="1" smtClean="0"/>
              <a:t>území</a:t>
            </a:r>
            <a:r>
              <a:rPr lang="en-US" dirty="0" smtClean="0"/>
              <a:t> </a:t>
            </a:r>
            <a:r>
              <a:rPr lang="en-US" dirty="0" err="1" smtClean="0"/>
              <a:t>Město</a:t>
            </a:r>
            <a:r>
              <a:rPr lang="en-US" dirty="0" smtClean="0"/>
              <a:t> Brno, </a:t>
            </a:r>
            <a:r>
              <a:rPr lang="en-US" dirty="0" err="1" smtClean="0"/>
              <a:t>Staré</a:t>
            </a:r>
            <a:r>
              <a:rPr lang="en-US" dirty="0" smtClean="0"/>
              <a:t> Brno, </a:t>
            </a:r>
            <a:r>
              <a:rPr lang="en-US" dirty="0" err="1" smtClean="0"/>
              <a:t>Štýřice</a:t>
            </a:r>
            <a:r>
              <a:rPr lang="en-US" dirty="0" smtClean="0"/>
              <a:t>, </a:t>
            </a:r>
            <a:r>
              <a:rPr lang="en-US" dirty="0" err="1" smtClean="0"/>
              <a:t>Veveří</a:t>
            </a:r>
            <a:r>
              <a:rPr lang="en-US" dirty="0" smtClean="0"/>
              <a:t>, </a:t>
            </a:r>
            <a:r>
              <a:rPr lang="en-US" dirty="0" err="1" smtClean="0"/>
              <a:t>Sránice</a:t>
            </a:r>
            <a:endParaRPr lang="en-US" dirty="0" smtClean="0"/>
          </a:p>
          <a:p>
            <a:r>
              <a:rPr lang="cs-CZ" dirty="0" err="1" smtClean="0"/>
              <a:t>Č</a:t>
            </a:r>
            <a:r>
              <a:rPr lang="en-US" dirty="0" err="1" smtClean="0"/>
              <a:t>ásti</a:t>
            </a:r>
            <a:r>
              <a:rPr lang="en-US" dirty="0" smtClean="0"/>
              <a:t> </a:t>
            </a:r>
            <a:r>
              <a:rPr lang="en-US" dirty="0" err="1" smtClean="0"/>
              <a:t>katastrálních</a:t>
            </a:r>
            <a:r>
              <a:rPr lang="en-US" dirty="0" smtClean="0"/>
              <a:t> </a:t>
            </a:r>
            <a:r>
              <a:rPr lang="en-US" dirty="0" err="1" smtClean="0"/>
              <a:t>území</a:t>
            </a:r>
            <a:r>
              <a:rPr lang="en-US" dirty="0" smtClean="0"/>
              <a:t>  </a:t>
            </a:r>
            <a:r>
              <a:rPr lang="en-US" dirty="0" err="1" smtClean="0"/>
              <a:t>Černá</a:t>
            </a:r>
            <a:r>
              <a:rPr lang="en-US" dirty="0" smtClean="0"/>
              <a:t> pole, </a:t>
            </a:r>
            <a:r>
              <a:rPr lang="en-US" dirty="0" err="1"/>
              <a:t>T</a:t>
            </a:r>
            <a:r>
              <a:rPr lang="en-US" dirty="0" err="1" smtClean="0"/>
              <a:t>rnitá</a:t>
            </a:r>
            <a:r>
              <a:rPr lang="en-US" dirty="0" smtClean="0"/>
              <a:t>, </a:t>
            </a:r>
            <a:r>
              <a:rPr lang="en-US" dirty="0" err="1"/>
              <a:t>P</a:t>
            </a:r>
            <a:r>
              <a:rPr lang="en-US" dirty="0" err="1" smtClean="0"/>
              <a:t>isárky</a:t>
            </a:r>
            <a:r>
              <a:rPr lang="en-US" dirty="0" smtClean="0"/>
              <a:t>, </a:t>
            </a:r>
            <a:r>
              <a:rPr lang="en-US" dirty="0" err="1" smtClean="0"/>
              <a:t>Zábrovice</a:t>
            </a:r>
            <a:endParaRPr lang="en-US" dirty="0" smtClean="0"/>
          </a:p>
          <a:p>
            <a:r>
              <a:rPr lang="en-US" dirty="0" err="1" smtClean="0"/>
              <a:t>Pořádá</a:t>
            </a:r>
            <a:r>
              <a:rPr lang="en-US" dirty="0" smtClean="0"/>
              <a:t> </a:t>
            </a:r>
            <a:r>
              <a:rPr lang="en-US" dirty="0" err="1" smtClean="0"/>
              <a:t>veletrhy</a:t>
            </a:r>
            <a:r>
              <a:rPr lang="en-US" dirty="0" smtClean="0"/>
              <a:t> a </a:t>
            </a:r>
            <a:r>
              <a:rPr lang="en-US" dirty="0" err="1" smtClean="0"/>
              <a:t>výstavy</a:t>
            </a:r>
            <a:r>
              <a:rPr lang="en-US" dirty="0" smtClean="0"/>
              <a:t> –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výstavišti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485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Kultura</a:t>
            </a:r>
            <a:r>
              <a:rPr lang="en-US" dirty="0" smtClean="0"/>
              <a:t>  - </a:t>
            </a:r>
            <a:r>
              <a:rPr lang="en-US" dirty="0" err="1" smtClean="0"/>
              <a:t>Moravské</a:t>
            </a:r>
            <a:r>
              <a:rPr lang="en-US" dirty="0" smtClean="0"/>
              <a:t> </a:t>
            </a:r>
            <a:r>
              <a:rPr lang="en-US" dirty="0" err="1" smtClean="0"/>
              <a:t>zemské</a:t>
            </a:r>
            <a:r>
              <a:rPr lang="en-US" dirty="0" smtClean="0"/>
              <a:t> </a:t>
            </a:r>
            <a:r>
              <a:rPr lang="en-US" dirty="0" err="1" smtClean="0"/>
              <a:t>muzeum</a:t>
            </a:r>
            <a:r>
              <a:rPr lang="en-US" dirty="0" smtClean="0"/>
              <a:t>, </a:t>
            </a:r>
            <a:r>
              <a:rPr lang="en-US" dirty="0" err="1" smtClean="0"/>
              <a:t>Moravská</a:t>
            </a:r>
            <a:r>
              <a:rPr lang="en-US" dirty="0" smtClean="0"/>
              <a:t> </a:t>
            </a:r>
            <a:r>
              <a:rPr lang="en-US" dirty="0" err="1" smtClean="0"/>
              <a:t>galerie</a:t>
            </a:r>
            <a:r>
              <a:rPr lang="en-US" dirty="0" smtClean="0"/>
              <a:t>, </a:t>
            </a:r>
            <a:r>
              <a:rPr lang="en-US" dirty="0" err="1" smtClean="0"/>
              <a:t>Muzeum</a:t>
            </a:r>
            <a:r>
              <a:rPr lang="en-US" dirty="0" smtClean="0"/>
              <a:t> </a:t>
            </a:r>
            <a:r>
              <a:rPr lang="en-US" dirty="0" err="1" smtClean="0"/>
              <a:t>města</a:t>
            </a:r>
            <a:r>
              <a:rPr lang="en-US" dirty="0" smtClean="0"/>
              <a:t> </a:t>
            </a:r>
            <a:r>
              <a:rPr lang="en-US" dirty="0" err="1" smtClean="0"/>
              <a:t>brna</a:t>
            </a:r>
            <a:r>
              <a:rPr lang="en-US" dirty="0" smtClean="0"/>
              <a:t>, </a:t>
            </a:r>
            <a:r>
              <a:rPr lang="en-US" dirty="0" err="1" smtClean="0"/>
              <a:t>Janáčkovo</a:t>
            </a:r>
            <a:r>
              <a:rPr lang="en-US" dirty="0" smtClean="0"/>
              <a:t> </a:t>
            </a:r>
            <a:r>
              <a:rPr lang="en-US" dirty="0" err="1" smtClean="0"/>
              <a:t>divadlo</a:t>
            </a:r>
            <a:r>
              <a:rPr lang="en-US" dirty="0" smtClean="0"/>
              <a:t>, </a:t>
            </a:r>
            <a:r>
              <a:rPr lang="en-US" dirty="0" err="1" smtClean="0"/>
              <a:t>Městské</a:t>
            </a:r>
            <a:r>
              <a:rPr lang="en-US" dirty="0" smtClean="0"/>
              <a:t> d., </a:t>
            </a:r>
            <a:r>
              <a:rPr lang="en-US" dirty="0" err="1" smtClean="0"/>
              <a:t>Hadivadlo</a:t>
            </a:r>
            <a:r>
              <a:rPr lang="en-US" dirty="0" smtClean="0"/>
              <a:t>, </a:t>
            </a:r>
            <a:r>
              <a:rPr lang="en-US" dirty="0" err="1" smtClean="0"/>
              <a:t>Reduta</a:t>
            </a:r>
            <a:r>
              <a:rPr lang="en-US" dirty="0" smtClean="0"/>
              <a:t>, </a:t>
            </a:r>
            <a:r>
              <a:rPr lang="en-US" dirty="0" err="1" smtClean="0"/>
              <a:t>Divadlo</a:t>
            </a:r>
            <a:r>
              <a:rPr lang="en-US" dirty="0" smtClean="0"/>
              <a:t> </a:t>
            </a:r>
            <a:r>
              <a:rPr lang="en-US" dirty="0" err="1" smtClean="0"/>
              <a:t>Husa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provázku</a:t>
            </a:r>
            <a:r>
              <a:rPr lang="en-US" dirty="0" smtClean="0"/>
              <a:t>, </a:t>
            </a:r>
            <a:r>
              <a:rPr lang="en-US" dirty="0" err="1" smtClean="0"/>
              <a:t>Hvězdárna</a:t>
            </a:r>
            <a:r>
              <a:rPr lang="en-US" dirty="0" smtClean="0"/>
              <a:t> a </a:t>
            </a:r>
            <a:r>
              <a:rPr lang="en-US" dirty="0" err="1" smtClean="0"/>
              <a:t>planetárium</a:t>
            </a:r>
            <a:r>
              <a:rPr lang="en-US" dirty="0" smtClean="0"/>
              <a:t>, </a:t>
            </a:r>
            <a:r>
              <a:rPr lang="en-US" dirty="0" err="1" smtClean="0"/>
              <a:t>Moravská</a:t>
            </a:r>
            <a:r>
              <a:rPr lang="en-US" dirty="0" smtClean="0"/>
              <a:t> </a:t>
            </a:r>
            <a:r>
              <a:rPr lang="en-US" dirty="0" err="1" smtClean="0"/>
              <a:t>zemská</a:t>
            </a:r>
            <a:r>
              <a:rPr lang="en-US" dirty="0" smtClean="0"/>
              <a:t> </a:t>
            </a:r>
            <a:r>
              <a:rPr lang="en-US" dirty="0" err="1" smtClean="0"/>
              <a:t>knihovna</a:t>
            </a:r>
            <a:endParaRPr lang="en-US" dirty="0" smtClean="0"/>
          </a:p>
          <a:p>
            <a:r>
              <a:rPr lang="en-US" dirty="0" err="1" smtClean="0"/>
              <a:t>Instituce</a:t>
            </a:r>
            <a:r>
              <a:rPr lang="en-US" dirty="0" smtClean="0"/>
              <a:t> – </a:t>
            </a:r>
            <a:r>
              <a:rPr lang="en-US" dirty="0" err="1" smtClean="0"/>
              <a:t>Ústavní</a:t>
            </a:r>
            <a:r>
              <a:rPr lang="en-US" dirty="0" smtClean="0"/>
              <a:t> </a:t>
            </a:r>
            <a:r>
              <a:rPr lang="en-US" dirty="0" err="1" smtClean="0"/>
              <a:t>soud</a:t>
            </a:r>
            <a:r>
              <a:rPr lang="en-US" dirty="0" smtClean="0"/>
              <a:t>, </a:t>
            </a:r>
            <a:r>
              <a:rPr lang="en-US" dirty="0" err="1" smtClean="0"/>
              <a:t>Nejvyšší</a:t>
            </a:r>
            <a:r>
              <a:rPr lang="en-US" dirty="0" smtClean="0"/>
              <a:t> </a:t>
            </a:r>
            <a:r>
              <a:rPr lang="en-US" dirty="0" err="1" smtClean="0"/>
              <a:t>správní</a:t>
            </a:r>
            <a:r>
              <a:rPr lang="en-US" dirty="0" smtClean="0"/>
              <a:t> </a:t>
            </a:r>
            <a:r>
              <a:rPr lang="en-US" dirty="0" err="1" smtClean="0"/>
              <a:t>soud</a:t>
            </a:r>
            <a:r>
              <a:rPr lang="en-US" dirty="0" smtClean="0"/>
              <a:t>, </a:t>
            </a:r>
            <a:r>
              <a:rPr lang="en-US" dirty="0" err="1" smtClean="0"/>
              <a:t>Úřad</a:t>
            </a:r>
            <a:r>
              <a:rPr lang="en-US" dirty="0" smtClean="0"/>
              <a:t> pro </a:t>
            </a:r>
            <a:r>
              <a:rPr lang="en-US" dirty="0" err="1" smtClean="0"/>
              <a:t>ochranu</a:t>
            </a:r>
            <a:r>
              <a:rPr lang="en-US" dirty="0" smtClean="0"/>
              <a:t> </a:t>
            </a:r>
            <a:r>
              <a:rPr lang="en-US" dirty="0" err="1" smtClean="0"/>
              <a:t>hospodářské</a:t>
            </a:r>
            <a:r>
              <a:rPr lang="en-US" dirty="0" smtClean="0"/>
              <a:t> </a:t>
            </a:r>
            <a:r>
              <a:rPr lang="en-US" dirty="0" err="1" smtClean="0"/>
              <a:t>soutěže</a:t>
            </a:r>
            <a:r>
              <a:rPr lang="en-US" dirty="0" smtClean="0"/>
              <a:t>, </a:t>
            </a:r>
            <a:r>
              <a:rPr lang="en-US" dirty="0" err="1" smtClean="0"/>
              <a:t>Úřad</a:t>
            </a:r>
            <a:r>
              <a:rPr lang="en-US" dirty="0" smtClean="0"/>
              <a:t> </a:t>
            </a:r>
            <a:r>
              <a:rPr lang="en-US" dirty="0" err="1" smtClean="0"/>
              <a:t>veřejného</a:t>
            </a:r>
            <a:r>
              <a:rPr lang="en-US" dirty="0" smtClean="0"/>
              <a:t> </a:t>
            </a:r>
            <a:r>
              <a:rPr lang="en-US" dirty="0" err="1" smtClean="0"/>
              <a:t>ochránce</a:t>
            </a:r>
            <a:r>
              <a:rPr lang="en-US" dirty="0" smtClean="0"/>
              <a:t> </a:t>
            </a:r>
            <a:r>
              <a:rPr lang="en-US" dirty="0" err="1" smtClean="0"/>
              <a:t>práv</a:t>
            </a:r>
            <a:r>
              <a:rPr lang="en-US" dirty="0" smtClean="0"/>
              <a:t>, </a:t>
            </a:r>
            <a:r>
              <a:rPr lang="en-US" dirty="0" err="1" smtClean="0"/>
              <a:t>Česká</a:t>
            </a:r>
            <a:r>
              <a:rPr lang="en-US" dirty="0" smtClean="0"/>
              <a:t> </a:t>
            </a:r>
            <a:r>
              <a:rPr lang="en-US" dirty="0" err="1" smtClean="0"/>
              <a:t>televize</a:t>
            </a:r>
            <a:r>
              <a:rPr lang="en-US" dirty="0" smtClean="0"/>
              <a:t> Brno, </a:t>
            </a:r>
            <a:r>
              <a:rPr lang="en-US" dirty="0" err="1" smtClean="0"/>
              <a:t>krajský</a:t>
            </a:r>
            <a:r>
              <a:rPr lang="en-US" dirty="0" smtClean="0"/>
              <a:t> </a:t>
            </a:r>
            <a:r>
              <a:rPr lang="en-US" dirty="0" err="1" smtClean="0"/>
              <a:t>úřad</a:t>
            </a:r>
            <a:r>
              <a:rPr lang="en-US" dirty="0" smtClean="0"/>
              <a:t> </a:t>
            </a:r>
            <a:r>
              <a:rPr lang="en-US" dirty="0" err="1" smtClean="0"/>
              <a:t>Jihomoravského</a:t>
            </a:r>
            <a:r>
              <a:rPr lang="en-US" dirty="0" smtClean="0"/>
              <a:t> </a:t>
            </a:r>
            <a:r>
              <a:rPr lang="en-US" dirty="0" err="1" smtClean="0"/>
              <a:t>kraje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215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69312"/>
            <a:ext cx="8229600" cy="346405"/>
          </a:xfrm>
        </p:spPr>
        <p:txBody>
          <a:bodyPr>
            <a:normAutofit/>
          </a:bodyPr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</a:rPr>
              <a:t>Berglerova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vila</a:t>
            </a:r>
            <a:r>
              <a:rPr lang="en-US" sz="1600" dirty="0" smtClean="0">
                <a:solidFill>
                  <a:schemeClr val="tx1"/>
                </a:solidFill>
              </a:rPr>
              <a:t> – </a:t>
            </a:r>
            <a:r>
              <a:rPr lang="en-US" sz="1600" dirty="0" err="1" smtClean="0">
                <a:solidFill>
                  <a:schemeClr val="tx1"/>
                </a:solidFill>
              </a:rPr>
              <a:t>novogotická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stavba</a:t>
            </a:r>
            <a:r>
              <a:rPr lang="en-US" sz="1600" dirty="0" smtClean="0">
                <a:solidFill>
                  <a:schemeClr val="tx1"/>
                </a:solidFill>
              </a:rPr>
              <a:t> z </a:t>
            </a:r>
            <a:r>
              <a:rPr lang="en-US" sz="1600" dirty="0" err="1" smtClean="0">
                <a:solidFill>
                  <a:schemeClr val="tx1"/>
                </a:solidFill>
              </a:rPr>
              <a:t>roku</a:t>
            </a:r>
            <a:r>
              <a:rPr lang="en-US" sz="1600" dirty="0" smtClean="0">
                <a:solidFill>
                  <a:schemeClr val="tx1"/>
                </a:solidFill>
              </a:rPr>
              <a:t> 1863 </a:t>
            </a:r>
            <a:r>
              <a:rPr lang="en-US" sz="1600" dirty="0" err="1" smtClean="0">
                <a:solidFill>
                  <a:schemeClr val="tx1"/>
                </a:solidFill>
              </a:rPr>
              <a:t>architekta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Heinricha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Ferstla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4" name="Picture 3" descr="CIMG004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5404"/>
            <a:ext cx="8229600" cy="5987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36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786" y="6152817"/>
            <a:ext cx="8229600" cy="346405"/>
          </a:xfrm>
        </p:spPr>
        <p:txBody>
          <a:bodyPr>
            <a:normAutofit/>
          </a:bodyPr>
          <a:lstStyle/>
          <a:p>
            <a:pPr algn="ctr"/>
            <a:r>
              <a:rPr lang="en-US" sz="1600" dirty="0" err="1" smtClean="0">
                <a:solidFill>
                  <a:srgbClr val="2F2B20"/>
                </a:solidFill>
              </a:rPr>
              <a:t>Ulice</a:t>
            </a:r>
            <a:r>
              <a:rPr lang="en-US" sz="1600" dirty="0" smtClean="0">
                <a:solidFill>
                  <a:srgbClr val="2F2B20"/>
                </a:solidFill>
              </a:rPr>
              <a:t> </a:t>
            </a:r>
            <a:r>
              <a:rPr lang="en-US" sz="1600" dirty="0" err="1" smtClean="0">
                <a:solidFill>
                  <a:srgbClr val="2F2B20"/>
                </a:solidFill>
              </a:rPr>
              <a:t>Joštova</a:t>
            </a:r>
            <a:r>
              <a:rPr lang="en-US" sz="1600" dirty="0" smtClean="0">
                <a:solidFill>
                  <a:srgbClr val="2F2B20"/>
                </a:solidFill>
              </a:rPr>
              <a:t> </a:t>
            </a:r>
            <a:r>
              <a:rPr lang="en-US" sz="1600" dirty="0" err="1" smtClean="0">
                <a:solidFill>
                  <a:srgbClr val="2F2B20"/>
                </a:solidFill>
              </a:rPr>
              <a:t>pojmenovaná</a:t>
            </a:r>
            <a:r>
              <a:rPr lang="en-US" sz="1600" dirty="0" smtClean="0">
                <a:solidFill>
                  <a:srgbClr val="2F2B20"/>
                </a:solidFill>
              </a:rPr>
              <a:t> </a:t>
            </a:r>
            <a:r>
              <a:rPr lang="en-US" sz="1600" dirty="0" err="1" smtClean="0">
                <a:solidFill>
                  <a:srgbClr val="2F2B20"/>
                </a:solidFill>
              </a:rPr>
              <a:t>po</a:t>
            </a:r>
            <a:r>
              <a:rPr lang="en-US" sz="1600" dirty="0" smtClean="0">
                <a:solidFill>
                  <a:srgbClr val="2F2B20"/>
                </a:solidFill>
              </a:rPr>
              <a:t> </a:t>
            </a:r>
            <a:r>
              <a:rPr lang="en-US" sz="1600" dirty="0" err="1" smtClean="0">
                <a:solidFill>
                  <a:srgbClr val="2F2B20"/>
                </a:solidFill>
              </a:rPr>
              <a:t>synovci</a:t>
            </a:r>
            <a:r>
              <a:rPr lang="en-US" sz="1600" dirty="0" smtClean="0">
                <a:solidFill>
                  <a:srgbClr val="2F2B20"/>
                </a:solidFill>
              </a:rPr>
              <a:t> Karla IV. </a:t>
            </a:r>
            <a:r>
              <a:rPr lang="en-US" sz="1600" dirty="0" err="1" smtClean="0">
                <a:solidFill>
                  <a:srgbClr val="2F2B20"/>
                </a:solidFill>
              </a:rPr>
              <a:t>Joštu</a:t>
            </a:r>
            <a:r>
              <a:rPr lang="en-US" sz="1600" dirty="0" smtClean="0">
                <a:solidFill>
                  <a:srgbClr val="2F2B20"/>
                </a:solidFill>
              </a:rPr>
              <a:t> </a:t>
            </a:r>
            <a:r>
              <a:rPr lang="en-US" sz="1600" dirty="0" err="1" smtClean="0">
                <a:solidFill>
                  <a:srgbClr val="2F2B20"/>
                </a:solidFill>
              </a:rPr>
              <a:t>Lucembruském</a:t>
            </a:r>
            <a:endParaRPr lang="en-US" sz="1600" dirty="0">
              <a:solidFill>
                <a:srgbClr val="2F2B20"/>
              </a:solidFill>
            </a:endParaRPr>
          </a:p>
        </p:txBody>
      </p:sp>
      <p:pic>
        <p:nvPicPr>
          <p:cNvPr id="3" name="Picture 2" descr="CIMG005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50577" y="1119031"/>
            <a:ext cx="5526676" cy="4145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756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CIMG00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54" y="126178"/>
            <a:ext cx="8097646" cy="58888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90632" y="6433241"/>
            <a:ext cx="3859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Moravská</a:t>
            </a:r>
            <a:r>
              <a:rPr lang="en-US" dirty="0" smtClean="0"/>
              <a:t> </a:t>
            </a:r>
            <a:r>
              <a:rPr lang="en-US" dirty="0" err="1" smtClean="0"/>
              <a:t>galerie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063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IMG005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36517" y="145912"/>
            <a:ext cx="5934638" cy="59031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52267" y="6235295"/>
            <a:ext cx="5903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Socha</a:t>
            </a:r>
            <a:r>
              <a:rPr lang="en-US" dirty="0" smtClean="0"/>
              <a:t> </a:t>
            </a:r>
            <a:r>
              <a:rPr lang="en-US" dirty="0" err="1" smtClean="0"/>
              <a:t>spravedlnosti</a:t>
            </a:r>
            <a:r>
              <a:rPr lang="en-US" dirty="0" smtClean="0"/>
              <a:t>, </a:t>
            </a:r>
            <a:r>
              <a:rPr lang="en-US" dirty="0" err="1" smtClean="0"/>
              <a:t>Moravské</a:t>
            </a:r>
            <a:r>
              <a:rPr lang="en-US" dirty="0" smtClean="0"/>
              <a:t> </a:t>
            </a:r>
            <a:r>
              <a:rPr lang="en-US" dirty="0" err="1" smtClean="0"/>
              <a:t>náměstí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16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IMG005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05820" y="1326307"/>
            <a:ext cx="5851526" cy="37481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1443" y="6331053"/>
            <a:ext cx="3874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Sv</a:t>
            </a:r>
            <a:r>
              <a:rPr lang="en-US" dirty="0" smtClean="0"/>
              <a:t>. </a:t>
            </a:r>
            <a:r>
              <a:rPr lang="en-US" dirty="0" err="1" smtClean="0"/>
              <a:t>Jakub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9380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7059</TotalTime>
  <Words>185</Words>
  <Application>Microsoft Macintosh PowerPoint</Application>
  <PresentationFormat>On-screen Show (4:3)</PresentationFormat>
  <Paragraphs>22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Adjacency</vt:lpstr>
      <vt:lpstr>Brno střed </vt:lpstr>
      <vt:lpstr>PowerPoint Presentation</vt:lpstr>
      <vt:lpstr>PowerPoint Presentation</vt:lpstr>
      <vt:lpstr>PowerPoint Presentation</vt:lpstr>
      <vt:lpstr>Berglerova vila – novogotická stavba z roku 1863 architekta Heinricha Ferstla</vt:lpstr>
      <vt:lpstr>Ulice Joštova pojmenovaná po synovci Karla IV. Joštu Lucembruském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Brno střed </dc:title>
  <dc:creator>K</dc:creator>
  <cp:lastModifiedBy>K</cp:lastModifiedBy>
  <cp:revision>7</cp:revision>
  <dcterms:created xsi:type="dcterms:W3CDTF">2013-11-07T10:50:30Z</dcterms:created>
  <dcterms:modified xsi:type="dcterms:W3CDTF">2013-11-12T08:30:29Z</dcterms:modified>
</cp:coreProperties>
</file>