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sldIdLst>
    <p:sldId id="262" r:id="rId2"/>
    <p:sldId id="256" r:id="rId3"/>
    <p:sldId id="258" r:id="rId4"/>
    <p:sldId id="259" r:id="rId5"/>
    <p:sldId id="260" r:id="rId6"/>
    <p:sldId id="257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cs-CZ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cs-CZ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C28C487-C2AB-4545-A2A7-F8FD881B6E60}" type="datetimeFigureOut">
              <a:rPr lang="en-US" smtClean="0"/>
              <a:t>08.01.14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3AAEE77-2404-6F4A-BB6E-2C95A96783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Ideální</a:t>
            </a:r>
            <a:r>
              <a:rPr lang="en-US" dirty="0" smtClean="0"/>
              <a:t> </a:t>
            </a:r>
            <a:r>
              <a:rPr lang="en-US" dirty="0" err="1" smtClean="0"/>
              <a:t>bydlení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	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Kateřina</a:t>
            </a:r>
            <a:r>
              <a:rPr lang="en-US" dirty="0" smtClean="0"/>
              <a:t> </a:t>
            </a:r>
            <a:r>
              <a:rPr lang="en-US" dirty="0" err="1" smtClean="0"/>
              <a:t>Špriňarová</a:t>
            </a:r>
            <a:endParaRPr lang="en-US" dirty="0" smtClean="0"/>
          </a:p>
          <a:p>
            <a:r>
              <a:rPr lang="en-US" dirty="0" smtClean="0"/>
              <a:t>UČO 386175</a:t>
            </a:r>
          </a:p>
          <a:p>
            <a:r>
              <a:rPr lang="en-US" dirty="0" err="1" smtClean="0"/>
              <a:t>Psychologie</a:t>
            </a:r>
            <a:r>
              <a:rPr lang="en-US" dirty="0" smtClean="0"/>
              <a:t> v </a:t>
            </a:r>
            <a:r>
              <a:rPr lang="en-US" dirty="0" err="1" smtClean="0"/>
              <a:t>architektuře</a:t>
            </a:r>
            <a:r>
              <a:rPr lang="en-US" dirty="0" smtClean="0"/>
              <a:t> 					1.11.2013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220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ly srub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989" y="0"/>
            <a:ext cx="50122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10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287959"/>
          </a:xfrm>
        </p:spPr>
        <p:txBody>
          <a:bodyPr/>
          <a:lstStyle/>
          <a:p>
            <a:r>
              <a:rPr lang="cs-CZ" b="1" i="1" dirty="0" smtClean="0"/>
              <a:t>,,Dýchá </a:t>
            </a:r>
            <a:r>
              <a:rPr lang="cs-CZ" b="1" i="1" dirty="0"/>
              <a:t>i dům kolem mě..."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46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Srubová</a:t>
            </a:r>
            <a:r>
              <a:rPr lang="en-US" dirty="0" smtClean="0"/>
              <a:t> </a:t>
            </a:r>
            <a:r>
              <a:rPr lang="en-US" dirty="0" err="1" smtClean="0"/>
              <a:t>kulatina</a:t>
            </a:r>
            <a:r>
              <a:rPr lang="en-US" dirty="0" smtClean="0"/>
              <a:t> – </a:t>
            </a:r>
            <a:r>
              <a:rPr lang="en-US" dirty="0" err="1" smtClean="0"/>
              <a:t>kmeny</a:t>
            </a:r>
            <a:r>
              <a:rPr lang="en-US" dirty="0" smtClean="0"/>
              <a:t>  </a:t>
            </a:r>
            <a:r>
              <a:rPr lang="en-US" dirty="0" err="1" smtClean="0"/>
              <a:t>smrkové</a:t>
            </a:r>
            <a:r>
              <a:rPr lang="en-US" dirty="0" smtClean="0"/>
              <a:t>, </a:t>
            </a:r>
            <a:r>
              <a:rPr lang="en-US" dirty="0" err="1" smtClean="0"/>
              <a:t>modřínové</a:t>
            </a:r>
            <a:r>
              <a:rPr lang="en-US" dirty="0" smtClean="0"/>
              <a:t> </a:t>
            </a:r>
            <a:r>
              <a:rPr lang="en-US" dirty="0" err="1" smtClean="0"/>
              <a:t>borové</a:t>
            </a:r>
            <a:r>
              <a:rPr lang="en-US" dirty="0" smtClean="0"/>
              <a:t>, </a:t>
            </a:r>
            <a:r>
              <a:rPr lang="en-US" dirty="0" err="1" smtClean="0"/>
              <a:t>ručně</a:t>
            </a:r>
            <a:r>
              <a:rPr lang="en-US" dirty="0" smtClean="0"/>
              <a:t> </a:t>
            </a:r>
            <a:r>
              <a:rPr lang="en-US" dirty="0" err="1" smtClean="0"/>
              <a:t>odkorněné</a:t>
            </a:r>
            <a:r>
              <a:rPr lang="en-US" dirty="0" smtClean="0"/>
              <a:t> </a:t>
            </a:r>
            <a:r>
              <a:rPr lang="en-US" dirty="0" err="1" smtClean="0"/>
              <a:t>zapasované</a:t>
            </a:r>
            <a:r>
              <a:rPr lang="en-US" dirty="0" smtClean="0"/>
              <a:t> do </a:t>
            </a:r>
            <a:r>
              <a:rPr lang="en-US" dirty="0" err="1" smtClean="0"/>
              <a:t>sebe</a:t>
            </a:r>
            <a:r>
              <a:rPr lang="en-US" dirty="0" smtClean="0"/>
              <a:t> </a:t>
            </a:r>
            <a:r>
              <a:rPr lang="en-US" dirty="0" err="1" smtClean="0"/>
              <a:t>kanadskou</a:t>
            </a:r>
            <a:r>
              <a:rPr lang="en-US" dirty="0" smtClean="0"/>
              <a:t> </a:t>
            </a:r>
            <a:r>
              <a:rPr lang="en-US" dirty="0" err="1" smtClean="0"/>
              <a:t>metodou</a:t>
            </a:r>
            <a:r>
              <a:rPr lang="en-US" dirty="0"/>
              <a:t> </a:t>
            </a:r>
            <a:r>
              <a:rPr lang="en-US" dirty="0" err="1" smtClean="0"/>
              <a:t>podélných</a:t>
            </a:r>
            <a:r>
              <a:rPr lang="en-US" dirty="0" smtClean="0"/>
              <a:t> </a:t>
            </a:r>
            <a:r>
              <a:rPr lang="en-US" dirty="0" err="1" smtClean="0"/>
              <a:t>drážek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tvaru</a:t>
            </a:r>
            <a:r>
              <a:rPr lang="en-US" dirty="0" smtClean="0"/>
              <a:t> </a:t>
            </a:r>
            <a:r>
              <a:rPr lang="en-US" dirty="0" err="1" smtClean="0"/>
              <a:t>písmene</a:t>
            </a:r>
            <a:r>
              <a:rPr lang="en-US" dirty="0" smtClean="0"/>
              <a:t> W</a:t>
            </a:r>
          </a:p>
          <a:p>
            <a:endParaRPr lang="en-US" dirty="0"/>
          </a:p>
          <a:p>
            <a:r>
              <a:rPr lang="en-US" dirty="0" err="1" smtClean="0"/>
              <a:t>Úspora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dřevo</a:t>
            </a:r>
            <a:r>
              <a:rPr lang="en-US" dirty="0" smtClean="0"/>
              <a:t> je </a:t>
            </a:r>
            <a:r>
              <a:rPr lang="en-US" dirty="0" err="1" smtClean="0"/>
              <a:t>výborný</a:t>
            </a:r>
            <a:r>
              <a:rPr lang="en-US" dirty="0" smtClean="0"/>
              <a:t> </a:t>
            </a:r>
            <a:r>
              <a:rPr lang="en-US" dirty="0" err="1" smtClean="0"/>
              <a:t>izolant</a:t>
            </a:r>
            <a:r>
              <a:rPr lang="en-US" dirty="0" smtClean="0"/>
              <a:t>, </a:t>
            </a:r>
            <a:r>
              <a:rPr lang="en-US" dirty="0" err="1" smtClean="0"/>
              <a:t>rozvody</a:t>
            </a:r>
            <a:r>
              <a:rPr lang="en-US" dirty="0" smtClean="0"/>
              <a:t> od </a:t>
            </a:r>
            <a:r>
              <a:rPr lang="en-US" dirty="0" err="1" smtClean="0"/>
              <a:t>krbu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398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Elektroinstalace</a:t>
            </a:r>
            <a:r>
              <a:rPr lang="en-US" dirty="0" smtClean="0"/>
              <a:t> – </a:t>
            </a:r>
            <a:r>
              <a:rPr lang="en-US" dirty="0" err="1" smtClean="0"/>
              <a:t>musí</a:t>
            </a:r>
            <a:r>
              <a:rPr lang="en-US" dirty="0" smtClean="0"/>
              <a:t> </a:t>
            </a:r>
            <a:r>
              <a:rPr lang="en-US" dirty="0" err="1" smtClean="0"/>
              <a:t>počítat</a:t>
            </a:r>
            <a:r>
              <a:rPr lang="en-US" dirty="0" smtClean="0"/>
              <a:t> s </a:t>
            </a:r>
            <a:r>
              <a:rPr lang="en-US" dirty="0" err="1" smtClean="0"/>
              <a:t>poklesem</a:t>
            </a:r>
            <a:r>
              <a:rPr lang="en-US" dirty="0" smtClean="0"/>
              <a:t> </a:t>
            </a:r>
            <a:r>
              <a:rPr lang="en-US" dirty="0" err="1" smtClean="0"/>
              <a:t>srubu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elektr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642" y="2761525"/>
            <a:ext cx="4662027" cy="311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96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ving ro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19307" y="-1039070"/>
            <a:ext cx="6687618" cy="910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15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6227"/>
            <a:ext cx="5474880" cy="789967"/>
          </a:xfrm>
        </p:spPr>
        <p:txBody>
          <a:bodyPr>
            <a:normAutofit/>
          </a:bodyPr>
          <a:lstStyle/>
          <a:p>
            <a:r>
              <a:rPr lang="en-US" dirty="0" err="1" smtClean="0"/>
              <a:t>Chodník</a:t>
            </a:r>
            <a:r>
              <a:rPr lang="en-US" dirty="0" smtClean="0"/>
              <a:t> z </a:t>
            </a:r>
            <a:r>
              <a:rPr lang="en-US" dirty="0" err="1" smtClean="0"/>
              <a:t>odřezků</a:t>
            </a:r>
            <a:r>
              <a:rPr lang="en-US" dirty="0" smtClean="0"/>
              <a:t> </a:t>
            </a:r>
            <a:r>
              <a:rPr lang="en-US" dirty="0" err="1" smtClean="0"/>
              <a:t>kulatiny</a:t>
            </a:r>
            <a:endParaRPr lang="en-US" dirty="0"/>
          </a:p>
        </p:txBody>
      </p:sp>
      <p:pic>
        <p:nvPicPr>
          <p:cNvPr id="4" name="Content Placeholder 3" descr="chodník z kulatin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2" b="13182"/>
          <a:stretch>
            <a:fillRect/>
          </a:stretch>
        </p:blipFill>
        <p:spPr>
          <a:xfrm>
            <a:off x="457200" y="3237317"/>
            <a:ext cx="5252815" cy="2888846"/>
          </a:xfrm>
        </p:spPr>
      </p:pic>
    </p:spTree>
    <p:extLst>
      <p:ext uri="{BB962C8B-B14F-4D97-AF65-F5344CB8AC3E}">
        <p14:creationId xmlns:p14="http://schemas.microsoft.com/office/powerpoint/2010/main" val="3898834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474345"/>
            <a:ext cx="4572000" cy="5909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Ideální bydlení? Daleko od lidí v čisté přírodě, obklopené zvířaty. Šlo by o dřevěný srub. </a:t>
            </a:r>
          </a:p>
          <a:p>
            <a:endParaRPr lang="en-US" dirty="0"/>
          </a:p>
          <a:p>
            <a:r>
              <a:rPr lang="cs-CZ" dirty="0" smtClean="0"/>
              <a:t>Obývací </a:t>
            </a:r>
            <a:r>
              <a:rPr lang="cs-CZ" dirty="0"/>
              <a:t>pokoj – plno knih, centrum domu, takže bych tam chtěla krb a hodně světla, aby se dali číst, a hodně místa pro sezení, když přijde návštěva</a:t>
            </a:r>
          </a:p>
          <a:p>
            <a:endParaRPr lang="en-US" dirty="0"/>
          </a:p>
          <a:p>
            <a:r>
              <a:rPr lang="cs-CZ" dirty="0"/>
              <a:t>Kuchyně – prostorná, aby se v ní mohly pohybovat alespoň 2 osoby současně </a:t>
            </a:r>
          </a:p>
          <a:p>
            <a:endParaRPr lang="en-US" dirty="0"/>
          </a:p>
          <a:p>
            <a:r>
              <a:rPr lang="cs-CZ" dirty="0"/>
              <a:t>Zahrada – spojená s jezerem, vzadu bych si pěstovala nějaké plodiny, abych nemusela moc daleko do města</a:t>
            </a:r>
          </a:p>
          <a:p>
            <a:endParaRPr lang="en-US" dirty="0"/>
          </a:p>
          <a:p>
            <a:r>
              <a:rPr lang="hr-HR" dirty="0"/>
              <a:t>Pokoje – ložnice a 3 pokoje pro hosty, 2 koupelny, </a:t>
            </a:r>
          </a:p>
          <a:p>
            <a:endParaRPr lang="en-US" dirty="0"/>
          </a:p>
          <a:p>
            <a:r>
              <a:rPr lang="cs-CZ" dirty="0"/>
              <a:t>Předsíň</a:t>
            </a:r>
          </a:p>
          <a:p>
            <a:endParaRPr lang="en-US" dirty="0"/>
          </a:p>
          <a:p>
            <a:r>
              <a:rPr lang="cs-CZ" dirty="0"/>
              <a:t>2 sklepy pro uchovávání plodin</a:t>
            </a:r>
          </a:p>
        </p:txBody>
      </p:sp>
    </p:spTree>
    <p:extLst>
      <p:ext uri="{BB962C8B-B14F-4D97-AF65-F5344CB8AC3E}">
        <p14:creationId xmlns:p14="http://schemas.microsoft.com/office/powerpoint/2010/main" val="1047891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55</TotalTime>
  <Words>64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Ideální bydlení</vt:lpstr>
      <vt:lpstr>PowerPoint Presentation</vt:lpstr>
      <vt:lpstr>,,Dýchá i dům kolem mě..."</vt:lpstr>
      <vt:lpstr>PowerPoint Presentation</vt:lpstr>
      <vt:lpstr>PowerPoint Presentation</vt:lpstr>
      <vt:lpstr>PowerPoint Presentation</vt:lpstr>
      <vt:lpstr>Chodník z odřezků kulatiny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</dc:creator>
  <cp:lastModifiedBy>K</cp:lastModifiedBy>
  <cp:revision>7</cp:revision>
  <dcterms:created xsi:type="dcterms:W3CDTF">2013-10-24T17:35:50Z</dcterms:created>
  <dcterms:modified xsi:type="dcterms:W3CDTF">2014-01-08T10:45:55Z</dcterms:modified>
</cp:coreProperties>
</file>