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2" r:id="rId4"/>
    <p:sldId id="261" r:id="rId5"/>
    <p:sldId id="265" r:id="rId6"/>
    <p:sldId id="260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3F7CE49-835E-4C19-88E0-C9294985F5C8}" type="datetimeFigureOut">
              <a:rPr lang="cs-CZ" smtClean="0"/>
              <a:pPr/>
              <a:t>18.11.2013</a:t>
            </a:fld>
            <a:endParaRPr lang="en-US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27A4A79-F8F0-4C1A-85A7-D19D35344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Ideální bydlení</a:t>
            </a:r>
            <a:endParaRPr lang="en-US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Monika Pupíková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kraji města s přístupnou </a:t>
            </a:r>
            <a:r>
              <a:rPr lang="cs-CZ" smtClean="0"/>
              <a:t>hromadnou dopravou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dům v oboř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5250" y="3362325"/>
            <a:ext cx="5238750" cy="349567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Obrázek 4" descr="bus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9" y="0"/>
            <a:ext cx="5214942" cy="3463048"/>
          </a:xfrm>
          <a:prstGeom prst="rect">
            <a:avLst/>
          </a:prstGeom>
        </p:spPr>
      </p:pic>
      <p:pic>
        <p:nvPicPr>
          <p:cNvPr id="6" name="Zástupný symbol pro obsah 3" descr="sklo teras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9136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Obrázek 3" descr="dům v oboře 1.jpg"/>
          <p:cNvPicPr>
            <a:picLocks noChangeAspect="1"/>
          </p:cNvPicPr>
          <p:nvPr/>
        </p:nvPicPr>
        <p:blipFill>
          <a:blip r:embed="rId2"/>
          <a:srcRect t="28610"/>
          <a:stretch>
            <a:fillRect/>
          </a:stretch>
        </p:blipFill>
        <p:spPr>
          <a:xfrm>
            <a:off x="0" y="0"/>
            <a:ext cx="9144000" cy="3403054"/>
          </a:xfrm>
          <a:prstGeom prst="rect">
            <a:avLst/>
          </a:prstGeom>
        </p:spPr>
      </p:pic>
      <p:pic>
        <p:nvPicPr>
          <p:cNvPr id="5" name="Obrázek 4" descr="ricany99-01.jpg"/>
          <p:cNvPicPr>
            <a:picLocks noChangeAspect="1"/>
          </p:cNvPicPr>
          <p:nvPr/>
        </p:nvPicPr>
        <p:blipFill>
          <a:blip r:embed="rId3"/>
          <a:srcRect b="10377"/>
          <a:stretch>
            <a:fillRect/>
          </a:stretch>
        </p:blipFill>
        <p:spPr>
          <a:xfrm>
            <a:off x="0" y="3357562"/>
            <a:ext cx="9144000" cy="35004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rázek 3" descr="sklo ve dne.jpg"/>
          <p:cNvPicPr>
            <a:picLocks noChangeAspect="1"/>
          </p:cNvPicPr>
          <p:nvPr/>
        </p:nvPicPr>
        <p:blipFill>
          <a:blip r:embed="rId2"/>
          <a:srcRect t="13397" b="21924"/>
          <a:stretch>
            <a:fillRect/>
          </a:stretch>
        </p:blipFill>
        <p:spPr>
          <a:xfrm>
            <a:off x="-1" y="0"/>
            <a:ext cx="9144001" cy="4057620"/>
          </a:xfrm>
          <a:prstGeom prst="rect">
            <a:avLst/>
          </a:prstGeom>
        </p:spPr>
      </p:pic>
      <p:pic>
        <p:nvPicPr>
          <p:cNvPr id="5" name="Zástupný symbol pro obsah 3" descr="sklo v noci.jpg"/>
          <p:cNvPicPr>
            <a:picLocks noGrp="1" noChangeAspect="1"/>
          </p:cNvPicPr>
          <p:nvPr>
            <p:ph idx="1"/>
          </p:nvPr>
        </p:nvPicPr>
        <p:blipFill>
          <a:blip r:embed="rId3"/>
          <a:srcRect t="25675" b="30130"/>
          <a:stretch>
            <a:fillRect/>
          </a:stretch>
        </p:blipFill>
        <p:spPr>
          <a:xfrm>
            <a:off x="0" y="4000504"/>
            <a:ext cx="9144000" cy="28574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Dostatek prostoru</a:t>
            </a:r>
          </a:p>
          <a:p>
            <a:r>
              <a:rPr lang="cs-CZ" dirty="0" smtClean="0"/>
              <a:t>Hodně dřeva a teplých barev</a:t>
            </a:r>
          </a:p>
          <a:p>
            <a:r>
              <a:rPr lang="cs-CZ" dirty="0" smtClean="0"/>
              <a:t>Hodně přirozeného světla</a:t>
            </a:r>
          </a:p>
          <a:p>
            <a:r>
              <a:rPr lang="cs-CZ" dirty="0" smtClean="0"/>
              <a:t>Přímý vstup do zahrady a v zahradě schovaný kout</a:t>
            </a:r>
          </a:p>
          <a:p>
            <a:r>
              <a:rPr lang="cs-CZ" dirty="0" smtClean="0"/>
              <a:t>Spousta úložných prostor (garáž, technická místnost, </a:t>
            </a:r>
            <a:r>
              <a:rPr lang="cs-CZ" dirty="0" err="1" smtClean="0"/>
              <a:t>místnost</a:t>
            </a:r>
            <a:r>
              <a:rPr lang="cs-CZ" dirty="0" smtClean="0"/>
              <a:t> na vše)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všechno tam musí být?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51</Words>
  <Application>Microsoft Office PowerPoint</Application>
  <PresentationFormat>Předvádění na obrazovce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Shluk</vt:lpstr>
      <vt:lpstr>Ideální bydlení</vt:lpstr>
      <vt:lpstr>Kde?</vt:lpstr>
      <vt:lpstr>Snímek 3</vt:lpstr>
      <vt:lpstr>Snímek 4</vt:lpstr>
      <vt:lpstr>Snímek 5</vt:lpstr>
      <vt:lpstr>Co všechno tam musí být?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Monika</dc:creator>
  <cp:lastModifiedBy>Monika</cp:lastModifiedBy>
  <cp:revision>4</cp:revision>
  <dcterms:created xsi:type="dcterms:W3CDTF">2013-11-17T21:36:14Z</dcterms:created>
  <dcterms:modified xsi:type="dcterms:W3CDTF">2013-11-18T11:03:46Z</dcterms:modified>
</cp:coreProperties>
</file>