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4" r:id="rId3"/>
    <p:sldId id="265" r:id="rId4"/>
    <p:sldId id="273" r:id="rId5"/>
    <p:sldId id="258" r:id="rId6"/>
    <p:sldId id="263" r:id="rId7"/>
    <p:sldId id="275" r:id="rId8"/>
    <p:sldId id="261" r:id="rId9"/>
    <p:sldId id="277" r:id="rId10"/>
    <p:sldId id="262" r:id="rId11"/>
    <p:sldId id="271" r:id="rId12"/>
    <p:sldId id="272" r:id="rId13"/>
    <p:sldId id="276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49" autoAdjust="0"/>
    <p:restoredTop sz="94660"/>
  </p:normalViewPr>
  <p:slideViewPr>
    <p:cSldViewPr>
      <p:cViewPr varScale="1">
        <p:scale>
          <a:sx n="69" d="100"/>
          <a:sy n="69" d="100"/>
        </p:scale>
        <p:origin x="-14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B1631-6FF3-498F-82D6-E76956756C6B}" type="datetimeFigureOut">
              <a:rPr lang="cs-CZ" smtClean="0"/>
              <a:t>1.12.2013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E6AE-A332-4A71-97BE-722D852D5B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B1631-6FF3-498F-82D6-E76956756C6B}" type="datetimeFigureOut">
              <a:rPr lang="cs-CZ" smtClean="0"/>
              <a:t>1.12.2013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E6AE-A332-4A71-97BE-722D852D5B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B1631-6FF3-498F-82D6-E76956756C6B}" type="datetimeFigureOut">
              <a:rPr lang="cs-CZ" smtClean="0"/>
              <a:t>1.12.2013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E6AE-A332-4A71-97BE-722D852D5B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B1631-6FF3-498F-82D6-E76956756C6B}" type="datetimeFigureOut">
              <a:rPr lang="cs-CZ" smtClean="0"/>
              <a:t>1.12.2013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E6AE-A332-4A71-97BE-722D852D5B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B1631-6FF3-498F-82D6-E76956756C6B}" type="datetimeFigureOut">
              <a:rPr lang="cs-CZ" smtClean="0"/>
              <a:t>1.12.2013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E6AE-A332-4A71-97BE-722D852D5B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B1631-6FF3-498F-82D6-E76956756C6B}" type="datetimeFigureOut">
              <a:rPr lang="cs-CZ" smtClean="0"/>
              <a:t>1.12.2013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E6AE-A332-4A71-97BE-722D852D5B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B1631-6FF3-498F-82D6-E76956756C6B}" type="datetimeFigureOut">
              <a:rPr lang="cs-CZ" smtClean="0"/>
              <a:t>1.12.2013</a:t>
            </a:fld>
            <a:endParaRPr lang="en-US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E6AE-A332-4A71-97BE-722D852D5B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B1631-6FF3-498F-82D6-E76956756C6B}" type="datetimeFigureOut">
              <a:rPr lang="cs-CZ" smtClean="0"/>
              <a:t>1.12.2013</a:t>
            </a:fld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E6AE-A332-4A71-97BE-722D852D5B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B1631-6FF3-498F-82D6-E76956756C6B}" type="datetimeFigureOut">
              <a:rPr lang="cs-CZ" smtClean="0"/>
              <a:t>1.12.2013</a:t>
            </a:fld>
            <a:endParaRPr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E6AE-A332-4A71-97BE-722D852D5B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B1631-6FF3-498F-82D6-E76956756C6B}" type="datetimeFigureOut">
              <a:rPr lang="cs-CZ" smtClean="0"/>
              <a:t>1.12.2013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E6AE-A332-4A71-97BE-722D852D5B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B1631-6FF3-498F-82D6-E76956756C6B}" type="datetimeFigureOut">
              <a:rPr lang="cs-CZ" smtClean="0"/>
              <a:t>1.12.2013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E6AE-A332-4A71-97BE-722D852D5B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B1631-6FF3-498F-82D6-E76956756C6B}" type="datetimeFigureOut">
              <a:rPr lang="cs-CZ" smtClean="0"/>
              <a:t>1.12.2013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BE6AE-A332-4A71-97BE-722D852D5BF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Brno - sever</a:t>
            </a:r>
            <a:endParaRPr lang="en-US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Černá pole, Husovice, Lesná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Ulice </a:t>
            </a:r>
            <a:r>
              <a:rPr lang="cs-CZ" dirty="0" err="1" smtClean="0"/>
              <a:t>provazníkova</a:t>
            </a:r>
            <a:endParaRPr lang="en-US" dirty="0"/>
          </a:p>
        </p:txBody>
      </p:sp>
      <p:pic>
        <p:nvPicPr>
          <p:cNvPr id="4" name="Zástupný symbol pro obsah 3" descr="zvenku-8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6201" y="1600200"/>
            <a:ext cx="6791597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001522-002-00.jpg"/>
          <p:cNvPicPr>
            <a:picLocks noGrp="1" noChangeAspect="1"/>
          </p:cNvPicPr>
          <p:nvPr>
            <p:ph idx="1"/>
          </p:nvPr>
        </p:nvPicPr>
        <p:blipFill>
          <a:blip r:embed="rId2"/>
          <a:srcRect r="15625" b="22498"/>
          <a:stretch>
            <a:fillRect/>
          </a:stretch>
        </p:blipFill>
        <p:spPr>
          <a:xfrm>
            <a:off x="-1" y="1714488"/>
            <a:ext cx="5765690" cy="3972019"/>
          </a:xfrm>
          <a:prstGeom prst="rect">
            <a:avLst/>
          </a:prstGeom>
        </p:spPr>
      </p:pic>
      <p:pic>
        <p:nvPicPr>
          <p:cNvPr id="6" name="Zástupný symbol pro obsah 3" descr="800x600_1172_F-RCZ.jpg"/>
          <p:cNvPicPr>
            <a:picLocks noChangeAspect="1"/>
          </p:cNvPicPr>
          <p:nvPr/>
        </p:nvPicPr>
        <p:blipFill>
          <a:blip r:embed="rId3"/>
          <a:srcRect l="35514"/>
          <a:stretch>
            <a:fillRect/>
          </a:stretch>
        </p:blipFill>
        <p:spPr>
          <a:xfrm>
            <a:off x="5715008" y="1714488"/>
            <a:ext cx="3428992" cy="398807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Křižovatka </a:t>
            </a:r>
            <a:r>
              <a:rPr lang="cs-CZ" dirty="0" err="1" smtClean="0"/>
              <a:t>Jugoslávská</a:t>
            </a:r>
            <a:r>
              <a:rPr lang="cs-CZ" dirty="0" smtClean="0"/>
              <a:t> a </a:t>
            </a:r>
            <a:r>
              <a:rPr lang="cs-CZ" dirty="0" err="1" smtClean="0"/>
              <a:t>Merhautova</a:t>
            </a:r>
            <a:endParaRPr lang="en-US" dirty="0"/>
          </a:p>
        </p:txBody>
      </p:sp>
      <p:pic>
        <p:nvPicPr>
          <p:cNvPr id="4" name="Zástupný symbol pro obsah 3" descr="BRNO__~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000053b4d_665df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Oblasti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cs-CZ" dirty="0" smtClean="0"/>
              <a:t>Černá pole – spíše rodinné domy, řadové dvoupodlažní domy, zahrady</a:t>
            </a:r>
          </a:p>
          <a:p>
            <a:pPr lvl="1">
              <a:buNone/>
            </a:pPr>
            <a:r>
              <a:rPr lang="cs-CZ" dirty="0" smtClean="0"/>
              <a:t>Husovice – vícepodlažní domy, bytové a činžovní domy</a:t>
            </a:r>
          </a:p>
          <a:p>
            <a:pPr lvl="1">
              <a:buNone/>
            </a:pPr>
            <a:r>
              <a:rPr lang="cs-CZ" dirty="0" smtClean="0"/>
              <a:t>Lesná – paneláky, velké přírodní plochy mezi domy, spousta dětských hřišť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Mendelova</a:t>
            </a:r>
            <a:r>
              <a:rPr lang="cs-CZ" dirty="0" smtClean="0"/>
              <a:t> univerzita</a:t>
            </a:r>
            <a:endParaRPr lang="en-US" dirty="0"/>
          </a:p>
        </p:txBody>
      </p:sp>
      <p:pic>
        <p:nvPicPr>
          <p:cNvPr id="4" name="Zástupný symbol pro obsah 3" descr="MENDELU1_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285860"/>
            <a:ext cx="5072522" cy="2857520"/>
          </a:xfrm>
          <a:prstGeom prst="rect">
            <a:avLst/>
          </a:prstGeom>
        </p:spPr>
      </p:pic>
      <p:pic>
        <p:nvPicPr>
          <p:cNvPr id="5" name="Zástupný symbol pro obsah 3" descr="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1285860"/>
            <a:ext cx="3643338" cy="2293160"/>
          </a:xfrm>
          <a:prstGeom prst="rect">
            <a:avLst/>
          </a:prstGeom>
        </p:spPr>
      </p:pic>
      <p:pic>
        <p:nvPicPr>
          <p:cNvPr id="6" name="Zástupný symbol pro obsah 3" descr="mendelova-univerzita-v-br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3929066"/>
            <a:ext cx="4999993" cy="2668708"/>
          </a:xfrm>
          <a:prstGeom prst="rect">
            <a:avLst/>
          </a:prstGeom>
        </p:spPr>
      </p:pic>
      <p:pic>
        <p:nvPicPr>
          <p:cNvPr id="7" name="Zástupný symbol pro obsah 3" descr="mendelova_univerzita_budova_sporitelna_brno_sko_denik-38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380" y="3571876"/>
            <a:ext cx="3690938" cy="300037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Arboretum </a:t>
            </a:r>
            <a:r>
              <a:rPr lang="cs-CZ" dirty="0" err="1" smtClean="0"/>
              <a:t>Mendelovy</a:t>
            </a:r>
            <a:r>
              <a:rPr lang="cs-CZ" dirty="0" smtClean="0"/>
              <a:t> univerzity</a:t>
            </a:r>
            <a:endParaRPr lang="en-US" dirty="0"/>
          </a:p>
        </p:txBody>
      </p:sp>
      <p:pic>
        <p:nvPicPr>
          <p:cNvPr id="4" name="Zástupný symbol pro obsah 3" descr="arboretum-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2071678"/>
            <a:ext cx="4257362" cy="3363200"/>
          </a:xfrm>
          <a:prstGeom prst="rect">
            <a:avLst/>
          </a:prstGeom>
        </p:spPr>
      </p:pic>
      <p:pic>
        <p:nvPicPr>
          <p:cNvPr id="5" name="Obrázek 4" descr="arboretum-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2071678"/>
            <a:ext cx="4250255" cy="335758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Vila </a:t>
            </a:r>
            <a:r>
              <a:rPr lang="cs-CZ" dirty="0" err="1" smtClean="0"/>
              <a:t>tugenhaut</a:t>
            </a:r>
            <a:r>
              <a:rPr lang="cs-CZ" dirty="0" smtClean="0"/>
              <a:t> a její okolí</a:t>
            </a:r>
            <a:endParaRPr lang="en-US" dirty="0"/>
          </a:p>
        </p:txBody>
      </p:sp>
      <p:pic>
        <p:nvPicPr>
          <p:cNvPr id="4" name="Zástupný symbol pro obsah 3" descr="tugendhat_villa_f1568.jpg"/>
          <p:cNvPicPr>
            <a:picLocks noGrp="1" noChangeAspect="1"/>
          </p:cNvPicPr>
          <p:nvPr>
            <p:ph idx="1"/>
          </p:nvPr>
        </p:nvPicPr>
        <p:blipFill>
          <a:blip r:embed="rId2"/>
          <a:srcRect t="17366"/>
          <a:stretch>
            <a:fillRect/>
          </a:stretch>
        </p:blipFill>
        <p:spPr>
          <a:xfrm>
            <a:off x="1285852" y="1214422"/>
            <a:ext cx="6500858" cy="2824982"/>
          </a:xfrm>
          <a:prstGeom prst="rect">
            <a:avLst/>
          </a:prstGeom>
        </p:spPr>
      </p:pic>
      <p:pic>
        <p:nvPicPr>
          <p:cNvPr id="5" name="Zástupný symbol pro obsah 3" descr="f_pic1628.jpg"/>
          <p:cNvPicPr>
            <a:picLocks noChangeAspect="1"/>
          </p:cNvPicPr>
          <p:nvPr/>
        </p:nvPicPr>
        <p:blipFill>
          <a:blip r:embed="rId3"/>
          <a:srcRect t="11867" b="21677"/>
          <a:stretch>
            <a:fillRect/>
          </a:stretch>
        </p:blipFill>
        <p:spPr>
          <a:xfrm>
            <a:off x="1285852" y="4071942"/>
            <a:ext cx="6531429" cy="228601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Parky a dětská hřiště</a:t>
            </a:r>
            <a:endParaRPr lang="en-US" dirty="0"/>
          </a:p>
        </p:txBody>
      </p:sp>
      <p:pic>
        <p:nvPicPr>
          <p:cNvPr id="4" name="Zástupný symbol pro obsah 3" descr="park-schreberovy-zahradky-brno-ste-16_denik-102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143116"/>
            <a:ext cx="8229600" cy="253156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800px-Brno-Cerna_Pole_-_Schreberovy_zahradky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000108"/>
            <a:ext cx="6719631" cy="449375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Ulice Milady Horákové</a:t>
            </a:r>
            <a:endParaRPr lang="en-US" dirty="0"/>
          </a:p>
        </p:txBody>
      </p:sp>
      <p:pic>
        <p:nvPicPr>
          <p:cNvPr id="4" name="Zástupný symbol pro obsah 3" descr="86318_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571612"/>
            <a:ext cx="5429250" cy="40671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Zástupný symbol pro obsah 8" descr="mh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3050" y="0"/>
            <a:ext cx="5380718" cy="3714752"/>
          </a:xfrm>
          <a:prstGeom prst="rect">
            <a:avLst/>
          </a:prstGeom>
        </p:spPr>
      </p:pic>
      <p:pic>
        <p:nvPicPr>
          <p:cNvPr id="10" name="Zástupný symbol pro obsah 3" descr="mh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6820" y="3071809"/>
            <a:ext cx="5416948" cy="378619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Stupně šedi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67</Words>
  <Application>Microsoft Office PowerPoint</Application>
  <PresentationFormat>Předvádění na obrazovce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sady Office</vt:lpstr>
      <vt:lpstr>Brno - sever</vt:lpstr>
      <vt:lpstr>Oblasti</vt:lpstr>
      <vt:lpstr>Mendelova univerzita</vt:lpstr>
      <vt:lpstr>Arboretum Mendelovy univerzity</vt:lpstr>
      <vt:lpstr>Vila tugenhaut a její okolí</vt:lpstr>
      <vt:lpstr>Parky a dětská hřiště</vt:lpstr>
      <vt:lpstr>Snímek 7</vt:lpstr>
      <vt:lpstr>Ulice Milady Horákové</vt:lpstr>
      <vt:lpstr>Snímek 9</vt:lpstr>
      <vt:lpstr>Ulice provazníkova</vt:lpstr>
      <vt:lpstr>Snímek 11</vt:lpstr>
      <vt:lpstr>Křižovatka Jugoslávská a Merhautova</vt:lpstr>
      <vt:lpstr>Snímek 13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Brno - sever</dc:title>
  <dc:creator>Monika</dc:creator>
  <cp:lastModifiedBy>Monika</cp:lastModifiedBy>
  <cp:revision>2</cp:revision>
  <dcterms:created xsi:type="dcterms:W3CDTF">2013-12-01T13:47:16Z</dcterms:created>
  <dcterms:modified xsi:type="dcterms:W3CDTF">2013-12-01T14:41:26Z</dcterms:modified>
</cp:coreProperties>
</file>