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  <p:sldId id="260" r:id="rId6"/>
    <p:sldId id="261" r:id="rId7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B05CC-E92A-4BA2-846E-43F2B467CF41}" type="datetimeFigureOut">
              <a:rPr lang="cs-CZ" smtClean="0"/>
              <a:t>17.11.2013</a:t>
            </a:fld>
            <a:endParaRPr lang="en-US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B0F14-8CFB-4ABA-8946-9A9241CD12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B05CC-E92A-4BA2-846E-43F2B467CF41}" type="datetimeFigureOut">
              <a:rPr lang="cs-CZ" smtClean="0"/>
              <a:t>17.11.2013</a:t>
            </a:fld>
            <a:endParaRPr lang="en-US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B0F14-8CFB-4ABA-8946-9A9241CD12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B05CC-E92A-4BA2-846E-43F2B467CF41}" type="datetimeFigureOut">
              <a:rPr lang="cs-CZ" smtClean="0"/>
              <a:t>17.11.2013</a:t>
            </a:fld>
            <a:endParaRPr lang="en-US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B0F14-8CFB-4ABA-8946-9A9241CD12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B05CC-E92A-4BA2-846E-43F2B467CF41}" type="datetimeFigureOut">
              <a:rPr lang="cs-CZ" smtClean="0"/>
              <a:t>17.11.2013</a:t>
            </a:fld>
            <a:endParaRPr lang="en-US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B0F14-8CFB-4ABA-8946-9A9241CD12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B05CC-E92A-4BA2-846E-43F2B467CF41}" type="datetimeFigureOut">
              <a:rPr lang="cs-CZ" smtClean="0"/>
              <a:t>17.11.2013</a:t>
            </a:fld>
            <a:endParaRPr lang="en-US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B0F14-8CFB-4ABA-8946-9A9241CD12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B05CC-E92A-4BA2-846E-43F2B467CF41}" type="datetimeFigureOut">
              <a:rPr lang="cs-CZ" smtClean="0"/>
              <a:t>17.11.2013</a:t>
            </a:fld>
            <a:endParaRPr lang="en-US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B0F14-8CFB-4ABA-8946-9A9241CD12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B05CC-E92A-4BA2-846E-43F2B467CF41}" type="datetimeFigureOut">
              <a:rPr lang="cs-CZ" smtClean="0"/>
              <a:t>17.11.2013</a:t>
            </a:fld>
            <a:endParaRPr lang="en-US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B0F14-8CFB-4ABA-8946-9A9241CD12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B05CC-E92A-4BA2-846E-43F2B467CF41}" type="datetimeFigureOut">
              <a:rPr lang="cs-CZ" smtClean="0"/>
              <a:t>17.11.2013</a:t>
            </a:fld>
            <a:endParaRPr lang="en-US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B0F14-8CFB-4ABA-8946-9A9241CD12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B05CC-E92A-4BA2-846E-43F2B467CF41}" type="datetimeFigureOut">
              <a:rPr lang="cs-CZ" smtClean="0"/>
              <a:t>17.11.2013</a:t>
            </a:fld>
            <a:endParaRPr lang="en-US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B0F14-8CFB-4ABA-8946-9A9241CD12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B05CC-E92A-4BA2-846E-43F2B467CF41}" type="datetimeFigureOut">
              <a:rPr lang="cs-CZ" smtClean="0"/>
              <a:t>17.11.2013</a:t>
            </a:fld>
            <a:endParaRPr lang="en-US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B0F14-8CFB-4ABA-8946-9A9241CD12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B05CC-E92A-4BA2-846E-43F2B467CF41}" type="datetimeFigureOut">
              <a:rPr lang="cs-CZ" smtClean="0"/>
              <a:t>17.11.2013</a:t>
            </a:fld>
            <a:endParaRPr lang="en-US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B0F14-8CFB-4ABA-8946-9A9241CD12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FB05CC-E92A-4BA2-846E-43F2B467CF41}" type="datetimeFigureOut">
              <a:rPr lang="cs-CZ" smtClean="0"/>
              <a:t>17.11.2013</a:t>
            </a:fld>
            <a:endParaRPr lang="en-US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5B0F14-8CFB-4ABA-8946-9A9241CD12D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Bydlení naší rodiny</a:t>
            </a:r>
            <a:endParaRPr lang="en-US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Proč máme právě takový dům?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Zástupný symbol pro obsah 3" descr="fotky 1 05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8922" y="1600200"/>
            <a:ext cx="8046156" cy="4525963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Zástupný symbol pro obsah 5" descr="fotky 1 04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" name="Zástupný symbol pro obsah 3" descr="domov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Zástupný symbol pro obsah 4" descr="fotky 1 03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C:\Users\Monika\fotky\dům\fotky 1 00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9</Words>
  <Application>Microsoft Office PowerPoint</Application>
  <PresentationFormat>Předvádění na obrazovce (4:3)</PresentationFormat>
  <Paragraphs>2</Paragraphs>
  <Slides>6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7" baseType="lpstr">
      <vt:lpstr>Motiv sady Office</vt:lpstr>
      <vt:lpstr>Bydlení naší rodiny</vt:lpstr>
      <vt:lpstr>Snímek 2</vt:lpstr>
      <vt:lpstr>Snímek 3</vt:lpstr>
      <vt:lpstr>Snímek 4</vt:lpstr>
      <vt:lpstr>Snímek 5</vt:lpstr>
      <vt:lpstr>Snímek 6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Bydlení naší rodiny</dc:title>
  <dc:creator>Monika</dc:creator>
  <cp:lastModifiedBy>Monika</cp:lastModifiedBy>
  <cp:revision>1</cp:revision>
  <dcterms:created xsi:type="dcterms:W3CDTF">2013-11-17T21:02:28Z</dcterms:created>
  <dcterms:modified xsi:type="dcterms:W3CDTF">2013-11-17T21:10:51Z</dcterms:modified>
</cp:coreProperties>
</file>