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EEA1CA8-6E90-4044-8812-8B74C725E76F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E4062E6-BD95-4369-B502-3812F366BC0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331640" y="2132856"/>
            <a:ext cx="7406640" cy="1472184"/>
          </a:xfrm>
        </p:spPr>
        <p:txBody>
          <a:bodyPr/>
          <a:lstStyle/>
          <a:p>
            <a:r>
              <a:rPr lang="cs-CZ" dirty="0" smtClean="0"/>
              <a:t>Ideální bydlení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03648" y="4437112"/>
            <a:ext cx="7406640" cy="1752600"/>
          </a:xfrm>
        </p:spPr>
        <p:txBody>
          <a:bodyPr/>
          <a:lstStyle/>
          <a:p>
            <a:r>
              <a:rPr lang="cs-CZ" dirty="0" smtClean="0"/>
              <a:t>Klára Hlavatá (383979</a:t>
            </a:r>
            <a:r>
              <a:rPr lang="cs-CZ" dirty="0" smtClean="0"/>
              <a:t>)</a:t>
            </a:r>
          </a:p>
          <a:p>
            <a:endParaRPr lang="cs-CZ" dirty="0" smtClean="0"/>
          </a:p>
          <a:p>
            <a:r>
              <a:rPr lang="cs-CZ" dirty="0" smtClean="0"/>
              <a:t>Psychologie </a:t>
            </a:r>
            <a:r>
              <a:rPr lang="cs-CZ" smtClean="0"/>
              <a:t>v architektuře (PSB_230)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lara\Desktop\The-lake-house_192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356992"/>
            <a:ext cx="5220072" cy="3262545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Ideální bydlení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Rodinný dům</a:t>
            </a:r>
          </a:p>
          <a:p>
            <a:r>
              <a:rPr lang="cs-CZ" dirty="0" smtClean="0"/>
              <a:t>2 patra</a:t>
            </a:r>
          </a:p>
          <a:p>
            <a:r>
              <a:rPr lang="cs-CZ" dirty="0"/>
              <a:t>u</a:t>
            </a:r>
            <a:r>
              <a:rPr lang="cs-CZ" dirty="0" smtClean="0"/>
              <a:t> jezera, v okolí málo sousedů, ale dobrá dostupnost</a:t>
            </a:r>
          </a:p>
          <a:p>
            <a:r>
              <a:rPr lang="cs-CZ" dirty="0" smtClean="0"/>
              <a:t>terasa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Klara\Desktop\house-on-lak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573016"/>
            <a:ext cx="4927476" cy="3284984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5" name="Picture 3" descr="C:\Users\Klara\Desktop\House Next To The La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6662" y="1268760"/>
            <a:ext cx="5677338" cy="3548336"/>
          </a:xfrm>
          <a:prstGeom prst="rect">
            <a:avLst/>
          </a:prstGeom>
          <a:noFill/>
        </p:spPr>
      </p:pic>
      <p:pic>
        <p:nvPicPr>
          <p:cNvPr id="3074" name="Picture 2" descr="C:\Users\Klara\Desktop\lake-hous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2656"/>
            <a:ext cx="3936438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Interiér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Nábytek ve dřevě (borovice)</a:t>
            </a:r>
          </a:p>
          <a:p>
            <a:r>
              <a:rPr lang="cs-CZ" dirty="0" smtClean="0"/>
              <a:t>Světlé barvy – krémová, hnědá, modrá, zelená, šedá …</a:t>
            </a:r>
          </a:p>
          <a:p>
            <a:r>
              <a:rPr lang="cs-CZ" dirty="0" smtClean="0"/>
              <a:t>Místnosti jasně oddělené</a:t>
            </a:r>
          </a:p>
          <a:p>
            <a:r>
              <a:rPr lang="cs-CZ" dirty="0" smtClean="0"/>
              <a:t>Velká okna</a:t>
            </a:r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1026" name="Picture 2" descr="C:\Users\Klara\Desktop\9e6b1fb873ce9de19af1959815627a8a.image.320x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293096"/>
            <a:ext cx="3048000" cy="2286000"/>
          </a:xfrm>
          <a:prstGeom prst="rect">
            <a:avLst/>
          </a:prstGeom>
          <a:noFill/>
        </p:spPr>
      </p:pic>
      <p:pic>
        <p:nvPicPr>
          <p:cNvPr id="1027" name="Picture 3" descr="C:\Users\Klara\Desktop\hemnes-skrin-se--dvermi__0123612_PE279799_S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1799" y="2780928"/>
            <a:ext cx="3162201" cy="3162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Děkuji za pozornost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Slu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</TotalTime>
  <Words>59</Words>
  <Application>Microsoft Office PowerPoint</Application>
  <PresentationFormat>Předvádění na obrazovce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Slunovrat</vt:lpstr>
      <vt:lpstr>Ideální bydlení</vt:lpstr>
      <vt:lpstr>Ideální bydlení</vt:lpstr>
      <vt:lpstr>Snímek 3</vt:lpstr>
      <vt:lpstr>Interiér </vt:lpstr>
      <vt:lpstr>Snímek 5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Ideální bydlení</dc:title>
  <dc:creator>Klara</dc:creator>
  <cp:lastModifiedBy>Klara</cp:lastModifiedBy>
  <cp:revision>8</cp:revision>
  <dcterms:created xsi:type="dcterms:W3CDTF">2013-11-02T18:27:03Z</dcterms:created>
  <dcterms:modified xsi:type="dcterms:W3CDTF">2013-11-03T21:23:14Z</dcterms:modified>
</cp:coreProperties>
</file>