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16" name="Zástupný symbol dátum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2" name="Zástupný symbol päty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5" name="Zástupný symbol čísla snímky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27" name="Zástupný symbol obsah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text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9" name="Zástupný symbol dátum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11" name="Zástupný symbol päty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25" name="Zástupný symbol text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8" name="Zástupný symbol obsah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2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24" name="Zástupný symbol päty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29" name="Zástupný symbol päty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obrázka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text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1" name="Zástupný symbol dátum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074929C-3E2D-4830-AE58-5774407B0DC0}" type="datetimeFigureOut">
              <a:rPr lang="sk-SK" smtClean="0"/>
              <a:t>24. 11. 2013</a:t>
            </a:fld>
            <a:endParaRPr lang="sk-SK"/>
          </a:p>
        </p:txBody>
      </p:sp>
      <p:sp>
        <p:nvSpPr>
          <p:cNvPr id="28" name="Zástupný symbol päty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C0E0DA-96FF-4D3B-AF68-A27CA1162258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nadpi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23528" y="5229200"/>
            <a:ext cx="8458200" cy="1222375"/>
          </a:xfrm>
        </p:spPr>
        <p:txBody>
          <a:bodyPr>
            <a:noAutofit/>
          </a:bodyPr>
          <a:lstStyle/>
          <a:p>
            <a:r>
              <a:rPr lang="sk-SK" sz="5400" dirty="0" smtClean="0"/>
              <a:t>Mestská časť - </a:t>
            </a:r>
            <a:r>
              <a:rPr lang="sk-SK" sz="5400" dirty="0" err="1" smtClean="0"/>
              <a:t>Židenice</a:t>
            </a:r>
            <a:endParaRPr lang="sk-SK" sz="54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95536" y="4365104"/>
            <a:ext cx="8458200" cy="1008112"/>
          </a:xfrm>
        </p:spPr>
        <p:txBody>
          <a:bodyPr/>
          <a:lstStyle/>
          <a:p>
            <a:r>
              <a:rPr lang="sk-SK" dirty="0" smtClean="0"/>
              <a:t>Petra </a:t>
            </a:r>
            <a:r>
              <a:rPr lang="sk-SK" dirty="0" err="1" smtClean="0"/>
              <a:t>Barčáková</a:t>
            </a:r>
            <a:r>
              <a:rPr lang="sk-SK" dirty="0" smtClean="0"/>
              <a:t>, 382483</a:t>
            </a:r>
            <a:endParaRPr lang="sk-SK" dirty="0"/>
          </a:p>
        </p:txBody>
      </p:sp>
      <p:pic>
        <p:nvPicPr>
          <p:cNvPr id="4" name="Obrázok 3" descr="map_er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32656"/>
            <a:ext cx="5224463" cy="4499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Bývanie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Rodinné domy, paneláky, obytné domy</a:t>
            </a:r>
          </a:p>
          <a:p>
            <a:pPr>
              <a:buNone/>
            </a:pPr>
            <a:endParaRPr lang="sk-SK" dirty="0"/>
          </a:p>
        </p:txBody>
      </p:sp>
      <p:pic>
        <p:nvPicPr>
          <p:cNvPr id="4" name="Obrázok 3" descr="DSCN1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204864"/>
            <a:ext cx="3590528" cy="2692896"/>
          </a:xfrm>
          <a:prstGeom prst="rect">
            <a:avLst/>
          </a:prstGeom>
        </p:spPr>
      </p:pic>
      <p:pic>
        <p:nvPicPr>
          <p:cNvPr id="5" name="Obrázok 4" descr="DSCN1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204864"/>
            <a:ext cx="3744416" cy="2808312"/>
          </a:xfrm>
          <a:prstGeom prst="rect">
            <a:avLst/>
          </a:prstGeom>
        </p:spPr>
      </p:pic>
      <p:pic>
        <p:nvPicPr>
          <p:cNvPr id="7" name="Obrázok 6" descr="DSCN16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05064"/>
            <a:ext cx="3528392" cy="2646294"/>
          </a:xfrm>
          <a:prstGeom prst="rect">
            <a:avLst/>
          </a:prstGeom>
        </p:spPr>
      </p:pic>
      <p:pic>
        <p:nvPicPr>
          <p:cNvPr id="8" name="Obrázok 7" descr="DSCN13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4005064"/>
            <a:ext cx="3552395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90736"/>
          </a:xfrm>
        </p:spPr>
        <p:txBody>
          <a:bodyPr/>
          <a:lstStyle/>
          <a:p>
            <a:r>
              <a:rPr lang="sk-SK" dirty="0" smtClean="0"/>
              <a:t>Miesta stretávania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Parky, rieka, </a:t>
            </a:r>
            <a:r>
              <a:rPr lang="sk-SK" dirty="0" err="1" smtClean="0"/>
              <a:t>skytepark</a:t>
            </a:r>
            <a:r>
              <a:rPr lang="sk-SK" dirty="0" smtClean="0"/>
              <a:t>, lesopark </a:t>
            </a:r>
            <a:endParaRPr lang="sk-SK" dirty="0"/>
          </a:p>
        </p:txBody>
      </p:sp>
      <p:pic>
        <p:nvPicPr>
          <p:cNvPr id="4" name="Obrázok 3" descr="DSCN16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276872"/>
            <a:ext cx="2880320" cy="2160240"/>
          </a:xfrm>
          <a:prstGeom prst="rect">
            <a:avLst/>
          </a:prstGeom>
        </p:spPr>
      </p:pic>
      <p:pic>
        <p:nvPicPr>
          <p:cNvPr id="5" name="Obrázok 4" descr="DSCN16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204864"/>
            <a:ext cx="3096344" cy="2322258"/>
          </a:xfrm>
          <a:prstGeom prst="rect">
            <a:avLst/>
          </a:prstGeom>
        </p:spPr>
      </p:pic>
      <p:pic>
        <p:nvPicPr>
          <p:cNvPr id="6" name="Obrázok 5" descr="DSCN1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3933056"/>
            <a:ext cx="3528392" cy="264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2852936"/>
            <a:ext cx="8686800" cy="838200"/>
          </a:xfrm>
        </p:spPr>
        <p:txBody>
          <a:bodyPr/>
          <a:lstStyle/>
          <a:p>
            <a:pPr algn="ctr"/>
            <a:r>
              <a:rPr lang="sk-SK" dirty="0" smtClean="0"/>
              <a:t>Ďakujem a pozornosť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k-S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História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000" dirty="0" smtClean="0"/>
              <a:t>1348- 1373   </a:t>
            </a:r>
            <a:r>
              <a:rPr lang="sk-SK" sz="2000" dirty="0" err="1" smtClean="0"/>
              <a:t>Brnenský</a:t>
            </a:r>
            <a:r>
              <a:rPr lang="sk-SK" sz="2000" dirty="0" smtClean="0"/>
              <a:t> mešťania držali v </a:t>
            </a:r>
            <a:r>
              <a:rPr lang="sk-SK" sz="2000" dirty="0" err="1" smtClean="0"/>
              <a:t>Židenicích</a:t>
            </a:r>
            <a:r>
              <a:rPr lang="sk-SK" sz="2000" dirty="0" smtClean="0"/>
              <a:t> vinice, dvory a rôzne </a:t>
            </a:r>
            <a:br>
              <a:rPr lang="sk-SK" sz="2000" dirty="0" smtClean="0"/>
            </a:br>
            <a:r>
              <a:rPr lang="sk-SK" sz="2000" dirty="0" smtClean="0"/>
              <a:t>                       menšie pozemky</a:t>
            </a:r>
          </a:p>
          <a:p>
            <a:r>
              <a:rPr lang="sk-SK" sz="2000" dirty="0" smtClean="0"/>
              <a:t>1643- 1645   Ves pustošená Švédmi</a:t>
            </a:r>
          </a:p>
          <a:p>
            <a:r>
              <a:rPr lang="sk-SK" sz="2000" dirty="0" smtClean="0"/>
              <a:t>Do pol 18. stor.  Žije tu už 13 sedliakov, 30 </a:t>
            </a:r>
            <a:r>
              <a:rPr lang="sk-SK" sz="2000" dirty="0" err="1" smtClean="0"/>
              <a:t>čtvrťlánikov</a:t>
            </a:r>
            <a:r>
              <a:rPr lang="sk-SK" sz="2000" dirty="0" smtClean="0"/>
              <a:t>, 8 </a:t>
            </a:r>
            <a:r>
              <a:rPr lang="sk-SK" sz="2000" dirty="0" err="1" smtClean="0"/>
              <a:t>chalupníkov</a:t>
            </a:r>
            <a:r>
              <a:rPr lang="sk-SK" sz="2000" dirty="0" smtClean="0"/>
              <a:t/>
            </a:r>
            <a:br>
              <a:rPr lang="sk-SK" sz="2000" dirty="0" smtClean="0"/>
            </a:br>
            <a:r>
              <a:rPr lang="sk-SK" sz="2000" dirty="0" smtClean="0"/>
              <a:t>                           bez polí  a 29 </a:t>
            </a:r>
            <a:r>
              <a:rPr lang="sk-SK" sz="2000" dirty="0" err="1" smtClean="0"/>
              <a:t>podruhov</a:t>
            </a:r>
            <a:r>
              <a:rPr lang="sk-SK" sz="2000" dirty="0" smtClean="0"/>
              <a:t>. Mešťania tu vlastnia 34 viníc.</a:t>
            </a:r>
            <a:br>
              <a:rPr lang="sk-SK" sz="2000" dirty="0" smtClean="0"/>
            </a:br>
            <a:r>
              <a:rPr lang="sk-SK" sz="2000" dirty="0" smtClean="0"/>
              <a:t>                           Je tu mlyn a </a:t>
            </a:r>
            <a:r>
              <a:rPr lang="sk-SK" sz="2000" dirty="0" err="1" smtClean="0"/>
              <a:t>hospoda</a:t>
            </a:r>
            <a:r>
              <a:rPr lang="sk-SK" sz="2000" dirty="0" smtClean="0"/>
              <a:t>.</a:t>
            </a:r>
          </a:p>
          <a:p>
            <a:r>
              <a:rPr lang="sk-SK" sz="2000" dirty="0" smtClean="0"/>
              <a:t>1891               Obec si založila vlastný cintorín</a:t>
            </a:r>
          </a:p>
          <a:p>
            <a:r>
              <a:rPr lang="sk-SK" sz="2000" dirty="0" smtClean="0"/>
              <a:t>1911              Zriadená elektráreň</a:t>
            </a:r>
          </a:p>
          <a:p>
            <a:r>
              <a:rPr lang="sk-SK" sz="2000" dirty="0" smtClean="0"/>
              <a:t>1914              Stávajú sa najväčšou a najvýznamnejšou obcou v okolí Brna</a:t>
            </a:r>
            <a:br>
              <a:rPr lang="sk-SK" sz="2000" dirty="0" smtClean="0"/>
            </a:br>
            <a:r>
              <a:rPr lang="sk-SK" sz="2000" dirty="0" smtClean="0"/>
              <a:t>                       a žiadajú o povýšenie na mesto – zamietnuté</a:t>
            </a:r>
          </a:p>
          <a:p>
            <a:r>
              <a:rPr lang="sk-SK" sz="2000" dirty="0" smtClean="0"/>
              <a:t>1919              Pripojenie k Veľkému Brnu, rozvoj priemyselných podnikov</a:t>
            </a:r>
          </a:p>
          <a:p>
            <a:r>
              <a:rPr lang="sk-SK" sz="2000" dirty="0" smtClean="0"/>
              <a:t>1990              vznik mestskej časti Brno</a:t>
            </a:r>
          </a:p>
          <a:p>
            <a:pPr>
              <a:buNone/>
            </a:pP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Informácie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err="1" smtClean="0"/>
              <a:t>Židenice</a:t>
            </a:r>
            <a:r>
              <a:rPr lang="sk-SK" dirty="0" smtClean="0"/>
              <a:t>, sídlisko Juliánov, časť pôvodných </a:t>
            </a:r>
            <a:r>
              <a:rPr lang="sk-SK" dirty="0" err="1" smtClean="0"/>
              <a:t>Černovic</a:t>
            </a:r>
            <a:r>
              <a:rPr lang="sk-SK" dirty="0" smtClean="0"/>
              <a:t>,  časť pôvodných </a:t>
            </a:r>
            <a:r>
              <a:rPr lang="sk-SK" dirty="0" err="1" smtClean="0"/>
              <a:t>Zábrdovic</a:t>
            </a:r>
            <a:r>
              <a:rPr lang="sk-SK" dirty="0" smtClean="0"/>
              <a:t>, </a:t>
            </a:r>
            <a:r>
              <a:rPr lang="sk-SK" dirty="0" err="1" smtClean="0"/>
              <a:t>čsť</a:t>
            </a:r>
            <a:r>
              <a:rPr lang="sk-SK" dirty="0" smtClean="0"/>
              <a:t> pôvodnej </a:t>
            </a:r>
            <a:r>
              <a:rPr lang="sk-SK" dirty="0" err="1" smtClean="0"/>
              <a:t>Líšne</a:t>
            </a:r>
            <a:r>
              <a:rPr lang="sk-SK" dirty="0" smtClean="0"/>
              <a:t>, Stará osada</a:t>
            </a:r>
          </a:p>
          <a:p>
            <a:r>
              <a:rPr lang="sk-SK" dirty="0" smtClean="0"/>
              <a:t>Cca 22 000 obyvateľ k 2011</a:t>
            </a:r>
          </a:p>
          <a:p>
            <a:r>
              <a:rPr lang="sk-SK" dirty="0" smtClean="0"/>
              <a:t> </a:t>
            </a:r>
            <a:r>
              <a:rPr lang="sk-SK" dirty="0" smtClean="0"/>
              <a:t>rozloha 5,05 km2</a:t>
            </a:r>
          </a:p>
          <a:p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Mapa </a:t>
            </a:r>
            <a:endParaRPr lang="sk-SK" dirty="0"/>
          </a:p>
        </p:txBody>
      </p:sp>
      <p:pic>
        <p:nvPicPr>
          <p:cNvPr id="4" name="Zástupný symbol obsahu 3" descr="Bez názv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8" r="59415" b="36302"/>
          <a:stretch>
            <a:fillRect/>
          </a:stretch>
        </p:blipFill>
        <p:spPr>
          <a:xfrm>
            <a:off x="1691680" y="1412776"/>
            <a:ext cx="5760640" cy="49523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Priemyselná oblasť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Zbrojovka Brno, </a:t>
            </a:r>
            <a:r>
              <a:rPr lang="sk-SK" dirty="0" err="1" smtClean="0"/>
              <a:t>První</a:t>
            </a:r>
            <a:r>
              <a:rPr lang="sk-SK" dirty="0" smtClean="0"/>
              <a:t> </a:t>
            </a:r>
            <a:r>
              <a:rPr lang="sk-SK" dirty="0" err="1" smtClean="0"/>
              <a:t>brnenské</a:t>
            </a:r>
            <a:r>
              <a:rPr lang="sk-SK" dirty="0" smtClean="0"/>
              <a:t> </a:t>
            </a:r>
            <a:r>
              <a:rPr lang="sk-SK" dirty="0" err="1" smtClean="0"/>
              <a:t>strojírna</a:t>
            </a:r>
            <a:r>
              <a:rPr lang="sk-SK" dirty="0" smtClean="0"/>
              <a:t>, </a:t>
            </a:r>
            <a:r>
              <a:rPr lang="sk-SK" dirty="0" err="1" smtClean="0"/>
              <a:t>Spalovna</a:t>
            </a:r>
            <a:r>
              <a:rPr lang="sk-SK" dirty="0" smtClean="0"/>
              <a:t> a </a:t>
            </a:r>
            <a:r>
              <a:rPr lang="sk-SK" dirty="0" err="1" smtClean="0"/>
              <a:t>komunální</a:t>
            </a:r>
            <a:r>
              <a:rPr lang="sk-SK" dirty="0" smtClean="0"/>
              <a:t> odpady Brno</a:t>
            </a:r>
            <a:endParaRPr lang="sk-SK" dirty="0"/>
          </a:p>
        </p:txBody>
      </p:sp>
      <p:pic>
        <p:nvPicPr>
          <p:cNvPr id="4" name="Obrázok 3" descr="DSCN16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780928"/>
            <a:ext cx="2688299" cy="2016224"/>
          </a:xfrm>
          <a:prstGeom prst="rect">
            <a:avLst/>
          </a:prstGeom>
        </p:spPr>
      </p:pic>
      <p:pic>
        <p:nvPicPr>
          <p:cNvPr id="5" name="Obrázok 4" descr="DSCN1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780928"/>
            <a:ext cx="2880320" cy="2160240"/>
          </a:xfrm>
          <a:prstGeom prst="rect">
            <a:avLst/>
          </a:prstGeom>
        </p:spPr>
      </p:pic>
      <p:pic>
        <p:nvPicPr>
          <p:cNvPr id="6" name="Obrázok 5" descr="DSCN13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4365104"/>
            <a:ext cx="2880320" cy="2160240"/>
          </a:xfrm>
          <a:prstGeom prst="rect">
            <a:avLst/>
          </a:prstGeom>
        </p:spPr>
      </p:pic>
      <p:pic>
        <p:nvPicPr>
          <p:cNvPr id="7" name="Obrázok 6" descr="DSCN13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4365104"/>
            <a:ext cx="2880320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Šport a kultúra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Futbalové a basketbalové </a:t>
            </a:r>
            <a:r>
              <a:rPr lang="sk-SK" dirty="0" err="1" smtClean="0"/>
              <a:t>ihriska,plaváreň</a:t>
            </a:r>
            <a:r>
              <a:rPr lang="sk-SK" dirty="0" smtClean="0"/>
              <a:t>, športové centrum, </a:t>
            </a:r>
            <a:r>
              <a:rPr lang="sk-SK" dirty="0" err="1" smtClean="0"/>
              <a:t>Delnický</a:t>
            </a:r>
            <a:r>
              <a:rPr lang="sk-SK" dirty="0" smtClean="0"/>
              <a:t> dom</a:t>
            </a:r>
            <a:endParaRPr lang="sk-SK" dirty="0"/>
          </a:p>
        </p:txBody>
      </p:sp>
      <p:pic>
        <p:nvPicPr>
          <p:cNvPr id="4" name="Obrázok 3" descr="DSCN16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3" y="2636912"/>
            <a:ext cx="2784310" cy="2088232"/>
          </a:xfrm>
          <a:prstGeom prst="rect">
            <a:avLst/>
          </a:prstGeom>
        </p:spPr>
      </p:pic>
      <p:pic>
        <p:nvPicPr>
          <p:cNvPr id="5" name="Obrázok 4" descr="DSCN16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564904"/>
            <a:ext cx="2688298" cy="2016224"/>
          </a:xfrm>
          <a:prstGeom prst="rect">
            <a:avLst/>
          </a:prstGeom>
        </p:spPr>
      </p:pic>
      <p:pic>
        <p:nvPicPr>
          <p:cNvPr id="6" name="Obrázok 5" descr="DSCN16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293096"/>
            <a:ext cx="3168352" cy="2376264"/>
          </a:xfrm>
          <a:prstGeom prst="rect">
            <a:avLst/>
          </a:prstGeom>
        </p:spPr>
      </p:pic>
      <p:pic>
        <p:nvPicPr>
          <p:cNvPr id="7" name="Obrázok 6" descr="DSCN13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0112" y="4077072"/>
            <a:ext cx="3374504" cy="2530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Vzdelanie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Školy, škôlky, Vysoké školy</a:t>
            </a:r>
            <a:endParaRPr lang="sk-SK" dirty="0"/>
          </a:p>
        </p:txBody>
      </p:sp>
      <p:pic>
        <p:nvPicPr>
          <p:cNvPr id="5" name="Obrázok 4" descr="DSCN13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348880"/>
            <a:ext cx="4224469" cy="3168352"/>
          </a:xfrm>
          <a:prstGeom prst="rect">
            <a:avLst/>
          </a:prstGeom>
        </p:spPr>
      </p:pic>
      <p:pic>
        <p:nvPicPr>
          <p:cNvPr id="4" name="Obrázok 3" descr="DSCN16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212976"/>
            <a:ext cx="3888432" cy="2916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838200"/>
          </a:xfrm>
        </p:spPr>
        <p:txBody>
          <a:bodyPr/>
          <a:lstStyle/>
          <a:p>
            <a:r>
              <a:rPr lang="sk-SK" dirty="0" smtClean="0"/>
              <a:t>Obchody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Malé obchodíky, veľkoobchody</a:t>
            </a:r>
          </a:p>
          <a:p>
            <a:pPr>
              <a:buNone/>
            </a:pPr>
            <a:endParaRPr lang="sk-SK" dirty="0"/>
          </a:p>
        </p:txBody>
      </p:sp>
      <p:pic>
        <p:nvPicPr>
          <p:cNvPr id="4" name="Obrázok 3" descr="DSCN16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2348880"/>
            <a:ext cx="2808312" cy="2106234"/>
          </a:xfrm>
          <a:prstGeom prst="rect">
            <a:avLst/>
          </a:prstGeom>
        </p:spPr>
      </p:pic>
      <p:pic>
        <p:nvPicPr>
          <p:cNvPr id="5" name="Obrázok 4" descr="DSCN16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645024"/>
            <a:ext cx="3168352" cy="2376264"/>
          </a:xfrm>
          <a:prstGeom prst="rect">
            <a:avLst/>
          </a:prstGeom>
        </p:spPr>
      </p:pic>
      <p:pic>
        <p:nvPicPr>
          <p:cNvPr id="6" name="Obrázok 5" descr="DSCN16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2276872"/>
            <a:ext cx="3096344" cy="2322258"/>
          </a:xfrm>
          <a:prstGeom prst="rect">
            <a:avLst/>
          </a:prstGeom>
        </p:spPr>
      </p:pic>
      <p:pic>
        <p:nvPicPr>
          <p:cNvPr id="7" name="Obrázok 6" descr="DSCN16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4149080"/>
            <a:ext cx="3024336" cy="226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</p:spPr>
        <p:txBody>
          <a:bodyPr/>
          <a:lstStyle/>
          <a:p>
            <a:r>
              <a:rPr lang="sk-SK" dirty="0" smtClean="0"/>
              <a:t> a ďalšie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 smtClean="0"/>
              <a:t>Cintorín (Židovský, </a:t>
            </a:r>
            <a:r>
              <a:rPr lang="sk-SK" dirty="0" err="1" smtClean="0"/>
              <a:t>Židenic</a:t>
            </a:r>
            <a:r>
              <a:rPr lang="sk-SK" dirty="0" smtClean="0"/>
              <a:t>)</a:t>
            </a:r>
          </a:p>
          <a:p>
            <a:r>
              <a:rPr lang="sk-SK" dirty="0" smtClean="0"/>
              <a:t>Hasiči</a:t>
            </a:r>
          </a:p>
          <a:p>
            <a:r>
              <a:rPr lang="sk-SK" dirty="0" smtClean="0"/>
              <a:t>Nemocnice</a:t>
            </a:r>
          </a:p>
          <a:p>
            <a:r>
              <a:rPr lang="sk-SK" dirty="0" smtClean="0"/>
              <a:t>Železničná stanica</a:t>
            </a:r>
          </a:p>
          <a:p>
            <a:endParaRPr lang="sk-SK" dirty="0" smtClean="0"/>
          </a:p>
          <a:p>
            <a:pPr>
              <a:buNone/>
            </a:pPr>
            <a:endParaRPr lang="sk-SK" dirty="0"/>
          </a:p>
        </p:txBody>
      </p:sp>
      <p:pic>
        <p:nvPicPr>
          <p:cNvPr id="4" name="Obrázok 3" descr="DSCN16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005064"/>
            <a:ext cx="2976331" cy="2232248"/>
          </a:xfrm>
          <a:prstGeom prst="rect">
            <a:avLst/>
          </a:prstGeom>
        </p:spPr>
      </p:pic>
      <p:pic>
        <p:nvPicPr>
          <p:cNvPr id="5" name="Obrázok 4" descr="DSCN16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4005064"/>
            <a:ext cx="2976331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ovani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stovani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ovani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160</TotalTime>
  <Words>124</Words>
  <Application>Microsoft Office PowerPoint</Application>
  <PresentationFormat>Prezentácia na obrazovke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12</vt:i4>
      </vt:variant>
    </vt:vector>
  </HeadingPairs>
  <TitlesOfParts>
    <vt:vector size="13" baseType="lpstr">
      <vt:lpstr>Cestovanie</vt:lpstr>
      <vt:lpstr>Mestská časť - Židenice</vt:lpstr>
      <vt:lpstr>História</vt:lpstr>
      <vt:lpstr>Informácie</vt:lpstr>
      <vt:lpstr>Mapa </vt:lpstr>
      <vt:lpstr>Priemyselná oblasť</vt:lpstr>
      <vt:lpstr>Šport a kultúra</vt:lpstr>
      <vt:lpstr>Vzdelanie</vt:lpstr>
      <vt:lpstr>Obchody</vt:lpstr>
      <vt:lpstr> a ďalšie</vt:lpstr>
      <vt:lpstr>Bývanie</vt:lpstr>
      <vt:lpstr>Miesta stretávania</vt:lpstr>
      <vt:lpstr>Ďakujem a pozornosť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Kyrra</dc:creator>
  <cp:lastModifiedBy>Kyrra</cp:lastModifiedBy>
  <cp:revision>18</cp:revision>
  <dcterms:created xsi:type="dcterms:W3CDTF">2013-11-24T21:41:09Z</dcterms:created>
  <dcterms:modified xsi:type="dcterms:W3CDTF">2013-11-25T00:22:05Z</dcterms:modified>
</cp:coreProperties>
</file>