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7"/>
  </p:notesMasterIdLst>
  <p:handoutMasterIdLst>
    <p:handoutMasterId r:id="rId98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532" r:id="rId94"/>
    <p:sldId id="609" r:id="rId95"/>
    <p:sldId id="539" r:id="rId96"/>
  </p:sldIdLst>
  <p:sldSz cx="9144000" cy="6858000" type="screen4x3"/>
  <p:notesSz cx="6669088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=en_us&amp;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.fss.muni.cz/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3</a:t>
            </a:r>
            <a:r>
              <a:rPr lang="cs-CZ" sz="1600" b="1" dirty="0" smtClean="0">
                <a:latin typeface="Verdana" panose="020B0604030504040204" pitchFamily="34" charset="0"/>
              </a:rPr>
              <a:t>. </a:t>
            </a:r>
            <a:r>
              <a:rPr lang="cs-CZ" sz="1600" b="1" smtClean="0">
                <a:latin typeface="Verdana" panose="020B0604030504040204" pitchFamily="34" charset="0"/>
              </a:rPr>
              <a:t>prosince </a:t>
            </a:r>
            <a:r>
              <a:rPr lang="cs-CZ" sz="1600" b="1" dirty="0">
                <a:latin typeface="Verdana" panose="020B0604030504040204" pitchFamily="34" charset="0"/>
              </a:rPr>
              <a:t>2013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</a:t>
            </a:r>
            <a:r>
              <a:rPr lang="cs-CZ" sz="22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KISK FF MU</a:t>
            </a:r>
            <a:endParaRPr lang="cs-CZ" sz="2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7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workshop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s citačním manažerem</a:t>
            </a:r>
          </a:p>
          <a:p>
            <a:pPr lvl="1"/>
            <a:r>
              <a:rPr lang="cs-CZ" dirty="0" smtClean="0"/>
              <a:t>Citace PRO</a:t>
            </a:r>
          </a:p>
          <a:p>
            <a:pPr lvl="1"/>
            <a:r>
              <a:rPr lang="cs-CZ" dirty="0" smtClean="0"/>
              <a:t>u PC</a:t>
            </a:r>
          </a:p>
          <a:p>
            <a:r>
              <a:rPr lang="cs-CZ" dirty="0" smtClean="0"/>
              <a:t>termíny</a:t>
            </a:r>
          </a:p>
          <a:p>
            <a:pPr lvl="1"/>
            <a:r>
              <a:rPr lang="cs-CZ" dirty="0" smtClean="0"/>
              <a:t>st 4.12.2013 10:00 (Bc.)</a:t>
            </a:r>
          </a:p>
          <a:p>
            <a:pPr lvl="1"/>
            <a:r>
              <a:rPr lang="cs-CZ" dirty="0" smtClean="0"/>
              <a:t>pá 6.12.2013 9:00 (Mgr.)</a:t>
            </a:r>
          </a:p>
          <a:p>
            <a:r>
              <a:rPr lang="cs-CZ" dirty="0" smtClean="0"/>
              <a:t>místo</a:t>
            </a:r>
          </a:p>
          <a:p>
            <a:pPr lvl="1"/>
            <a:r>
              <a:rPr lang="cs-CZ" dirty="0" smtClean="0"/>
              <a:t>FSS, PC25</a:t>
            </a:r>
          </a:p>
          <a:p>
            <a:r>
              <a:rPr lang="cs-CZ" dirty="0" smtClean="0"/>
              <a:t>více </a:t>
            </a:r>
            <a:r>
              <a:rPr lang="cs-CZ" dirty="0" err="1" smtClean="0"/>
              <a:t>info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>
                <a:hlinkClick r:id="rId2"/>
              </a:rPr>
              <a:t>http://knihovna.fss.muni.cz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31113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smtClean="0">
                <a:latin typeface="Verdana" panose="020B0604030504040204" pitchFamily="34" charset="0"/>
              </a:rPr>
              <a:t>krcal@phil.muni.cz</a:t>
            </a:r>
            <a:endParaRPr lang="cs-CZ" sz="2000" b="1">
              <a:latin typeface="Verdana" panose="020B0604030504040204" pitchFamily="34" charset="0"/>
            </a:endParaRP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5222</TotalTime>
  <Words>4178</Words>
  <Application>Microsoft Office PowerPoint</Application>
  <PresentationFormat>Předvádění na obrazovce (4:3)</PresentationFormat>
  <Paragraphs>478</Paragraphs>
  <Slides>95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95</vt:i4>
      </vt:variant>
    </vt:vector>
  </HeadingPairs>
  <TitlesOfParts>
    <vt:vector size="101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Citační workshop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387</cp:revision>
  <dcterms:created xsi:type="dcterms:W3CDTF">2008-06-02T21:04:14Z</dcterms:created>
  <dcterms:modified xsi:type="dcterms:W3CDTF">2013-12-17T00:01:41Z</dcterms:modified>
</cp:coreProperties>
</file>