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35358AA-CF86-452B-A354-BB4C4B0D6097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D08FE3-F216-4FE4-9CB1-220CBDE0115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Černý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VIKBA14 Digitální kompetence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186218"/>
            <a:ext cx="8928992" cy="167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7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>
                <a:effectLst/>
              </a:rPr>
              <a:t>Test </a:t>
            </a:r>
            <a:r>
              <a:rPr lang="cs-CZ" dirty="0" smtClean="0">
                <a:effectLst/>
              </a:rPr>
              <a:t>spíše lehčí a kratší. (25 b)</a:t>
            </a:r>
          </a:p>
          <a:p>
            <a:pPr algn="just"/>
            <a:r>
              <a:rPr lang="cs-CZ" b="1" dirty="0" smtClean="0">
                <a:effectLst/>
              </a:rPr>
              <a:t>Esej</a:t>
            </a:r>
            <a:r>
              <a:rPr lang="cs-CZ" dirty="0" smtClean="0">
                <a:effectLst/>
              </a:rPr>
              <a:t> </a:t>
            </a:r>
            <a:r>
              <a:rPr lang="cs-CZ" dirty="0" smtClean="0">
                <a:effectLst/>
              </a:rPr>
              <a:t>o informační </a:t>
            </a:r>
            <a:r>
              <a:rPr lang="cs-CZ" dirty="0" smtClean="0">
                <a:effectLst/>
              </a:rPr>
              <a:t>společnosti </a:t>
            </a:r>
            <a:r>
              <a:rPr lang="cs-CZ" dirty="0" smtClean="0">
                <a:effectLst/>
              </a:rPr>
              <a:t>s ohledem na informační kurátorství(5 </a:t>
            </a:r>
            <a:r>
              <a:rPr lang="cs-CZ" dirty="0" smtClean="0">
                <a:effectLst/>
              </a:rPr>
              <a:t>NS). (20b)</a:t>
            </a:r>
          </a:p>
          <a:p>
            <a:pPr algn="just"/>
            <a:r>
              <a:rPr lang="cs-CZ" b="1" dirty="0" smtClean="0">
                <a:effectLst/>
              </a:rPr>
              <a:t>Modul</a:t>
            </a:r>
            <a:r>
              <a:rPr lang="cs-CZ" dirty="0" smtClean="0">
                <a:effectLst/>
              </a:rPr>
              <a:t> (jednotlivě) – vytvořit modul v </a:t>
            </a:r>
            <a:r>
              <a:rPr lang="cs-CZ" dirty="0" err="1" smtClean="0">
                <a:effectLst/>
              </a:rPr>
              <a:t>moodle</a:t>
            </a:r>
            <a:r>
              <a:rPr lang="cs-CZ" dirty="0" smtClean="0">
                <a:effectLst/>
              </a:rPr>
              <a:t>, který bude sloužit jako učební materiál pro knihovníky a informační specialisty. </a:t>
            </a:r>
            <a:r>
              <a:rPr lang="cs-CZ" dirty="0" smtClean="0">
                <a:effectLst/>
              </a:rPr>
              <a:t>(25 </a:t>
            </a:r>
            <a:r>
              <a:rPr lang="cs-CZ" dirty="0" smtClean="0">
                <a:effectLst/>
              </a:rPr>
              <a:t>b)</a:t>
            </a:r>
          </a:p>
          <a:p>
            <a:pPr algn="just"/>
            <a:r>
              <a:rPr lang="cs-CZ" b="1" dirty="0" err="1" smtClean="0">
                <a:effectLst/>
              </a:rPr>
              <a:t>Infografika</a:t>
            </a:r>
            <a:r>
              <a:rPr lang="cs-CZ" b="0" dirty="0" smtClean="0">
                <a:effectLst/>
              </a:rPr>
              <a:t> (jednotlivě) – </a:t>
            </a:r>
            <a:r>
              <a:rPr lang="cs-CZ" b="0" dirty="0" smtClean="0">
                <a:effectLst/>
              </a:rPr>
              <a:t>vytvořit </a:t>
            </a:r>
            <a:r>
              <a:rPr lang="cs-CZ" b="0" dirty="0" err="1" smtClean="0">
                <a:effectLst/>
              </a:rPr>
              <a:t>inforgrafiku</a:t>
            </a:r>
            <a:r>
              <a:rPr lang="cs-CZ" b="0" dirty="0" smtClean="0">
                <a:effectLst/>
              </a:rPr>
              <a:t>. (10 b)</a:t>
            </a:r>
            <a:endParaRPr lang="cs-CZ" dirty="0" smtClean="0">
              <a:effectLst/>
            </a:endParaRPr>
          </a:p>
          <a:p>
            <a:pPr algn="just"/>
            <a:r>
              <a:rPr lang="cs-CZ" b="1" dirty="0" smtClean="0">
                <a:effectLst/>
              </a:rPr>
              <a:t>Film</a:t>
            </a:r>
            <a:r>
              <a:rPr lang="cs-CZ" dirty="0" smtClean="0">
                <a:effectLst/>
              </a:rPr>
              <a:t> na téma modulu. Bude součástí modulu. </a:t>
            </a:r>
            <a:r>
              <a:rPr lang="cs-CZ" dirty="0" smtClean="0">
                <a:effectLst/>
              </a:rPr>
              <a:t>(20 </a:t>
            </a:r>
            <a:r>
              <a:rPr lang="cs-CZ" dirty="0" smtClean="0">
                <a:effectLst/>
              </a:rPr>
              <a:t>b)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0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 každé části je třeba získat alespoň 50 % bodů. Za mimořádné úkoly lze získat až 10 bodů, které se přičtou k části s nejnižším procentuálním počtem bodů.</a:t>
            </a:r>
          </a:p>
          <a:p>
            <a:r>
              <a:rPr lang="cs-CZ" dirty="0"/>
              <a:t>Body navíc lze získat:</a:t>
            </a:r>
          </a:p>
          <a:p>
            <a:pPr lvl="1"/>
            <a:r>
              <a:rPr lang="cs-CZ" dirty="0"/>
              <a:t>Odhalení chyby v učebních materiálech;</a:t>
            </a:r>
          </a:p>
          <a:p>
            <a:pPr lvl="1"/>
            <a:r>
              <a:rPr lang="cs-CZ" dirty="0"/>
              <a:t>práci navíc;</a:t>
            </a:r>
          </a:p>
          <a:p>
            <a:pPr lvl="1"/>
            <a:r>
              <a:rPr lang="cs-CZ" dirty="0"/>
              <a:t>plnění nepovinných úkolů.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73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100-90 A</a:t>
            </a:r>
          </a:p>
          <a:p>
            <a:r>
              <a:rPr lang="pt-BR" dirty="0"/>
              <a:t>80-89 B</a:t>
            </a:r>
          </a:p>
          <a:p>
            <a:r>
              <a:rPr lang="pt-BR" dirty="0"/>
              <a:t>70-79 C</a:t>
            </a:r>
          </a:p>
          <a:p>
            <a:r>
              <a:rPr lang="pt-BR" dirty="0"/>
              <a:t>60-69 D</a:t>
            </a:r>
          </a:p>
          <a:p>
            <a:r>
              <a:rPr lang="pt-BR" dirty="0"/>
              <a:t>50-59 E</a:t>
            </a:r>
          </a:p>
          <a:p>
            <a:r>
              <a:rPr lang="pt-BR" dirty="0"/>
              <a:t>0-49 F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434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Současné </a:t>
            </a:r>
            <a:r>
              <a:rPr lang="cs-CZ" dirty="0"/>
              <a:t>trendy v ICT</a:t>
            </a:r>
          </a:p>
          <a:p>
            <a:r>
              <a:rPr lang="cs-CZ" dirty="0"/>
              <a:t>Informační společnost a její </a:t>
            </a:r>
            <a:r>
              <a:rPr lang="cs-CZ" dirty="0" smtClean="0"/>
              <a:t>rysy</a:t>
            </a:r>
          </a:p>
          <a:p>
            <a:r>
              <a:rPr lang="cs-CZ" dirty="0" smtClean="0"/>
              <a:t>Základy e-</a:t>
            </a:r>
            <a:r>
              <a:rPr lang="cs-CZ" dirty="0" err="1" smtClean="0"/>
              <a:t>learningu</a:t>
            </a:r>
            <a:endParaRPr lang="cs-CZ" dirty="0"/>
          </a:p>
          <a:p>
            <a:r>
              <a:rPr lang="cs-CZ" dirty="0" smtClean="0"/>
              <a:t>Informační kurátorství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205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Esej – </a:t>
            </a:r>
            <a:r>
              <a:rPr lang="cs-CZ" dirty="0" smtClean="0"/>
              <a:t>25.10.2013</a:t>
            </a:r>
            <a:endParaRPr lang="cs-CZ" dirty="0" smtClean="0"/>
          </a:p>
          <a:p>
            <a:r>
              <a:rPr lang="cs-CZ" dirty="0" err="1" smtClean="0"/>
              <a:t>Infografika</a:t>
            </a:r>
            <a:r>
              <a:rPr lang="cs-CZ" dirty="0" smtClean="0"/>
              <a:t> </a:t>
            </a:r>
            <a:r>
              <a:rPr lang="cs-CZ" dirty="0" smtClean="0"/>
              <a:t>8.11.2013</a:t>
            </a:r>
          </a:p>
          <a:p>
            <a:r>
              <a:rPr lang="cs-CZ" dirty="0" smtClean="0"/>
              <a:t>Přednáška 11.10. 2013 nebude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37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připomínky,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323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</TotalTime>
  <Words>176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Administrativní</vt:lpstr>
      <vt:lpstr>VIKBA14 Digitální kompetence</vt:lpstr>
      <vt:lpstr>Podmínky ukončení</vt:lpstr>
      <vt:lpstr>Hodnocení</vt:lpstr>
      <vt:lpstr>Známky</vt:lpstr>
      <vt:lpstr>Přednášky</vt:lpstr>
      <vt:lpstr>První data</vt:lpstr>
      <vt:lpstr>Otázky, připomínky, dotazy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VIKBA14 Digitální kompetence</dc:title>
  <dc:creator>Michal Černý</dc:creator>
  <cp:lastModifiedBy>Michal Černý</cp:lastModifiedBy>
  <cp:revision>4</cp:revision>
  <dcterms:created xsi:type="dcterms:W3CDTF">2012-09-20T13:35:46Z</dcterms:created>
  <dcterms:modified xsi:type="dcterms:W3CDTF">2013-09-20T07:03:49Z</dcterms:modified>
</cp:coreProperties>
</file>