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568" r:id="rId40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3366FF"/>
    <a:srgbClr val="FFFF00"/>
    <a:srgbClr val="36E200"/>
    <a:srgbClr val="6FD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098DA690-AEC7-424F-BBAD-61D922921D08}" type="presOf" srcId="{B70C7C94-3A3A-4333-B389-3B5FF190AD2E}" destId="{678A445D-0550-41C1-96E4-CDC278F9830F}" srcOrd="0" destOrd="0" presId="urn:microsoft.com/office/officeart/2008/layout/HorizontalMultiLevelHierarchy"/>
    <dgm:cxn modelId="{80EF6F79-0F13-4D87-96B7-D6774C8489A1}" type="presOf" srcId="{757982D8-3EBB-4D8E-AC95-3337AFFE0FA4}" destId="{2FD2D3CF-A2D6-4E59-A8F9-695B92F8B052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B613A856-379D-4807-9FB7-574B19992636}" type="presOf" srcId="{9815E430-2C87-4111-957C-635AEA971D56}" destId="{63CB8899-4B9B-48D5-99A8-18AC0E375785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7B0B878F-2E12-4F00-9315-D96B1BBE7532}" type="presOf" srcId="{EFD7459F-8354-4104-9E8D-5E911CEE554E}" destId="{5684999E-63D8-4329-A764-67FB8FEA91BB}" srcOrd="1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ADA1348-E503-489A-921C-2BE7B9AC27E7}" type="presOf" srcId="{709B5A12-EAAC-4328-8550-D30DD1F18BA1}" destId="{9EE5FB58-57ED-43A8-9646-57F821681575}" srcOrd="0" destOrd="0" presId="urn:microsoft.com/office/officeart/2008/layout/HorizontalMultiLevelHierarchy"/>
    <dgm:cxn modelId="{AD7B6604-CF1A-497A-9DBE-35078112B539}" type="presOf" srcId="{6ACC875E-B893-4E29-AB7B-CD1CD1624A10}" destId="{1F65FF0B-BC93-42C4-B937-89FED927F81E}" srcOrd="1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C982BF9-6F4E-4B1E-97DC-8CEB647D6DFB}" type="presOf" srcId="{B70C7C94-3A3A-4333-B389-3B5FF190AD2E}" destId="{2943B8DD-A306-405F-9C7E-20FE17401623}" srcOrd="1" destOrd="0" presId="urn:microsoft.com/office/officeart/2008/layout/HorizontalMultiLevelHierarchy"/>
    <dgm:cxn modelId="{E7924CCC-8406-4D1E-86E6-964D051ADBC3}" type="presOf" srcId="{EFD7459F-8354-4104-9E8D-5E911CEE554E}" destId="{4502D279-C79E-4FB0-B930-33BD84E67EB9}" srcOrd="0" destOrd="0" presId="urn:microsoft.com/office/officeart/2008/layout/HorizontalMultiLevelHierarchy"/>
    <dgm:cxn modelId="{70E04606-EA2F-4AA4-9427-2DDC6614DE61}" type="presOf" srcId="{C30D2136-9187-4CBC-BF2F-B1E4F117C3D9}" destId="{3D912715-FD00-419B-A26A-C4BAC50271EF}" srcOrd="0" destOrd="0" presId="urn:microsoft.com/office/officeart/2008/layout/HorizontalMultiLevelHierarchy"/>
    <dgm:cxn modelId="{97CF0A36-78B0-41A9-BECE-64DF7B93F97C}" type="presOf" srcId="{6ACC875E-B893-4E29-AB7B-CD1CD1624A10}" destId="{1C962A1A-E2A4-48B7-A878-F7DC894B222C}" srcOrd="0" destOrd="0" presId="urn:microsoft.com/office/officeart/2008/layout/HorizontalMultiLevelHierarchy"/>
    <dgm:cxn modelId="{F7C39951-8DE3-4210-B3B1-CD289DEE1722}" type="presOf" srcId="{BDE7816F-FD74-4573-A681-AB6385511B7A}" destId="{4985085E-996A-4788-8A49-0F46A701DBD6}" srcOrd="0" destOrd="0" presId="urn:microsoft.com/office/officeart/2008/layout/HorizontalMultiLevelHierarchy"/>
    <dgm:cxn modelId="{51E1D028-312A-4AF4-A26F-C64C161AA9AE}" type="presParOf" srcId="{4985085E-996A-4788-8A49-0F46A701DBD6}" destId="{052272F7-B682-4578-A382-76B6F5A51784}" srcOrd="0" destOrd="0" presId="urn:microsoft.com/office/officeart/2008/layout/HorizontalMultiLevelHierarchy"/>
    <dgm:cxn modelId="{A93826E9-2DE8-4254-BD64-9EFA68DA6BF6}" type="presParOf" srcId="{052272F7-B682-4578-A382-76B6F5A51784}" destId="{9EE5FB58-57ED-43A8-9646-57F821681575}" srcOrd="0" destOrd="0" presId="urn:microsoft.com/office/officeart/2008/layout/HorizontalMultiLevelHierarchy"/>
    <dgm:cxn modelId="{1D0B2E23-97D8-45C7-96FA-9201A61ACC5E}" type="presParOf" srcId="{052272F7-B682-4578-A382-76B6F5A51784}" destId="{C57BFE1D-8CF2-4E8B-950C-25C8788570BD}" srcOrd="1" destOrd="0" presId="urn:microsoft.com/office/officeart/2008/layout/HorizontalMultiLevelHierarchy"/>
    <dgm:cxn modelId="{5B84FAF5-7385-4730-B977-A30DABFADAE4}" type="presParOf" srcId="{C57BFE1D-8CF2-4E8B-950C-25C8788570BD}" destId="{678A445D-0550-41C1-96E4-CDC278F9830F}" srcOrd="0" destOrd="0" presId="urn:microsoft.com/office/officeart/2008/layout/HorizontalMultiLevelHierarchy"/>
    <dgm:cxn modelId="{B6962644-38F2-4E5A-9310-2BF8BFF3CB48}" type="presParOf" srcId="{678A445D-0550-41C1-96E4-CDC278F9830F}" destId="{2943B8DD-A306-405F-9C7E-20FE17401623}" srcOrd="0" destOrd="0" presId="urn:microsoft.com/office/officeart/2008/layout/HorizontalMultiLevelHierarchy"/>
    <dgm:cxn modelId="{CEC829AD-A459-4ED8-B469-FF0F880CADC9}" type="presParOf" srcId="{C57BFE1D-8CF2-4E8B-950C-25C8788570BD}" destId="{DED4E4A3-864A-4194-BE67-10FBFAEF5AE6}" srcOrd="1" destOrd="0" presId="urn:microsoft.com/office/officeart/2008/layout/HorizontalMultiLevelHierarchy"/>
    <dgm:cxn modelId="{BBD8D187-8B5C-4FD4-A2CF-F26C0D691F41}" type="presParOf" srcId="{DED4E4A3-864A-4194-BE67-10FBFAEF5AE6}" destId="{2FD2D3CF-A2D6-4E59-A8F9-695B92F8B052}" srcOrd="0" destOrd="0" presId="urn:microsoft.com/office/officeart/2008/layout/HorizontalMultiLevelHierarchy"/>
    <dgm:cxn modelId="{C383490B-A91E-48B4-9595-7B6318A6A9F8}" type="presParOf" srcId="{DED4E4A3-864A-4194-BE67-10FBFAEF5AE6}" destId="{5C642D5A-3C55-4957-A6AA-0B40CA588F34}" srcOrd="1" destOrd="0" presId="urn:microsoft.com/office/officeart/2008/layout/HorizontalMultiLevelHierarchy"/>
    <dgm:cxn modelId="{D6DD4800-154A-4AB9-9171-CD6E96604CE4}" type="presParOf" srcId="{C57BFE1D-8CF2-4E8B-950C-25C8788570BD}" destId="{4502D279-C79E-4FB0-B930-33BD84E67EB9}" srcOrd="2" destOrd="0" presId="urn:microsoft.com/office/officeart/2008/layout/HorizontalMultiLevelHierarchy"/>
    <dgm:cxn modelId="{D0C6B0BD-BEF8-408C-8EB0-5F779E125421}" type="presParOf" srcId="{4502D279-C79E-4FB0-B930-33BD84E67EB9}" destId="{5684999E-63D8-4329-A764-67FB8FEA91BB}" srcOrd="0" destOrd="0" presId="urn:microsoft.com/office/officeart/2008/layout/HorizontalMultiLevelHierarchy"/>
    <dgm:cxn modelId="{1D45F23F-EEFB-40AD-A6DE-3E2289741704}" type="presParOf" srcId="{C57BFE1D-8CF2-4E8B-950C-25C8788570BD}" destId="{0BC45BC6-BECD-428D-A3B6-DE6EC3E0C8EA}" srcOrd="3" destOrd="0" presId="urn:microsoft.com/office/officeart/2008/layout/HorizontalMultiLevelHierarchy"/>
    <dgm:cxn modelId="{12CA1209-0622-447B-98C7-E7A84BBABAD7}" type="presParOf" srcId="{0BC45BC6-BECD-428D-A3B6-DE6EC3E0C8EA}" destId="{3D912715-FD00-419B-A26A-C4BAC50271EF}" srcOrd="0" destOrd="0" presId="urn:microsoft.com/office/officeart/2008/layout/HorizontalMultiLevelHierarchy"/>
    <dgm:cxn modelId="{6CFF6B7D-3712-4D20-B440-72AF08302621}" type="presParOf" srcId="{0BC45BC6-BECD-428D-A3B6-DE6EC3E0C8EA}" destId="{6E2F0CC8-1299-4760-97E9-2515652AFCA0}" srcOrd="1" destOrd="0" presId="urn:microsoft.com/office/officeart/2008/layout/HorizontalMultiLevelHierarchy"/>
    <dgm:cxn modelId="{FDB4485C-BE5B-4610-89FC-528152718693}" type="presParOf" srcId="{C57BFE1D-8CF2-4E8B-950C-25C8788570BD}" destId="{1C962A1A-E2A4-48B7-A878-F7DC894B222C}" srcOrd="4" destOrd="0" presId="urn:microsoft.com/office/officeart/2008/layout/HorizontalMultiLevelHierarchy"/>
    <dgm:cxn modelId="{C16C9847-974F-4743-9138-87D38E0A235B}" type="presParOf" srcId="{1C962A1A-E2A4-48B7-A878-F7DC894B222C}" destId="{1F65FF0B-BC93-42C4-B937-89FED927F81E}" srcOrd="0" destOrd="0" presId="urn:microsoft.com/office/officeart/2008/layout/HorizontalMultiLevelHierarchy"/>
    <dgm:cxn modelId="{C07DD007-AD52-4701-BC48-999511316EA7}" type="presParOf" srcId="{C57BFE1D-8CF2-4E8B-950C-25C8788570BD}" destId="{99D3D754-2E5D-4687-BB97-8C478BF626F1}" srcOrd="5" destOrd="0" presId="urn:microsoft.com/office/officeart/2008/layout/HorizontalMultiLevelHierarchy"/>
    <dgm:cxn modelId="{B4544525-8FE3-487A-B799-18FF4FC62C3F}" type="presParOf" srcId="{99D3D754-2E5D-4687-BB97-8C478BF626F1}" destId="{63CB8899-4B9B-48D5-99A8-18AC0E375785}" srcOrd="0" destOrd="0" presId="urn:microsoft.com/office/officeart/2008/layout/HorizontalMultiLevelHierarchy"/>
    <dgm:cxn modelId="{8F49EA2B-03D7-45C3-A34D-73A9F3241EF7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B7F2149-DC34-4414-A2DA-7DB79B98751B}" type="presOf" srcId="{757982D8-3EBB-4D8E-AC95-3337AFFE0FA4}" destId="{30310FE2-0E70-4C81-82F3-92CB8A7E4260}" srcOrd="0" destOrd="0" presId="urn:microsoft.com/office/officeart/2005/8/layout/radial1"/>
    <dgm:cxn modelId="{40F0C950-4273-4631-8B2A-6DE4D5458939}" type="presOf" srcId="{6ACC875E-B893-4E29-AB7B-CD1CD1624A10}" destId="{1BCB86E3-7294-4889-9946-3F938040DC1B}" srcOrd="0" destOrd="0" presId="urn:microsoft.com/office/officeart/2005/8/layout/radial1"/>
    <dgm:cxn modelId="{A2C250E8-BEEE-424C-8461-E4A2930AB238}" type="presOf" srcId="{6ACC875E-B893-4E29-AB7B-CD1CD1624A10}" destId="{A23D29BA-837A-49FE-B32A-36CEA87ECCF2}" srcOrd="1" destOrd="0" presId="urn:microsoft.com/office/officeart/2005/8/layout/radial1"/>
    <dgm:cxn modelId="{20D0DAA7-1A39-4306-B0F8-1075130B2951}" type="presOf" srcId="{709B5A12-EAAC-4328-8550-D30DD1F18BA1}" destId="{F29C3E5B-32A5-452C-9F7E-EF3BBF528548}" srcOrd="0" destOrd="0" presId="urn:microsoft.com/office/officeart/2005/8/layout/radial1"/>
    <dgm:cxn modelId="{B73BE3DE-09A7-4975-87FC-853001EFB6E6}" type="presOf" srcId="{B70C7C94-3A3A-4333-B389-3B5FF190AD2E}" destId="{C1663D92-13A5-4977-B1EA-81A4299EC160}" srcOrd="1" destOrd="0" presId="urn:microsoft.com/office/officeart/2005/8/layout/radial1"/>
    <dgm:cxn modelId="{29CBD72A-4897-4E02-B875-5B56DE9B1F41}" type="presOf" srcId="{9815E430-2C87-4111-957C-635AEA971D56}" destId="{08C12ED4-1B83-45E9-83C0-3E03F7FFF2A8}" srcOrd="0" destOrd="0" presId="urn:microsoft.com/office/officeart/2005/8/layout/radial1"/>
    <dgm:cxn modelId="{300C3272-84BC-4A89-B955-96DFAB29E176}" type="presOf" srcId="{B70C7C94-3A3A-4333-B389-3B5FF190AD2E}" destId="{B912BC49-EAD6-4487-AF19-E4D43B984D0B}" srcOrd="0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D6D267AD-FBDD-4C38-88C7-C25A1D20A7E9}" type="presOf" srcId="{BDE7816F-FD74-4573-A681-AB6385511B7A}" destId="{B4864D67-6436-4E26-9B13-3ED2B0E3DC72}" srcOrd="0" destOrd="0" presId="urn:microsoft.com/office/officeart/2005/8/layout/radial1"/>
    <dgm:cxn modelId="{437C01B4-E376-43EA-9E54-2BFFB2E613A7}" type="presParOf" srcId="{B4864D67-6436-4E26-9B13-3ED2B0E3DC72}" destId="{F29C3E5B-32A5-452C-9F7E-EF3BBF528548}" srcOrd="0" destOrd="0" presId="urn:microsoft.com/office/officeart/2005/8/layout/radial1"/>
    <dgm:cxn modelId="{28A8EC7C-6093-4D67-9BC1-A34D01DE209F}" type="presParOf" srcId="{B4864D67-6436-4E26-9B13-3ED2B0E3DC72}" destId="{B912BC49-EAD6-4487-AF19-E4D43B984D0B}" srcOrd="1" destOrd="0" presId="urn:microsoft.com/office/officeart/2005/8/layout/radial1"/>
    <dgm:cxn modelId="{3B36BAF1-EE49-4B0B-B666-6A9F02236A51}" type="presParOf" srcId="{B912BC49-EAD6-4487-AF19-E4D43B984D0B}" destId="{C1663D92-13A5-4977-B1EA-81A4299EC160}" srcOrd="0" destOrd="0" presId="urn:microsoft.com/office/officeart/2005/8/layout/radial1"/>
    <dgm:cxn modelId="{60354A1C-B00F-409E-B709-306FD41C3142}" type="presParOf" srcId="{B4864D67-6436-4E26-9B13-3ED2B0E3DC72}" destId="{30310FE2-0E70-4C81-82F3-92CB8A7E4260}" srcOrd="2" destOrd="0" presId="urn:microsoft.com/office/officeart/2005/8/layout/radial1"/>
    <dgm:cxn modelId="{B26BCB41-71E8-49A0-987D-F00BEC215597}" type="presParOf" srcId="{B4864D67-6436-4E26-9B13-3ED2B0E3DC72}" destId="{1BCB86E3-7294-4889-9946-3F938040DC1B}" srcOrd="3" destOrd="0" presId="urn:microsoft.com/office/officeart/2005/8/layout/radial1"/>
    <dgm:cxn modelId="{BCB58A66-A87A-42A8-A7D8-4BFD5B550C84}" type="presParOf" srcId="{1BCB86E3-7294-4889-9946-3F938040DC1B}" destId="{A23D29BA-837A-49FE-B32A-36CEA87ECCF2}" srcOrd="0" destOrd="0" presId="urn:microsoft.com/office/officeart/2005/8/layout/radial1"/>
    <dgm:cxn modelId="{733C4429-4A45-4954-B5AE-441F77ECC3D3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270954-6405-4063-AB60-1DBB87FDC8F3}" type="presOf" srcId="{BF2BF0BE-AFB7-498D-99F4-FE49586DEF2B}" destId="{E207F3CA-3D65-422C-AB16-F975A611E24C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0BD24FBC-557D-48E3-B6AC-F968578BB11D}" type="presOf" srcId="{3B0ED56E-EFBB-405E-8B1C-BE1A92D4C565}" destId="{992526F1-CBA0-42BF-AA86-96FCD6FE780D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05983B79-B05D-40DE-98F0-191E9620FC88}" type="presOf" srcId="{722DD536-5B82-4ADB-9020-7B37B5353991}" destId="{E3872C46-2BCB-4136-99BE-2189C0347C52}" srcOrd="0" destOrd="0" presId="urn:microsoft.com/office/officeart/2008/layout/RadialCluster"/>
    <dgm:cxn modelId="{5D4443E7-5B61-439A-895E-4D1D69A9348C}" type="presOf" srcId="{06C2FA5C-48F5-440C-A498-C828137E5CDA}" destId="{EBC9AA0F-D336-442C-A785-67FDA8103546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D345CCC8-561A-493F-BBFF-B7E2EF7F19C7}" type="presOf" srcId="{F07E4DBF-92C5-4E65-B1FC-9F0C0667DB2E}" destId="{C1EC020C-B480-438C-A393-8D85B0D9C9AD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6AC808AD-C248-4378-B817-3A9C2D25D5B3}" type="presOf" srcId="{7C47E905-550B-4806-93B3-78E5F0692CEC}" destId="{909167AA-AF75-4946-AE45-310FC621A190}" srcOrd="0" destOrd="0" presId="urn:microsoft.com/office/officeart/2008/layout/RadialCluster"/>
    <dgm:cxn modelId="{B4ED95A9-7325-48F4-A531-EA302F4AA806}" type="presOf" srcId="{C6C9F468-D24B-427A-95F9-69C849739990}" destId="{1A9D9277-1884-45D2-B7EF-954737693688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D10C63AB-8381-4BEE-8EB5-143E0B03EE29}" type="presOf" srcId="{A3A8EEAC-99F2-4C38-AAD6-D886FC03A311}" destId="{A063AF42-72BF-499B-BAFF-028F12179705}" srcOrd="0" destOrd="0" presId="urn:microsoft.com/office/officeart/2008/layout/RadialCluster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1CF344E9-001E-4BE0-BDD4-D6722E2C9626}" type="presOf" srcId="{F43CFC26-AFBF-44C0-86E2-3B2F31D9A23A}" destId="{B3D910C3-CA19-4195-B7A8-5DECE1E3B6A8}" srcOrd="0" destOrd="0" presId="urn:microsoft.com/office/officeart/2008/layout/RadialCluster"/>
    <dgm:cxn modelId="{CF84710C-1D94-41CB-9B5E-88F51C50D0B7}" type="presOf" srcId="{28A7809D-AE1A-43FE-82D1-669153D09B55}" destId="{F45765AB-D07B-4A7F-BAF0-015FCA73FF44}" srcOrd="0" destOrd="0" presId="urn:microsoft.com/office/officeart/2008/layout/RadialCluster"/>
    <dgm:cxn modelId="{70F735DE-7E0A-4F9E-B99B-3799179D1938}" type="presOf" srcId="{8F4A711E-5047-4AA7-8B33-10CDC33865B0}" destId="{EA8A1715-1121-49FF-981B-B332DCCAB226}" srcOrd="0" destOrd="0" presId="urn:microsoft.com/office/officeart/2008/layout/RadialCluster"/>
    <dgm:cxn modelId="{C4247BF9-DDF4-44D8-9273-350BB612FF2D}" type="presOf" srcId="{EC057034-63F2-408C-A60C-438C319633DE}" destId="{08EFFBCB-137D-48DE-A321-C6FB4B1963C4}" srcOrd="0" destOrd="0" presId="urn:microsoft.com/office/officeart/2008/layout/RadialCluster"/>
    <dgm:cxn modelId="{59FB6550-D387-40AB-8D74-85A57B6650F7}" type="presOf" srcId="{0164332B-FC42-42F7-80D1-03BF36387D12}" destId="{882A1B68-DC93-43AD-AC01-E48D997993B3}" srcOrd="0" destOrd="0" presId="urn:microsoft.com/office/officeart/2008/layout/RadialCluster"/>
    <dgm:cxn modelId="{6C208E48-4441-4C00-BCCC-A285C2C35C8C}" type="presOf" srcId="{63355BC2-6689-41F6-8016-83C3DE72A477}" destId="{03ACB9EC-313C-4C24-817C-3F5D82639980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4FA6B13-1960-43A1-88BD-DD23E0F2575D}" type="presOf" srcId="{ADDBFDBE-1FC5-4FF4-92D1-8D378F51E93F}" destId="{58FA4EE3-CF68-4D37-8469-5395175A1589}" srcOrd="0" destOrd="0" presId="urn:microsoft.com/office/officeart/2008/layout/RadialCluster"/>
    <dgm:cxn modelId="{AAA1C374-A52A-40BC-96ED-32256EFCA1B8}" type="presOf" srcId="{7F42AF17-DE30-4D0F-BE31-879333969146}" destId="{7E9CB5D8-AB18-4294-A341-6E6FA0CF11FE}" srcOrd="0" destOrd="0" presId="urn:microsoft.com/office/officeart/2008/layout/RadialCluster"/>
    <dgm:cxn modelId="{E7FAA5EC-775A-48DA-8209-2952C4292E4F}" type="presParOf" srcId="{C1EC020C-B480-438C-A393-8D85B0D9C9AD}" destId="{0325789D-4201-4790-8A78-F87EE269D340}" srcOrd="0" destOrd="0" presId="urn:microsoft.com/office/officeart/2008/layout/RadialCluster"/>
    <dgm:cxn modelId="{E0DC26F3-23BB-4B6C-B85F-6460C67973AA}" type="presParOf" srcId="{0325789D-4201-4790-8A78-F87EE269D340}" destId="{992526F1-CBA0-42BF-AA86-96FCD6FE780D}" srcOrd="0" destOrd="0" presId="urn:microsoft.com/office/officeart/2008/layout/RadialCluster"/>
    <dgm:cxn modelId="{4D530E55-7E4E-4124-BB6C-261F3DBF5A1A}" type="presParOf" srcId="{0325789D-4201-4790-8A78-F87EE269D340}" destId="{1A9D9277-1884-45D2-B7EF-954737693688}" srcOrd="1" destOrd="0" presId="urn:microsoft.com/office/officeart/2008/layout/RadialCluster"/>
    <dgm:cxn modelId="{FB312C70-F881-4CDA-B1E1-9578E0D4A295}" type="presParOf" srcId="{0325789D-4201-4790-8A78-F87EE269D340}" destId="{EA8A1715-1121-49FF-981B-B332DCCAB226}" srcOrd="2" destOrd="0" presId="urn:microsoft.com/office/officeart/2008/layout/RadialCluster"/>
    <dgm:cxn modelId="{B0FF12FD-F141-45A3-83C6-2528D9D3A0AC}" type="presParOf" srcId="{0325789D-4201-4790-8A78-F87EE269D340}" destId="{E207F3CA-3D65-422C-AB16-F975A611E24C}" srcOrd="3" destOrd="0" presId="urn:microsoft.com/office/officeart/2008/layout/RadialCluster"/>
    <dgm:cxn modelId="{BEC3CE2B-11D6-42BF-B527-410438E0CE28}" type="presParOf" srcId="{0325789D-4201-4790-8A78-F87EE269D340}" destId="{909167AA-AF75-4946-AE45-310FC621A190}" srcOrd="4" destOrd="0" presId="urn:microsoft.com/office/officeart/2008/layout/RadialCluster"/>
    <dgm:cxn modelId="{9EC9929F-85E6-4707-87F8-995C30E8AD9E}" type="presParOf" srcId="{0325789D-4201-4790-8A78-F87EE269D340}" destId="{08EFFBCB-137D-48DE-A321-C6FB4B1963C4}" srcOrd="5" destOrd="0" presId="urn:microsoft.com/office/officeart/2008/layout/RadialCluster"/>
    <dgm:cxn modelId="{F29C235F-4234-40DD-BAC9-235D67C4C8E4}" type="presParOf" srcId="{0325789D-4201-4790-8A78-F87EE269D340}" destId="{E3872C46-2BCB-4136-99BE-2189C0347C52}" srcOrd="6" destOrd="0" presId="urn:microsoft.com/office/officeart/2008/layout/RadialCluster"/>
    <dgm:cxn modelId="{9EAB4C31-4140-4DBD-889C-AA2F71B160EB}" type="presParOf" srcId="{0325789D-4201-4790-8A78-F87EE269D340}" destId="{F45765AB-D07B-4A7F-BAF0-015FCA73FF44}" srcOrd="7" destOrd="0" presId="urn:microsoft.com/office/officeart/2008/layout/RadialCluster"/>
    <dgm:cxn modelId="{32AD5C98-59B4-4909-A242-F7094086253D}" type="presParOf" srcId="{0325789D-4201-4790-8A78-F87EE269D340}" destId="{B3D910C3-CA19-4195-B7A8-5DECE1E3B6A8}" srcOrd="8" destOrd="0" presId="urn:microsoft.com/office/officeart/2008/layout/RadialCluster"/>
    <dgm:cxn modelId="{D6D09C01-2943-48E7-A7A7-3805E00342F1}" type="presParOf" srcId="{0325789D-4201-4790-8A78-F87EE269D340}" destId="{EBC9AA0F-D336-442C-A785-67FDA8103546}" srcOrd="9" destOrd="0" presId="urn:microsoft.com/office/officeart/2008/layout/RadialCluster"/>
    <dgm:cxn modelId="{B9FDD97D-D6B8-4CC7-8839-C830A320CA23}" type="presParOf" srcId="{0325789D-4201-4790-8A78-F87EE269D340}" destId="{03ACB9EC-313C-4C24-817C-3F5D82639980}" srcOrd="10" destOrd="0" presId="urn:microsoft.com/office/officeart/2008/layout/RadialCluster"/>
    <dgm:cxn modelId="{E008CE9E-9E53-46FB-B7FA-360F3C5E5AF1}" type="presParOf" srcId="{0325789D-4201-4790-8A78-F87EE269D340}" destId="{882A1B68-DC93-43AD-AC01-E48D997993B3}" srcOrd="11" destOrd="0" presId="urn:microsoft.com/office/officeart/2008/layout/RadialCluster"/>
    <dgm:cxn modelId="{BDDD0518-E537-4E1C-AD94-6A6AF1E8E9AD}" type="presParOf" srcId="{0325789D-4201-4790-8A78-F87EE269D340}" destId="{7E9CB5D8-AB18-4294-A341-6E6FA0CF11FE}" srcOrd="12" destOrd="0" presId="urn:microsoft.com/office/officeart/2008/layout/RadialCluster"/>
    <dgm:cxn modelId="{D1664F62-196E-446E-8326-F67A837DEF92}" type="presParOf" srcId="{0325789D-4201-4790-8A78-F87EE269D340}" destId="{58FA4EE3-CF68-4D37-8469-5395175A1589}" srcOrd="13" destOrd="0" presId="urn:microsoft.com/office/officeart/2008/layout/RadialCluster"/>
    <dgm:cxn modelId="{BAD38255-A52B-4A2B-8E1E-3DF5A30D4583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71AC6-6FE5-422B-A64B-59AF4C8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0E5FD-AE57-49A9-993B-C0A12B82F8DF}" type="slidenum">
              <a:rPr lang="ru-RU" altLang="cs-CZ" smtClean="0"/>
              <a:pPr eaLnBrk="1" hangingPunct="1"/>
              <a:t>1</a:t>
            </a:fld>
            <a:endParaRPr lang="ru-RU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8889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2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8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3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87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15. </a:t>
            </a:r>
            <a:r>
              <a:rPr lang="cs-CZ" altLang="cs-CZ" b="1" dirty="0" smtClean="0">
                <a:latin typeface="Tahoma" pitchFamily="34" charset="0"/>
              </a:rPr>
              <a:t>listopadu 2013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1"/>
                </a:solidFill>
                <a:latin typeface="Verdana" pitchFamily="34" charset="0"/>
              </a:rPr>
              <a:t>9.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Citační software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3404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3633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974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054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210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696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5916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3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9574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97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7399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170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781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535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304819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43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4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520861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89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32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5060</TotalTime>
  <Words>992</Words>
  <Application>Microsoft Office PowerPoint</Application>
  <PresentationFormat>Předvádění na obrazovce (4:3)</PresentationFormat>
  <Paragraphs>217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338</cp:revision>
  <dcterms:created xsi:type="dcterms:W3CDTF">2008-06-02T21:04:14Z</dcterms:created>
  <dcterms:modified xsi:type="dcterms:W3CDTF">2013-11-14T22:13:30Z</dcterms:modified>
</cp:coreProperties>
</file>