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emf" ContentType="image/x-emf"/>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Default Extension="vml" ContentType="application/vnd.openxmlformats-officedocument.vmlDrawing"/>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Layouts/slideLayout22.xml" ContentType="application/vnd.openxmlformats-officedocument.presentationml.slideLayout+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1"/>
    <p:sldMasterId id="2147483670" r:id="rId2"/>
  </p:sldMasterIdLst>
  <p:notesMasterIdLst>
    <p:notesMasterId r:id="rId47"/>
  </p:notesMasterIdLst>
  <p:handoutMasterIdLst>
    <p:handoutMasterId r:id="rId48"/>
  </p:handoutMasterIdLst>
  <p:sldIdLst>
    <p:sldId id="259" r:id="rId3"/>
    <p:sldId id="539" r:id="rId4"/>
    <p:sldId id="528" r:id="rId5"/>
    <p:sldId id="404" r:id="rId6"/>
    <p:sldId id="437" r:id="rId7"/>
    <p:sldId id="439" r:id="rId8"/>
    <p:sldId id="440" r:id="rId9"/>
    <p:sldId id="441" r:id="rId10"/>
    <p:sldId id="442" r:id="rId11"/>
    <p:sldId id="443" r:id="rId12"/>
    <p:sldId id="444" r:id="rId13"/>
    <p:sldId id="446" r:id="rId14"/>
    <p:sldId id="540" r:id="rId15"/>
    <p:sldId id="529" r:id="rId16"/>
    <p:sldId id="402" r:id="rId17"/>
    <p:sldId id="403" r:id="rId18"/>
    <p:sldId id="406" r:id="rId19"/>
    <p:sldId id="407" r:id="rId20"/>
    <p:sldId id="408" r:id="rId21"/>
    <p:sldId id="409" r:id="rId22"/>
    <p:sldId id="411" r:id="rId23"/>
    <p:sldId id="412" r:id="rId24"/>
    <p:sldId id="413" r:id="rId25"/>
    <p:sldId id="414" r:id="rId26"/>
    <p:sldId id="415" r:id="rId27"/>
    <p:sldId id="530" r:id="rId28"/>
    <p:sldId id="416" r:id="rId29"/>
    <p:sldId id="417" r:id="rId30"/>
    <p:sldId id="418" r:id="rId31"/>
    <p:sldId id="419" r:id="rId32"/>
    <p:sldId id="420" r:id="rId33"/>
    <p:sldId id="421" r:id="rId34"/>
    <p:sldId id="422" r:id="rId35"/>
    <p:sldId id="423" r:id="rId36"/>
    <p:sldId id="424" r:id="rId37"/>
    <p:sldId id="425" r:id="rId38"/>
    <p:sldId id="434" r:id="rId39"/>
    <p:sldId id="471" r:id="rId40"/>
    <p:sldId id="428" r:id="rId41"/>
    <p:sldId id="429" r:id="rId42"/>
    <p:sldId id="430" r:id="rId43"/>
    <p:sldId id="427" r:id="rId44"/>
    <p:sldId id="435" r:id="rId45"/>
    <p:sldId id="532" r:id="rId46"/>
  </p:sldIdLst>
  <p:sldSz cx="9144000" cy="6858000" type="screen4x3"/>
  <p:notesSz cx="7086600" cy="94107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DC2828"/>
    <a:srgbClr val="F1F1F1"/>
    <a:srgbClr val="FAE600"/>
    <a:srgbClr val="B4B4B4"/>
    <a:srgbClr val="FFD200"/>
    <a:srgbClr val="646464"/>
    <a:srgbClr val="80808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350" autoAdjust="0"/>
    <p:restoredTop sz="96000" autoAdjust="0"/>
  </p:normalViewPr>
  <p:slideViewPr>
    <p:cSldViewPr>
      <p:cViewPr varScale="1">
        <p:scale>
          <a:sx n="80" d="100"/>
          <a:sy n="80" d="100"/>
        </p:scale>
        <p:origin x="-1698" y="-96"/>
      </p:cViewPr>
      <p:guideLst>
        <p:guide orient="horz" pos="3884"/>
        <p:guide orient="horz" pos="2051"/>
        <p:guide pos="2880"/>
      </p:guideLst>
    </p:cSldViewPr>
  </p:slideViewPr>
  <p:notesTextViewPr>
    <p:cViewPr>
      <p:scale>
        <a:sx n="100" d="100"/>
        <a:sy n="100" d="100"/>
      </p:scale>
      <p:origin x="0" y="0"/>
    </p:cViewPr>
  </p:notesTextViewPr>
  <p:sorterViewPr>
    <p:cViewPr>
      <p:scale>
        <a:sx n="75" d="100"/>
        <a:sy n="75" d="100"/>
      </p:scale>
      <p:origin x="0" y="138"/>
    </p:cViewPr>
  </p:sorter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handoutMaster" Target="handoutMasters/handoutMaster1.xml"/><Relationship Id="rId8" Type="http://schemas.openxmlformats.org/officeDocument/2006/relationships/slide" Target="slides/slide6.xml"/><Relationship Id="rId51"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png"/></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8" name="Rectangle 6"/>
          <p:cNvSpPr>
            <a:spLocks noChangeArrowheads="1"/>
          </p:cNvSpPr>
          <p:nvPr/>
        </p:nvSpPr>
        <p:spPr bwMode="auto">
          <a:xfrm>
            <a:off x="158750" y="9136063"/>
            <a:ext cx="1289050" cy="144462"/>
          </a:xfrm>
          <a:prstGeom prst="rect">
            <a:avLst/>
          </a:prstGeom>
          <a:noFill/>
          <a:ln w="9525">
            <a:noFill/>
            <a:miter lim="800000"/>
            <a:headEnd/>
            <a:tailEnd/>
          </a:ln>
          <a:effectLst/>
        </p:spPr>
        <p:txBody>
          <a:bodyPr lIns="0" tIns="0" rIns="0" bIns="0"/>
          <a:lstStyle/>
          <a:p>
            <a:r>
              <a:rPr lang="en-US" sz="1100">
                <a:cs typeface="Arial" charset="0"/>
              </a:rPr>
              <a:t>May 22, 2008</a:t>
            </a:r>
          </a:p>
        </p:txBody>
      </p:sp>
      <p:sp>
        <p:nvSpPr>
          <p:cNvPr id="69639" name="Rectangle 7"/>
          <p:cNvSpPr>
            <a:spLocks noChangeArrowheads="1"/>
          </p:cNvSpPr>
          <p:nvPr/>
        </p:nvSpPr>
        <p:spPr bwMode="auto">
          <a:xfrm>
            <a:off x="2481263" y="9136063"/>
            <a:ext cx="2057400" cy="196850"/>
          </a:xfrm>
          <a:prstGeom prst="rect">
            <a:avLst/>
          </a:prstGeom>
          <a:noFill/>
          <a:ln w="9525">
            <a:noFill/>
            <a:miter lim="800000"/>
            <a:headEnd/>
            <a:tailEnd/>
          </a:ln>
          <a:effectLst/>
        </p:spPr>
        <p:txBody>
          <a:bodyPr lIns="0" tIns="0" rIns="0" bIns="0"/>
          <a:lstStyle/>
          <a:p>
            <a:r>
              <a:rPr lang="en-US" sz="1100">
                <a:cs typeface="Arial" charset="0"/>
              </a:rPr>
              <a:t>Presentation title</a:t>
            </a:r>
          </a:p>
        </p:txBody>
      </p:sp>
      <p:sp>
        <p:nvSpPr>
          <p:cNvPr id="69640" name="Rectangle 8"/>
          <p:cNvSpPr>
            <a:spLocks noChangeArrowheads="1"/>
          </p:cNvSpPr>
          <p:nvPr/>
        </p:nvSpPr>
        <p:spPr bwMode="auto">
          <a:xfrm>
            <a:off x="1635125" y="9136063"/>
            <a:ext cx="663575" cy="196850"/>
          </a:xfrm>
          <a:prstGeom prst="rect">
            <a:avLst/>
          </a:prstGeom>
          <a:noFill/>
          <a:ln w="9525">
            <a:noFill/>
            <a:miter lim="800000"/>
            <a:headEnd/>
            <a:tailEnd/>
          </a:ln>
          <a:effectLst/>
        </p:spPr>
        <p:txBody>
          <a:bodyPr lIns="0" tIns="0" rIns="0" bIns="0"/>
          <a:lstStyle/>
          <a:p>
            <a:r>
              <a:rPr lang="en-US" sz="1100">
                <a:cs typeface="Arial" charset="0"/>
              </a:rPr>
              <a:t>Page </a:t>
            </a:r>
            <a:fld id="{74984DEF-64B7-4B0D-9CAD-88AC71C7ACA2}" type="slidenum">
              <a:rPr lang="en-US" sz="1100">
                <a:cs typeface="Arial" charset="0"/>
              </a:rPr>
              <a:pPr/>
              <a:t>‹#›</a:t>
            </a:fld>
            <a:endParaRPr lang="en-US" sz="1100">
              <a:cs typeface="Arial" charset="0"/>
            </a:endParaRPr>
          </a:p>
        </p:txBody>
      </p:sp>
      <p:pic>
        <p:nvPicPr>
          <p:cNvPr id="69641" name="Picture 9" descr="logo_tagblack"/>
          <p:cNvPicPr>
            <a:picLocks noChangeAspect="1" noChangeArrowheads="1"/>
          </p:cNvPicPr>
          <p:nvPr/>
        </p:nvPicPr>
        <p:blipFill>
          <a:blip r:embed="rId2" cstate="print"/>
          <a:srcRect/>
          <a:stretch>
            <a:fillRect/>
          </a:stretch>
        </p:blipFill>
        <p:spPr bwMode="auto">
          <a:xfrm>
            <a:off x="5462588" y="8953500"/>
            <a:ext cx="1485900" cy="333375"/>
          </a:xfrm>
          <a:prstGeom prst="rect">
            <a:avLst/>
          </a:prstGeom>
          <a:noFill/>
        </p:spPr>
      </p:pic>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6" name="Rectangle 4"/>
          <p:cNvSpPr>
            <a:spLocks noGrp="1" noRot="1" noChangeAspect="1" noChangeArrowheads="1" noTextEdit="1"/>
          </p:cNvSpPr>
          <p:nvPr>
            <p:ph type="sldImg" idx="2"/>
          </p:nvPr>
        </p:nvSpPr>
        <p:spPr bwMode="auto">
          <a:xfrm>
            <a:off x="1190625" y="706438"/>
            <a:ext cx="4705350" cy="3529012"/>
          </a:xfrm>
          <a:prstGeom prst="rect">
            <a:avLst/>
          </a:prstGeom>
          <a:noFill/>
          <a:ln w="9525">
            <a:solidFill>
              <a:srgbClr val="000000"/>
            </a:solidFill>
            <a:miter lim="800000"/>
            <a:headEnd/>
            <a:tailEnd/>
          </a:ln>
          <a:effectLst/>
        </p:spPr>
      </p:sp>
      <p:sp>
        <p:nvSpPr>
          <p:cNvPr id="8197" name="Rectangle 5"/>
          <p:cNvSpPr>
            <a:spLocks noGrp="1" noChangeArrowheads="1"/>
          </p:cNvSpPr>
          <p:nvPr>
            <p:ph type="body" sz="quarter" idx="3"/>
          </p:nvPr>
        </p:nvSpPr>
        <p:spPr bwMode="auto">
          <a:xfrm>
            <a:off x="708025" y="4470400"/>
            <a:ext cx="5670550" cy="4233863"/>
          </a:xfrm>
          <a:prstGeom prst="rect">
            <a:avLst/>
          </a:prstGeom>
          <a:noFill/>
          <a:ln w="9525">
            <a:noFill/>
            <a:miter lim="800000"/>
            <a:headEnd/>
            <a:tailEnd/>
          </a:ln>
          <a:effectLst/>
        </p:spPr>
        <p:txBody>
          <a:bodyPr vert="horz" wrap="square" lIns="94265" tIns="47133" rIns="94265" bIns="47133"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200" name="Rectangle 8"/>
          <p:cNvSpPr>
            <a:spLocks noChangeArrowheads="1"/>
          </p:cNvSpPr>
          <p:nvPr/>
        </p:nvSpPr>
        <p:spPr bwMode="auto">
          <a:xfrm>
            <a:off x="158750" y="9136063"/>
            <a:ext cx="1289050" cy="144462"/>
          </a:xfrm>
          <a:prstGeom prst="rect">
            <a:avLst/>
          </a:prstGeom>
          <a:noFill/>
          <a:ln w="9525">
            <a:noFill/>
            <a:miter lim="800000"/>
            <a:headEnd/>
            <a:tailEnd/>
          </a:ln>
          <a:effectLst/>
        </p:spPr>
        <p:txBody>
          <a:bodyPr lIns="0" tIns="0" rIns="0" bIns="0"/>
          <a:lstStyle/>
          <a:p>
            <a:r>
              <a:rPr lang="en-US" sz="1100">
                <a:cs typeface="Arial" charset="0"/>
              </a:rPr>
              <a:t>May 22, 2008</a:t>
            </a:r>
          </a:p>
        </p:txBody>
      </p:sp>
      <p:sp>
        <p:nvSpPr>
          <p:cNvPr id="8201" name="Rectangle 9"/>
          <p:cNvSpPr>
            <a:spLocks noChangeArrowheads="1"/>
          </p:cNvSpPr>
          <p:nvPr/>
        </p:nvSpPr>
        <p:spPr bwMode="auto">
          <a:xfrm>
            <a:off x="2481263" y="9136063"/>
            <a:ext cx="2057400" cy="196850"/>
          </a:xfrm>
          <a:prstGeom prst="rect">
            <a:avLst/>
          </a:prstGeom>
          <a:noFill/>
          <a:ln w="9525">
            <a:noFill/>
            <a:miter lim="800000"/>
            <a:headEnd/>
            <a:tailEnd/>
          </a:ln>
          <a:effectLst/>
        </p:spPr>
        <p:txBody>
          <a:bodyPr lIns="0" tIns="0" rIns="0" bIns="0"/>
          <a:lstStyle/>
          <a:p>
            <a:r>
              <a:rPr lang="en-US" sz="1100">
                <a:cs typeface="Arial" charset="0"/>
              </a:rPr>
              <a:t>Presentation title</a:t>
            </a:r>
          </a:p>
        </p:txBody>
      </p:sp>
      <p:sp>
        <p:nvSpPr>
          <p:cNvPr id="8202" name="Rectangle 10"/>
          <p:cNvSpPr>
            <a:spLocks noChangeArrowheads="1"/>
          </p:cNvSpPr>
          <p:nvPr/>
        </p:nvSpPr>
        <p:spPr bwMode="auto">
          <a:xfrm>
            <a:off x="1635125" y="9136063"/>
            <a:ext cx="663575" cy="196850"/>
          </a:xfrm>
          <a:prstGeom prst="rect">
            <a:avLst/>
          </a:prstGeom>
          <a:noFill/>
          <a:ln w="9525">
            <a:noFill/>
            <a:miter lim="800000"/>
            <a:headEnd/>
            <a:tailEnd/>
          </a:ln>
          <a:effectLst/>
        </p:spPr>
        <p:txBody>
          <a:bodyPr lIns="0" tIns="0" rIns="0" bIns="0"/>
          <a:lstStyle/>
          <a:p>
            <a:r>
              <a:rPr lang="en-US" sz="1100">
                <a:cs typeface="Arial" charset="0"/>
              </a:rPr>
              <a:t>Page </a:t>
            </a:r>
            <a:fld id="{FA5FCB97-0EDB-4471-BEA3-C3A3F240EE22}" type="slidenum">
              <a:rPr lang="en-US" sz="1100">
                <a:cs typeface="Arial" charset="0"/>
              </a:rPr>
              <a:pPr/>
              <a:t>‹#›</a:t>
            </a:fld>
            <a:endParaRPr lang="en-US" sz="1100">
              <a:cs typeface="Arial" charset="0"/>
            </a:endParaRPr>
          </a:p>
        </p:txBody>
      </p:sp>
      <p:pic>
        <p:nvPicPr>
          <p:cNvPr id="8203" name="Picture 11" descr="logo_tagblack"/>
          <p:cNvPicPr>
            <a:picLocks noChangeAspect="1" noChangeArrowheads="1"/>
          </p:cNvPicPr>
          <p:nvPr/>
        </p:nvPicPr>
        <p:blipFill>
          <a:blip r:embed="rId2"/>
          <a:srcRect/>
          <a:stretch>
            <a:fillRect/>
          </a:stretch>
        </p:blipFill>
        <p:spPr bwMode="auto">
          <a:xfrm>
            <a:off x="5462588" y="8953500"/>
            <a:ext cx="1485900" cy="333375"/>
          </a:xfrm>
          <a:prstGeom prst="rect">
            <a:avLst/>
          </a:prstGeom>
          <a:noFill/>
        </p:spPr>
      </p:pic>
    </p:spTree>
  </p:cSld>
  <p:clrMap bg1="lt1" tx1="dk1" bg2="lt2" tx2="dk2" accent1="accent1" accent2="accent2" accent3="accent3" accent4="accent4" accent5="accent5" accent6="accent6" hlink="hlink" folHlink="folHlink"/>
  <p:notesStyle>
    <a:lvl1pPr algn="l" rtl="0" fontAlgn="base">
      <a:spcBef>
        <a:spcPct val="30000"/>
      </a:spcBef>
      <a:spcAft>
        <a:spcPct val="0"/>
      </a:spcAft>
      <a:buClr>
        <a:srgbClr val="FFD200"/>
      </a:buClr>
      <a:buSzPct val="75000"/>
      <a:buFont typeface="Arial" charset="0"/>
      <a:defRPr sz="1200" kern="1200">
        <a:solidFill>
          <a:schemeClr val="tx1"/>
        </a:solidFill>
        <a:latin typeface="Arial" charset="0"/>
        <a:ea typeface="+mn-ea"/>
        <a:cs typeface="+mn-cs"/>
      </a:defRPr>
    </a:lvl1pPr>
    <a:lvl2pPr marL="1588" indent="179388" algn="l" rtl="0" fontAlgn="base">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2pPr>
    <a:lvl3pPr marL="360363" indent="190500" algn="l" rtl="0" fontAlgn="base">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3pPr>
    <a:lvl4pPr marL="723900" indent="177800" algn="l" rtl="0" fontAlgn="base">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4pPr>
    <a:lvl5pPr marL="1081088" indent="176213" algn="l" rtl="0" fontAlgn="base">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2"/>
          <p:cNvSpPr>
            <a:spLocks noGrp="1" noRot="1" noChangeAspect="1" noChangeArrowheads="1" noTextEdit="1"/>
          </p:cNvSpPr>
          <p:nvPr>
            <p:ph type="sldImg"/>
          </p:nvPr>
        </p:nvSpPr>
        <p:spPr>
          <a:ln/>
        </p:spPr>
      </p:sp>
      <p:sp>
        <p:nvSpPr>
          <p:cNvPr id="237571" name="Rectangle 3"/>
          <p:cNvSpPr>
            <a:spLocks noGrp="1" noChangeArrowheads="1"/>
          </p:cNvSpPr>
          <p:nvPr>
            <p:ph type="body" idx="1"/>
          </p:nvPr>
        </p:nvSpPr>
        <p:spPr/>
        <p:txBody>
          <a:bodyPr/>
          <a:lstStyle/>
          <a:p>
            <a:pPr>
              <a:lnSpc>
                <a:spcPct val="90000"/>
              </a:lnSpc>
            </a:pPr>
            <a:endParaRPr lang="en-US" sz="1000"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Rectangle 2"/>
          <p:cNvSpPr>
            <a:spLocks noGrp="1" noRot="1" noChangeAspect="1" noChangeArrowheads="1" noTextEdit="1"/>
          </p:cNvSpPr>
          <p:nvPr>
            <p:ph type="sldImg"/>
          </p:nvPr>
        </p:nvSpPr>
        <p:spPr>
          <a:xfrm>
            <a:off x="1182688" y="873125"/>
            <a:ext cx="4651375" cy="3487738"/>
          </a:xfrm>
          <a:ln/>
        </p:spPr>
      </p:sp>
      <p:sp>
        <p:nvSpPr>
          <p:cNvPr id="290819" name="Rectangle 3"/>
          <p:cNvSpPr>
            <a:spLocks noGrp="1" noChangeArrowheads="1"/>
          </p:cNvSpPr>
          <p:nvPr>
            <p:ph type="body" idx="1"/>
          </p:nvPr>
        </p:nvSpPr>
        <p:spPr>
          <a:xfrm>
            <a:off x="936678" y="4466815"/>
            <a:ext cx="5196840" cy="4238083"/>
          </a:xfrm>
          <a:noFill/>
          <a:ln/>
        </p:spPr>
        <p:txBody>
          <a:bodyPr/>
          <a:lstStyle/>
          <a:p>
            <a:pPr eaLnBrk="1" hangingPunct="1"/>
            <a:endParaRPr lang="en-GB" smtClean="0">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Rectangle 2"/>
          <p:cNvSpPr>
            <a:spLocks noGrp="1" noRot="1" noChangeAspect="1" noChangeArrowheads="1" noTextEdit="1"/>
          </p:cNvSpPr>
          <p:nvPr>
            <p:ph type="sldImg"/>
          </p:nvPr>
        </p:nvSpPr>
        <p:spPr>
          <a:xfrm>
            <a:off x="1195388" y="708025"/>
            <a:ext cx="4703762" cy="3527425"/>
          </a:xfrm>
          <a:ln/>
        </p:spPr>
      </p:sp>
      <p:sp>
        <p:nvSpPr>
          <p:cNvPr id="291843" name="Rectangle 3"/>
          <p:cNvSpPr>
            <a:spLocks noGrp="1" noChangeArrowheads="1"/>
          </p:cNvSpPr>
          <p:nvPr>
            <p:ph type="body" idx="1"/>
          </p:nvPr>
        </p:nvSpPr>
        <p:spPr>
          <a:xfrm>
            <a:off x="707021" y="4470083"/>
            <a:ext cx="5672561" cy="4233182"/>
          </a:xfrm>
          <a:noFill/>
          <a:ln/>
        </p:spPr>
        <p:txBody>
          <a:bodyPr/>
          <a:lstStyle/>
          <a:p>
            <a:pPr eaLnBrk="1" hangingPunct="1"/>
            <a:endParaRPr lang="en-US" smtClean="0">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6" name="Rectangle 2"/>
          <p:cNvSpPr>
            <a:spLocks noGrp="1" noRot="1" noChangeAspect="1" noChangeArrowheads="1" noTextEdit="1"/>
          </p:cNvSpPr>
          <p:nvPr>
            <p:ph type="sldImg"/>
          </p:nvPr>
        </p:nvSpPr>
        <p:spPr>
          <a:xfrm>
            <a:off x="1195388" y="708025"/>
            <a:ext cx="4703762" cy="3527425"/>
          </a:xfrm>
          <a:ln/>
        </p:spPr>
      </p:sp>
      <p:sp>
        <p:nvSpPr>
          <p:cNvPr id="292867" name="Rectangle 3"/>
          <p:cNvSpPr>
            <a:spLocks noGrp="1" noChangeArrowheads="1"/>
          </p:cNvSpPr>
          <p:nvPr>
            <p:ph type="body" idx="1"/>
          </p:nvPr>
        </p:nvSpPr>
        <p:spPr>
          <a:xfrm>
            <a:off x="707021" y="4470083"/>
            <a:ext cx="5672561" cy="4233182"/>
          </a:xfrm>
          <a:noFill/>
          <a:ln/>
        </p:spPr>
        <p:txBody>
          <a:bodyPr/>
          <a:lstStyle/>
          <a:p>
            <a:pPr eaLnBrk="1" hangingPunct="1"/>
            <a:endParaRPr lang="en-US" smtClean="0">
              <a:latin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Rectangle 2"/>
          <p:cNvSpPr>
            <a:spLocks noGrp="1" noRot="1" noChangeAspect="1" noChangeArrowheads="1" noTextEdit="1"/>
          </p:cNvSpPr>
          <p:nvPr>
            <p:ph type="sldImg"/>
          </p:nvPr>
        </p:nvSpPr>
        <p:spPr>
          <a:xfrm>
            <a:off x="1195388" y="708025"/>
            <a:ext cx="4703762" cy="3527425"/>
          </a:xfrm>
          <a:ln/>
        </p:spPr>
      </p:sp>
      <p:sp>
        <p:nvSpPr>
          <p:cNvPr id="293891" name="Rectangle 3"/>
          <p:cNvSpPr>
            <a:spLocks noGrp="1" noChangeArrowheads="1"/>
          </p:cNvSpPr>
          <p:nvPr>
            <p:ph type="body" idx="1"/>
          </p:nvPr>
        </p:nvSpPr>
        <p:spPr>
          <a:xfrm>
            <a:off x="707021" y="4470083"/>
            <a:ext cx="5672561" cy="4233182"/>
          </a:xfrm>
          <a:noFill/>
          <a:ln/>
        </p:spPr>
        <p:txBody>
          <a:bodyPr/>
          <a:lstStyle/>
          <a:p>
            <a:pPr eaLnBrk="1" hangingPunct="1"/>
            <a:endParaRPr lang="en-US" smtClean="0">
              <a:latin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xfrm>
            <a:off x="1192213" y="708025"/>
            <a:ext cx="4702175" cy="3527425"/>
          </a:xfrm>
          <a:ln/>
        </p:spPr>
      </p:sp>
      <p:sp>
        <p:nvSpPr>
          <p:cNvPr id="72707" name="Rectangle 3"/>
          <p:cNvSpPr>
            <a:spLocks noGrp="1" noChangeArrowheads="1"/>
          </p:cNvSpPr>
          <p:nvPr>
            <p:ph type="body" idx="1"/>
          </p:nvPr>
        </p:nvSpPr>
        <p:spPr>
          <a:xfrm>
            <a:off x="708660" y="4470083"/>
            <a:ext cx="5669280" cy="4234815"/>
          </a:xfrm>
          <a:noFill/>
          <a:ln/>
        </p:spPr>
        <p:txBody>
          <a:bodyPr/>
          <a:lstStyle/>
          <a:p>
            <a:pPr eaLnBrk="1" hangingPunct="1"/>
            <a:endParaRPr lang="en-US" smtClean="0">
              <a:latin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2"/>
          <p:cNvSpPr>
            <a:spLocks noGrp="1" noRot="1" noChangeAspect="1" noChangeArrowheads="1" noTextEdit="1"/>
          </p:cNvSpPr>
          <p:nvPr>
            <p:ph type="sldImg"/>
          </p:nvPr>
        </p:nvSpPr>
        <p:spPr>
          <a:xfrm>
            <a:off x="1195388" y="708025"/>
            <a:ext cx="4703762" cy="3527425"/>
          </a:xfrm>
          <a:ln/>
        </p:spPr>
      </p:sp>
      <p:sp>
        <p:nvSpPr>
          <p:cNvPr id="295939" name="Rectangle 3"/>
          <p:cNvSpPr>
            <a:spLocks noGrp="1" noChangeArrowheads="1"/>
          </p:cNvSpPr>
          <p:nvPr>
            <p:ph type="body" idx="1"/>
          </p:nvPr>
        </p:nvSpPr>
        <p:spPr>
          <a:xfrm>
            <a:off x="707021" y="4470083"/>
            <a:ext cx="5672561" cy="4233182"/>
          </a:xfrm>
          <a:noFill/>
          <a:ln/>
        </p:spPr>
        <p:txBody>
          <a:bodyPr/>
          <a:lstStyle/>
          <a:p>
            <a:pPr eaLnBrk="1" hangingPunct="1"/>
            <a:endParaRPr lang="en-US" smtClean="0">
              <a:latin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Rectangle 2"/>
          <p:cNvSpPr>
            <a:spLocks noGrp="1" noRot="1" noChangeAspect="1" noChangeArrowheads="1" noTextEdit="1"/>
          </p:cNvSpPr>
          <p:nvPr>
            <p:ph type="sldImg"/>
          </p:nvPr>
        </p:nvSpPr>
        <p:spPr>
          <a:xfrm>
            <a:off x="1192213" y="708025"/>
            <a:ext cx="4702175" cy="3527425"/>
          </a:xfrm>
          <a:ln/>
        </p:spPr>
      </p:sp>
      <p:sp>
        <p:nvSpPr>
          <p:cNvPr id="296963" name="Rectangle 3"/>
          <p:cNvSpPr>
            <a:spLocks noGrp="1" noChangeArrowheads="1"/>
          </p:cNvSpPr>
          <p:nvPr>
            <p:ph type="body" idx="1"/>
          </p:nvPr>
        </p:nvSpPr>
        <p:spPr>
          <a:xfrm>
            <a:off x="708660" y="4470083"/>
            <a:ext cx="5669280" cy="4234815"/>
          </a:xfrm>
          <a:noFill/>
          <a:ln/>
        </p:spPr>
        <p:txBody>
          <a:bodyPr/>
          <a:lstStyle/>
          <a:p>
            <a:pPr eaLnBrk="1" hangingPunct="1"/>
            <a:endParaRPr lang="en-US" smtClean="0">
              <a:latin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6" name="Rectangle 2"/>
          <p:cNvSpPr>
            <a:spLocks noGrp="1" noRot="1" noChangeAspect="1" noChangeArrowheads="1" noTextEdit="1"/>
          </p:cNvSpPr>
          <p:nvPr>
            <p:ph type="sldImg"/>
          </p:nvPr>
        </p:nvSpPr>
        <p:spPr>
          <a:xfrm>
            <a:off x="1192213" y="708025"/>
            <a:ext cx="4702175" cy="3527425"/>
          </a:xfrm>
          <a:ln/>
        </p:spPr>
      </p:sp>
      <p:sp>
        <p:nvSpPr>
          <p:cNvPr id="297987" name="Rectangle 3"/>
          <p:cNvSpPr>
            <a:spLocks noGrp="1" noChangeArrowheads="1"/>
          </p:cNvSpPr>
          <p:nvPr>
            <p:ph type="body" idx="1"/>
          </p:nvPr>
        </p:nvSpPr>
        <p:spPr>
          <a:xfrm>
            <a:off x="708660" y="4470083"/>
            <a:ext cx="5669280" cy="4234815"/>
          </a:xfrm>
          <a:noFill/>
          <a:ln/>
        </p:spPr>
        <p:txBody>
          <a:bodyPr/>
          <a:lstStyle/>
          <a:p>
            <a:pPr eaLnBrk="1" hangingPunct="1"/>
            <a:endParaRPr lang="en-US" smtClean="0">
              <a:latin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10" name="Rectangle 2"/>
          <p:cNvSpPr>
            <a:spLocks noGrp="1" noRot="1" noChangeAspect="1" noChangeArrowheads="1" noTextEdit="1"/>
          </p:cNvSpPr>
          <p:nvPr>
            <p:ph type="sldImg"/>
          </p:nvPr>
        </p:nvSpPr>
        <p:spPr>
          <a:xfrm>
            <a:off x="1160463" y="633413"/>
            <a:ext cx="4767262" cy="3575050"/>
          </a:xfrm>
          <a:ln/>
        </p:spPr>
      </p:sp>
      <p:sp>
        <p:nvSpPr>
          <p:cNvPr id="299011" name="Rectangle 3"/>
          <p:cNvSpPr>
            <a:spLocks noGrp="1" noChangeArrowheads="1"/>
          </p:cNvSpPr>
          <p:nvPr>
            <p:ph type="body" idx="1"/>
          </p:nvPr>
        </p:nvSpPr>
        <p:spPr>
          <a:xfrm>
            <a:off x="739829" y="4440674"/>
            <a:ext cx="5606944" cy="4259323"/>
          </a:xfrm>
          <a:noFill/>
          <a:ln/>
        </p:spPr>
        <p:txBody>
          <a:bodyPr/>
          <a:lstStyle/>
          <a:p>
            <a:endParaRPr lang="en-GB" smtClean="0">
              <a:latin typeface="Arial"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xfrm>
            <a:off x="1195388" y="708025"/>
            <a:ext cx="4703762" cy="3527425"/>
          </a:xfrm>
          <a:ln/>
        </p:spPr>
      </p:sp>
      <p:sp>
        <p:nvSpPr>
          <p:cNvPr id="55299" name="Rectangle 3"/>
          <p:cNvSpPr>
            <a:spLocks noGrp="1" noChangeArrowheads="1"/>
          </p:cNvSpPr>
          <p:nvPr>
            <p:ph type="body" idx="1"/>
          </p:nvPr>
        </p:nvSpPr>
        <p:spPr>
          <a:xfrm>
            <a:off x="707021" y="4470083"/>
            <a:ext cx="5672561" cy="4233182"/>
          </a:xfrm>
          <a:noFill/>
          <a:ln/>
        </p:spPr>
        <p:txBody>
          <a:bodyPr/>
          <a:lstStyle/>
          <a:p>
            <a:pPr eaLnBrk="1" hangingPunct="1"/>
            <a:endParaRPr lang="en-US"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Rot="1" noChangeAspect="1" noChangeArrowheads="1" noTextEdit="1"/>
          </p:cNvSpPr>
          <p:nvPr>
            <p:ph type="sldImg"/>
          </p:nvPr>
        </p:nvSpPr>
        <p:spPr>
          <a:xfrm>
            <a:off x="1192213" y="706438"/>
            <a:ext cx="4702175" cy="3527425"/>
          </a:xfrm>
          <a:ln/>
        </p:spPr>
      </p:sp>
      <p:sp>
        <p:nvSpPr>
          <p:cNvPr id="288771" name="Rectangle 3"/>
          <p:cNvSpPr>
            <a:spLocks noGrp="1" noChangeArrowheads="1"/>
          </p:cNvSpPr>
          <p:nvPr>
            <p:ph type="body" idx="1"/>
          </p:nvPr>
        </p:nvSpPr>
        <p:spPr>
          <a:xfrm>
            <a:off x="944880" y="4466815"/>
            <a:ext cx="5196840" cy="4238083"/>
          </a:xfrm>
          <a:noFill/>
          <a:ln/>
        </p:spPr>
        <p:txBody>
          <a:bodyPr/>
          <a:lstStyle/>
          <a:p>
            <a:pPr eaLnBrk="1" hangingPunct="1"/>
            <a:endParaRPr lang="en-US" smtClean="0">
              <a:latin typeface="Arial"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xfrm>
            <a:off x="1195388" y="708025"/>
            <a:ext cx="4703762" cy="3527425"/>
          </a:xfrm>
          <a:ln/>
        </p:spPr>
      </p:sp>
      <p:sp>
        <p:nvSpPr>
          <p:cNvPr id="56323" name="Rectangle 3"/>
          <p:cNvSpPr>
            <a:spLocks noGrp="1" noChangeArrowheads="1"/>
          </p:cNvSpPr>
          <p:nvPr>
            <p:ph type="body" idx="1"/>
          </p:nvPr>
        </p:nvSpPr>
        <p:spPr>
          <a:xfrm>
            <a:off x="707021" y="4470083"/>
            <a:ext cx="5672561" cy="4233182"/>
          </a:xfrm>
          <a:noFill/>
          <a:ln/>
        </p:spPr>
        <p:txBody>
          <a:bodyPr/>
          <a:lstStyle/>
          <a:p>
            <a:pPr eaLnBrk="1" hangingPunct="1"/>
            <a:endParaRPr lang="en-US" smtClean="0">
              <a:latin typeface="Arial"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xfrm>
            <a:off x="1195388" y="708025"/>
            <a:ext cx="4703762" cy="3527425"/>
          </a:xfrm>
          <a:ln/>
        </p:spPr>
      </p:sp>
      <p:sp>
        <p:nvSpPr>
          <p:cNvPr id="57347" name="Rectangle 3"/>
          <p:cNvSpPr>
            <a:spLocks noGrp="1" noChangeArrowheads="1"/>
          </p:cNvSpPr>
          <p:nvPr>
            <p:ph type="body" idx="1"/>
          </p:nvPr>
        </p:nvSpPr>
        <p:spPr>
          <a:xfrm>
            <a:off x="707021" y="4470083"/>
            <a:ext cx="5672561" cy="4233182"/>
          </a:xfrm>
          <a:noFill/>
          <a:ln/>
        </p:spPr>
        <p:txBody>
          <a:bodyPr/>
          <a:lstStyle/>
          <a:p>
            <a:pPr eaLnBrk="1" hangingPunct="1"/>
            <a:endParaRPr lang="en-US" smtClean="0">
              <a:latin typeface="Arial"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034" name="Rectangle 2"/>
          <p:cNvSpPr>
            <a:spLocks noGrp="1" noRot="1" noChangeAspect="1" noChangeArrowheads="1" noTextEdit="1"/>
          </p:cNvSpPr>
          <p:nvPr>
            <p:ph type="sldImg"/>
          </p:nvPr>
        </p:nvSpPr>
        <p:spPr>
          <a:xfrm>
            <a:off x="1162050" y="879475"/>
            <a:ext cx="4703763" cy="3527425"/>
          </a:xfrm>
          <a:ln/>
        </p:spPr>
      </p:sp>
      <p:sp>
        <p:nvSpPr>
          <p:cNvPr id="300035" name="Rectangle 3"/>
          <p:cNvSpPr>
            <a:spLocks noGrp="1" noChangeArrowheads="1"/>
          </p:cNvSpPr>
          <p:nvPr>
            <p:ph type="body" idx="1"/>
          </p:nvPr>
        </p:nvSpPr>
        <p:spPr>
          <a:xfrm>
            <a:off x="936678" y="4466815"/>
            <a:ext cx="5196840" cy="4238083"/>
          </a:xfrm>
          <a:noFill/>
          <a:ln/>
        </p:spPr>
        <p:txBody>
          <a:bodyPr/>
          <a:lstStyle/>
          <a:p>
            <a:pPr marL="235664" indent="-235664"/>
            <a:endParaRPr lang="en-GB" b="1" dirty="0" smtClean="0">
              <a:latin typeface="Arial"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Rectangle 2"/>
          <p:cNvSpPr>
            <a:spLocks noGrp="1" noRot="1" noChangeAspect="1" noChangeArrowheads="1" noTextEdit="1"/>
          </p:cNvSpPr>
          <p:nvPr>
            <p:ph type="sldImg"/>
          </p:nvPr>
        </p:nvSpPr>
        <p:spPr>
          <a:xfrm>
            <a:off x="1192213" y="708025"/>
            <a:ext cx="4702175" cy="3527425"/>
          </a:xfrm>
          <a:ln/>
        </p:spPr>
      </p:sp>
      <p:sp>
        <p:nvSpPr>
          <p:cNvPr id="301059" name="Rectangle 3"/>
          <p:cNvSpPr>
            <a:spLocks noGrp="1" noChangeArrowheads="1"/>
          </p:cNvSpPr>
          <p:nvPr>
            <p:ph type="body" idx="1"/>
          </p:nvPr>
        </p:nvSpPr>
        <p:spPr>
          <a:xfrm>
            <a:off x="708660" y="4470083"/>
            <a:ext cx="5669280" cy="4234815"/>
          </a:xfrm>
          <a:noFill/>
          <a:ln/>
        </p:spPr>
        <p:txBody>
          <a:bodyPr/>
          <a:lstStyle/>
          <a:p>
            <a:pPr eaLnBrk="1" hangingPunct="1"/>
            <a:endParaRPr lang="en-US" smtClean="0">
              <a:latin typeface="Arial"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2" name="Rectangle 2"/>
          <p:cNvSpPr>
            <a:spLocks noGrp="1" noRot="1" noChangeAspect="1" noChangeArrowheads="1" noTextEdit="1"/>
          </p:cNvSpPr>
          <p:nvPr>
            <p:ph type="sldImg"/>
          </p:nvPr>
        </p:nvSpPr>
        <p:spPr>
          <a:xfrm>
            <a:off x="1158875" y="631825"/>
            <a:ext cx="4770438" cy="3576638"/>
          </a:xfrm>
          <a:ln/>
        </p:spPr>
      </p:sp>
      <p:sp>
        <p:nvSpPr>
          <p:cNvPr id="302083" name="Rectangle 3"/>
          <p:cNvSpPr>
            <a:spLocks noGrp="1" noChangeArrowheads="1"/>
          </p:cNvSpPr>
          <p:nvPr>
            <p:ph type="body" idx="1"/>
          </p:nvPr>
        </p:nvSpPr>
        <p:spPr>
          <a:xfrm>
            <a:off x="739829" y="4442309"/>
            <a:ext cx="5606944" cy="4262589"/>
          </a:xfrm>
          <a:noFill/>
          <a:ln/>
        </p:spPr>
        <p:txBody>
          <a:bodyPr/>
          <a:lstStyle/>
          <a:p>
            <a:pPr eaLnBrk="1" hangingPunct="1"/>
            <a:endParaRPr lang="en-GB" smtClean="0">
              <a:latin typeface="Arial"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xfrm>
            <a:off x="1195388" y="708025"/>
            <a:ext cx="4703762" cy="3527425"/>
          </a:xfrm>
          <a:ln/>
        </p:spPr>
      </p:sp>
      <p:sp>
        <p:nvSpPr>
          <p:cNvPr id="68611" name="Rectangle 3"/>
          <p:cNvSpPr>
            <a:spLocks noGrp="1" noChangeArrowheads="1"/>
          </p:cNvSpPr>
          <p:nvPr>
            <p:ph type="body" idx="1"/>
          </p:nvPr>
        </p:nvSpPr>
        <p:spPr>
          <a:xfrm>
            <a:off x="707021" y="4470083"/>
            <a:ext cx="5672561" cy="4233182"/>
          </a:xfrm>
          <a:noFill/>
          <a:ln/>
        </p:spPr>
        <p:txBody>
          <a:bodyPr/>
          <a:lstStyle/>
          <a:p>
            <a:pPr eaLnBrk="1" hangingPunct="1"/>
            <a:endParaRPr lang="en-US" smtClean="0">
              <a:latin typeface="Arial"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xfrm>
            <a:off x="1195388" y="708025"/>
            <a:ext cx="4703762" cy="3527425"/>
          </a:xfrm>
          <a:ln/>
        </p:spPr>
      </p:sp>
      <p:sp>
        <p:nvSpPr>
          <p:cNvPr id="69635" name="Rectangle 3"/>
          <p:cNvSpPr>
            <a:spLocks noGrp="1" noChangeArrowheads="1"/>
          </p:cNvSpPr>
          <p:nvPr>
            <p:ph type="body" idx="1"/>
          </p:nvPr>
        </p:nvSpPr>
        <p:spPr>
          <a:xfrm>
            <a:off x="707021" y="4470083"/>
            <a:ext cx="5672561" cy="4233182"/>
          </a:xfrm>
          <a:noFill/>
          <a:ln/>
        </p:spPr>
        <p:txBody>
          <a:bodyPr/>
          <a:lstStyle/>
          <a:p>
            <a:pPr eaLnBrk="1" hangingPunct="1"/>
            <a:endParaRPr lang="en-US" smtClean="0">
              <a:latin typeface="Arial"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Rectangle 2"/>
          <p:cNvSpPr>
            <a:spLocks noGrp="1" noRot="1" noChangeAspect="1" noChangeArrowheads="1" noTextEdit="1"/>
          </p:cNvSpPr>
          <p:nvPr>
            <p:ph type="sldImg"/>
          </p:nvPr>
        </p:nvSpPr>
        <p:spPr>
          <a:xfrm>
            <a:off x="1192213" y="708025"/>
            <a:ext cx="4702175" cy="3527425"/>
          </a:xfrm>
          <a:ln/>
        </p:spPr>
      </p:sp>
      <p:sp>
        <p:nvSpPr>
          <p:cNvPr id="306179" name="Rectangle 3"/>
          <p:cNvSpPr>
            <a:spLocks noGrp="1" noChangeArrowheads="1"/>
          </p:cNvSpPr>
          <p:nvPr>
            <p:ph type="body" idx="1"/>
          </p:nvPr>
        </p:nvSpPr>
        <p:spPr>
          <a:xfrm>
            <a:off x="708660" y="4470083"/>
            <a:ext cx="5669280" cy="4234815"/>
          </a:xfrm>
          <a:noFill/>
          <a:ln/>
        </p:spPr>
        <p:txBody>
          <a:bodyPr/>
          <a:lstStyle/>
          <a:p>
            <a:pPr eaLnBrk="1" hangingPunct="1"/>
            <a:endParaRPr lang="en-US" smtClean="0">
              <a:latin typeface="Arial"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898" name="Rectangle 2"/>
          <p:cNvSpPr>
            <a:spLocks noGrp="1" noRot="1" noChangeAspect="1" noChangeArrowheads="1" noTextEdit="1"/>
          </p:cNvSpPr>
          <p:nvPr>
            <p:ph type="sldImg"/>
          </p:nvPr>
        </p:nvSpPr>
        <p:spPr>
          <a:xfrm>
            <a:off x="1190625" y="706438"/>
            <a:ext cx="4705350" cy="3529012"/>
          </a:xfrm>
          <a:ln/>
        </p:spPr>
      </p:sp>
      <p:sp>
        <p:nvSpPr>
          <p:cNvPr id="336899" name="Rectangle 3"/>
          <p:cNvSpPr>
            <a:spLocks noGrp="1" noChangeArrowheads="1"/>
          </p:cNvSpPr>
          <p:nvPr>
            <p:ph type="body" idx="1"/>
          </p:nvPr>
        </p:nvSpPr>
        <p:spPr>
          <a:xfrm>
            <a:off x="708660" y="4470083"/>
            <a:ext cx="5669280" cy="4234815"/>
          </a:xfrm>
          <a:noFill/>
          <a:ln/>
        </p:spPr>
        <p:txBody>
          <a:bodyPr/>
          <a:lstStyle/>
          <a:p>
            <a:pPr eaLnBrk="1" hangingPunct="1">
              <a:lnSpc>
                <a:spcPct val="90000"/>
              </a:lnSpc>
            </a:pPr>
            <a:endParaRPr lang="en-US" smtClean="0">
              <a:latin typeface="Arial"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06" name="Rectangle 2"/>
          <p:cNvSpPr>
            <a:spLocks noGrp="1" noRot="1" noChangeAspect="1" noChangeArrowheads="1" noTextEdit="1"/>
          </p:cNvSpPr>
          <p:nvPr>
            <p:ph type="sldImg"/>
          </p:nvPr>
        </p:nvSpPr>
        <p:spPr>
          <a:xfrm>
            <a:off x="1162050" y="879475"/>
            <a:ext cx="4703763" cy="3527425"/>
          </a:xfrm>
          <a:ln/>
        </p:spPr>
      </p:sp>
      <p:sp>
        <p:nvSpPr>
          <p:cNvPr id="303107" name="Rectangle 3"/>
          <p:cNvSpPr>
            <a:spLocks noGrp="1" noChangeArrowheads="1"/>
          </p:cNvSpPr>
          <p:nvPr>
            <p:ph type="body" idx="1"/>
          </p:nvPr>
        </p:nvSpPr>
        <p:spPr>
          <a:xfrm>
            <a:off x="936678" y="4466815"/>
            <a:ext cx="5196840" cy="4238083"/>
          </a:xfrm>
          <a:noFill/>
          <a:ln/>
        </p:spPr>
        <p:txBody>
          <a:bodyPr/>
          <a:lstStyle/>
          <a:p>
            <a:pPr marL="235664" indent="-235664"/>
            <a:endParaRPr lang="en-GB" b="1" dirty="0"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50" name="Rectangle 2"/>
          <p:cNvSpPr>
            <a:spLocks noGrp="1" noRot="1" noChangeAspect="1" noChangeArrowheads="1" noTextEdit="1"/>
          </p:cNvSpPr>
          <p:nvPr>
            <p:ph type="sldImg"/>
          </p:nvPr>
        </p:nvSpPr>
        <p:spPr>
          <a:xfrm>
            <a:off x="1192213" y="706438"/>
            <a:ext cx="4702175" cy="3527425"/>
          </a:xfrm>
          <a:ln/>
        </p:spPr>
      </p:sp>
      <p:sp>
        <p:nvSpPr>
          <p:cNvPr id="309251" name="Rectangle 3"/>
          <p:cNvSpPr>
            <a:spLocks noGrp="1" noChangeArrowheads="1"/>
          </p:cNvSpPr>
          <p:nvPr>
            <p:ph type="body" idx="1"/>
          </p:nvPr>
        </p:nvSpPr>
        <p:spPr>
          <a:xfrm>
            <a:off x="944880" y="4466815"/>
            <a:ext cx="5196840" cy="4238083"/>
          </a:xfrm>
          <a:noFill/>
          <a:ln/>
        </p:spPr>
        <p:txBody>
          <a:bodyPr/>
          <a:lstStyle/>
          <a:p>
            <a:pPr eaLnBrk="1" hangingPunct="1"/>
            <a:endParaRPr lang="en-US" smtClean="0">
              <a:latin typeface="Arial"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0" name="Rectangle 2"/>
          <p:cNvSpPr>
            <a:spLocks noGrp="1" noRot="1" noChangeAspect="1" noChangeArrowheads="1" noTextEdit="1"/>
          </p:cNvSpPr>
          <p:nvPr>
            <p:ph type="sldImg"/>
          </p:nvPr>
        </p:nvSpPr>
        <p:spPr>
          <a:xfrm>
            <a:off x="1192213" y="708025"/>
            <a:ext cx="4702175" cy="3527425"/>
          </a:xfrm>
          <a:ln/>
        </p:spPr>
      </p:sp>
      <p:sp>
        <p:nvSpPr>
          <p:cNvPr id="304131" name="Rectangle 3"/>
          <p:cNvSpPr>
            <a:spLocks noGrp="1" noChangeArrowheads="1"/>
          </p:cNvSpPr>
          <p:nvPr>
            <p:ph type="body" idx="1"/>
          </p:nvPr>
        </p:nvSpPr>
        <p:spPr>
          <a:xfrm>
            <a:off x="708660" y="4470083"/>
            <a:ext cx="5669280" cy="4234815"/>
          </a:xfrm>
          <a:noFill/>
          <a:ln/>
        </p:spPr>
        <p:txBody>
          <a:bodyPr/>
          <a:lstStyle/>
          <a:p>
            <a:pPr eaLnBrk="1" hangingPunct="1"/>
            <a:endParaRPr lang="en-US" smtClean="0">
              <a:latin typeface="Arial"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4" name="Rectangle 2"/>
          <p:cNvSpPr>
            <a:spLocks noGrp="1" noRot="1" noChangeAspect="1" noChangeArrowheads="1" noTextEdit="1"/>
          </p:cNvSpPr>
          <p:nvPr>
            <p:ph type="sldImg"/>
          </p:nvPr>
        </p:nvSpPr>
        <p:spPr>
          <a:xfrm>
            <a:off x="1192213" y="708025"/>
            <a:ext cx="4702175" cy="3527425"/>
          </a:xfrm>
          <a:ln/>
        </p:spPr>
      </p:sp>
      <p:sp>
        <p:nvSpPr>
          <p:cNvPr id="305155" name="Rectangle 3"/>
          <p:cNvSpPr>
            <a:spLocks noGrp="1" noChangeArrowheads="1"/>
          </p:cNvSpPr>
          <p:nvPr>
            <p:ph type="body" idx="1"/>
          </p:nvPr>
        </p:nvSpPr>
        <p:spPr>
          <a:xfrm>
            <a:off x="708660" y="4470083"/>
            <a:ext cx="5669280" cy="4234815"/>
          </a:xfrm>
          <a:noFill/>
          <a:ln/>
        </p:spPr>
        <p:txBody>
          <a:bodyPr/>
          <a:lstStyle/>
          <a:p>
            <a:pPr eaLnBrk="1" hangingPunct="1"/>
            <a:endParaRPr lang="en-US" smtClean="0">
              <a:latin typeface="Arial"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2" name="Rectangle 2"/>
          <p:cNvSpPr>
            <a:spLocks noGrp="1" noRot="1" noChangeAspect="1" noChangeArrowheads="1" noTextEdit="1"/>
          </p:cNvSpPr>
          <p:nvPr>
            <p:ph type="sldImg"/>
          </p:nvPr>
        </p:nvSpPr>
        <p:spPr>
          <a:xfrm>
            <a:off x="1193800" y="706438"/>
            <a:ext cx="4705350" cy="3529012"/>
          </a:xfrm>
          <a:ln/>
        </p:spPr>
      </p:sp>
      <p:sp>
        <p:nvSpPr>
          <p:cNvPr id="307203" name="Rectangle 3"/>
          <p:cNvSpPr>
            <a:spLocks noGrp="1" noChangeArrowheads="1"/>
          </p:cNvSpPr>
          <p:nvPr>
            <p:ph type="body" idx="1"/>
          </p:nvPr>
        </p:nvSpPr>
        <p:spPr>
          <a:xfrm>
            <a:off x="944880" y="4466815"/>
            <a:ext cx="5196840" cy="4238083"/>
          </a:xfrm>
          <a:noFill/>
          <a:ln/>
        </p:spPr>
        <p:txBody>
          <a:bodyPr/>
          <a:lstStyle/>
          <a:p>
            <a:pPr eaLnBrk="1" hangingPunct="1"/>
            <a:endParaRPr lang="en-GB" smtClean="0">
              <a:latin typeface="Arial"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Rot="1" noChangeAspect="1" noChangeArrowheads="1" noTextEdit="1"/>
          </p:cNvSpPr>
          <p:nvPr>
            <p:ph type="sldImg"/>
          </p:nvPr>
        </p:nvSpPr>
        <p:spPr>
          <a:xfrm>
            <a:off x="1162050" y="879475"/>
            <a:ext cx="4703763" cy="3527425"/>
          </a:xfrm>
          <a:ln/>
        </p:spPr>
      </p:sp>
      <p:sp>
        <p:nvSpPr>
          <p:cNvPr id="137219" name="Rectangle 3"/>
          <p:cNvSpPr>
            <a:spLocks noGrp="1" noChangeArrowheads="1"/>
          </p:cNvSpPr>
          <p:nvPr>
            <p:ph type="body" idx="1"/>
          </p:nvPr>
        </p:nvSpPr>
        <p:spPr>
          <a:xfrm>
            <a:off x="936678" y="4466815"/>
            <a:ext cx="5196840" cy="4238083"/>
          </a:xfrm>
          <a:noFill/>
          <a:ln/>
        </p:spPr>
        <p:txBody>
          <a:bodyPr/>
          <a:lstStyle/>
          <a:p>
            <a:pPr marL="235664" indent="-235664"/>
            <a:endParaRPr lang="en-GB" b="1"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4" name="Rectangle 2"/>
          <p:cNvSpPr>
            <a:spLocks noGrp="1" noRot="1" noChangeAspect="1" noChangeArrowheads="1" noTextEdit="1"/>
          </p:cNvSpPr>
          <p:nvPr>
            <p:ph type="sldImg"/>
          </p:nvPr>
        </p:nvSpPr>
        <p:spPr>
          <a:xfrm>
            <a:off x="1192213" y="706438"/>
            <a:ext cx="4702175" cy="3527425"/>
          </a:xfrm>
          <a:ln/>
        </p:spPr>
      </p:sp>
      <p:sp>
        <p:nvSpPr>
          <p:cNvPr id="310275" name="Rectangle 3"/>
          <p:cNvSpPr>
            <a:spLocks noGrp="1" noChangeArrowheads="1"/>
          </p:cNvSpPr>
          <p:nvPr>
            <p:ph type="body" idx="1"/>
          </p:nvPr>
        </p:nvSpPr>
        <p:spPr>
          <a:xfrm>
            <a:off x="944880" y="4466815"/>
            <a:ext cx="5196840" cy="4238083"/>
          </a:xfrm>
          <a:noFill/>
          <a:ln/>
        </p:spPr>
        <p:txBody>
          <a:bodyPr/>
          <a:lstStyle/>
          <a:p>
            <a:pPr eaLnBrk="1" hangingPunct="1"/>
            <a:endParaRPr lang="en-US"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8" name="Rectangle 2"/>
          <p:cNvSpPr>
            <a:spLocks noGrp="1" noRot="1" noChangeAspect="1" noChangeArrowheads="1" noTextEdit="1"/>
          </p:cNvSpPr>
          <p:nvPr>
            <p:ph type="sldImg"/>
          </p:nvPr>
        </p:nvSpPr>
        <p:spPr>
          <a:xfrm>
            <a:off x="1192213" y="706438"/>
            <a:ext cx="4702175" cy="3527425"/>
          </a:xfrm>
          <a:ln/>
        </p:spPr>
      </p:sp>
      <p:sp>
        <p:nvSpPr>
          <p:cNvPr id="311299" name="Rectangle 3"/>
          <p:cNvSpPr>
            <a:spLocks noGrp="1" noChangeArrowheads="1"/>
          </p:cNvSpPr>
          <p:nvPr>
            <p:ph type="body" idx="1"/>
          </p:nvPr>
        </p:nvSpPr>
        <p:spPr>
          <a:xfrm>
            <a:off x="944880" y="4466815"/>
            <a:ext cx="5196840" cy="4238083"/>
          </a:xfrm>
          <a:noFill/>
          <a:ln/>
        </p:spPr>
        <p:txBody>
          <a:bodyPr/>
          <a:lstStyle/>
          <a:p>
            <a:pPr eaLnBrk="1" hangingPunct="1"/>
            <a:endParaRPr lang="en-US"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2" name="Rectangle 2"/>
          <p:cNvSpPr>
            <a:spLocks noGrp="1" noRot="1" noChangeAspect="1" noChangeArrowheads="1" noTextEdit="1"/>
          </p:cNvSpPr>
          <p:nvPr>
            <p:ph type="sldImg"/>
          </p:nvPr>
        </p:nvSpPr>
        <p:spPr>
          <a:xfrm>
            <a:off x="1192213" y="706438"/>
            <a:ext cx="4702175" cy="3527425"/>
          </a:xfrm>
          <a:ln/>
        </p:spPr>
      </p:sp>
      <p:sp>
        <p:nvSpPr>
          <p:cNvPr id="312323" name="Rectangle 3"/>
          <p:cNvSpPr>
            <a:spLocks noGrp="1" noChangeArrowheads="1"/>
          </p:cNvSpPr>
          <p:nvPr>
            <p:ph type="body" idx="1"/>
          </p:nvPr>
        </p:nvSpPr>
        <p:spPr>
          <a:xfrm>
            <a:off x="944880" y="4466815"/>
            <a:ext cx="5196840" cy="4238083"/>
          </a:xfrm>
          <a:noFill/>
          <a:ln/>
        </p:spPr>
        <p:txBody>
          <a:bodyPr/>
          <a:lstStyle/>
          <a:p>
            <a:pPr eaLnBrk="1" hangingPunct="1"/>
            <a:endParaRPr lang="en-US"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6" name="Rectangle 2"/>
          <p:cNvSpPr>
            <a:spLocks noGrp="1" noRot="1" noChangeAspect="1" noChangeArrowheads="1" noTextEdit="1"/>
          </p:cNvSpPr>
          <p:nvPr>
            <p:ph type="sldImg"/>
          </p:nvPr>
        </p:nvSpPr>
        <p:spPr>
          <a:xfrm>
            <a:off x="1165225" y="884238"/>
            <a:ext cx="4694238" cy="3519487"/>
          </a:xfrm>
          <a:ln/>
        </p:spPr>
      </p:sp>
      <p:sp>
        <p:nvSpPr>
          <p:cNvPr id="313347" name="Rectangle 3"/>
          <p:cNvSpPr>
            <a:spLocks noGrp="1" noChangeArrowheads="1"/>
          </p:cNvSpPr>
          <p:nvPr>
            <p:ph type="body" idx="1"/>
          </p:nvPr>
        </p:nvSpPr>
        <p:spPr>
          <a:xfrm>
            <a:off x="936678" y="4470083"/>
            <a:ext cx="5196840" cy="4234815"/>
          </a:xfrm>
          <a:noFill/>
          <a:ln/>
        </p:spPr>
        <p:txBody>
          <a:bodyPr/>
          <a:lstStyle/>
          <a:p>
            <a:pPr marL="235664" indent="-235664" defTabSz="939382"/>
            <a:endParaRPr lang="en-GB" sz="900" dirty="0" smtClean="0">
              <a:solidFill>
                <a:schemeClr val="accent1"/>
              </a:solidFill>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70" name="Rectangle 2"/>
          <p:cNvSpPr>
            <a:spLocks noGrp="1" noRot="1" noChangeAspect="1" noChangeArrowheads="1" noTextEdit="1"/>
          </p:cNvSpPr>
          <p:nvPr>
            <p:ph type="sldImg"/>
          </p:nvPr>
        </p:nvSpPr>
        <p:spPr>
          <a:xfrm>
            <a:off x="1165225" y="884238"/>
            <a:ext cx="4694238" cy="3519487"/>
          </a:xfrm>
          <a:ln/>
        </p:spPr>
      </p:sp>
      <p:sp>
        <p:nvSpPr>
          <p:cNvPr id="314371" name="Rectangle 3"/>
          <p:cNvSpPr>
            <a:spLocks noGrp="1" noChangeArrowheads="1"/>
          </p:cNvSpPr>
          <p:nvPr>
            <p:ph type="body" idx="1"/>
          </p:nvPr>
        </p:nvSpPr>
        <p:spPr>
          <a:xfrm>
            <a:off x="936678" y="4470083"/>
            <a:ext cx="5196840" cy="4234815"/>
          </a:xfrm>
          <a:noFill/>
          <a:ln/>
        </p:spPr>
        <p:txBody>
          <a:bodyPr/>
          <a:lstStyle/>
          <a:p>
            <a:pPr marL="235664" indent="-235664" defTabSz="939382"/>
            <a:endParaRPr lang="en-GB" sz="900" dirty="0" smtClean="0">
              <a:solidFill>
                <a:schemeClr val="accent1"/>
              </a:solidFill>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394" name="Rectangle 2"/>
          <p:cNvSpPr>
            <a:spLocks noGrp="1" noRot="1" noChangeAspect="1" noChangeArrowheads="1" noTextEdit="1"/>
          </p:cNvSpPr>
          <p:nvPr>
            <p:ph type="sldImg"/>
          </p:nvPr>
        </p:nvSpPr>
        <p:spPr>
          <a:xfrm>
            <a:off x="1162050" y="879475"/>
            <a:ext cx="4703763" cy="3527425"/>
          </a:xfrm>
          <a:ln/>
        </p:spPr>
      </p:sp>
      <p:sp>
        <p:nvSpPr>
          <p:cNvPr id="315395" name="Rectangle 3"/>
          <p:cNvSpPr>
            <a:spLocks noGrp="1" noChangeArrowheads="1"/>
          </p:cNvSpPr>
          <p:nvPr>
            <p:ph type="body" idx="1"/>
          </p:nvPr>
        </p:nvSpPr>
        <p:spPr>
          <a:xfrm>
            <a:off x="936678" y="4466815"/>
            <a:ext cx="5196840" cy="4238083"/>
          </a:xfrm>
          <a:noFill/>
          <a:ln/>
        </p:spPr>
        <p:txBody>
          <a:bodyPr/>
          <a:lstStyle/>
          <a:p>
            <a:pPr marL="235664" indent="-235664"/>
            <a:endParaRPr lang="en-GB" b="1" dirty="0"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059113" y="3457575"/>
            <a:ext cx="5541962" cy="908050"/>
          </a:xfrm>
        </p:spPr>
        <p:txBody>
          <a:bodyPr tIns="0"/>
          <a:lstStyle>
            <a:lvl1pPr>
              <a:defRPr sz="4400"/>
            </a:lvl1pPr>
          </a:lstStyle>
          <a:p>
            <a:endParaRPr lang="en-US" dirty="0"/>
          </a:p>
        </p:txBody>
      </p:sp>
      <p:sp>
        <p:nvSpPr>
          <p:cNvPr id="3075" name="Rectangle 3"/>
          <p:cNvSpPr>
            <a:spLocks noGrp="1" noChangeArrowheads="1"/>
          </p:cNvSpPr>
          <p:nvPr>
            <p:ph type="subTitle" idx="1"/>
          </p:nvPr>
        </p:nvSpPr>
        <p:spPr>
          <a:xfrm>
            <a:off x="3062288" y="4653136"/>
            <a:ext cx="5541962" cy="720552"/>
          </a:xfrm>
        </p:spPr>
        <p:txBody>
          <a:bodyPr/>
          <a:lstStyle>
            <a:lvl1pPr marL="0" indent="0">
              <a:lnSpc>
                <a:spcPct val="85000"/>
              </a:lnSpc>
              <a:buFont typeface="Arial" charset="0"/>
              <a:buNone/>
              <a:defRPr sz="1600"/>
            </a:lvl1pPr>
          </a:lstStyle>
          <a:p>
            <a:endParaRPr lang="en-US" dirty="0"/>
          </a:p>
        </p:txBody>
      </p:sp>
      <p:pic>
        <p:nvPicPr>
          <p:cNvPr id="1026" name="Picture 2"/>
          <p:cNvPicPr>
            <a:picLocks noChangeAspect="1" noChangeArrowheads="1"/>
          </p:cNvPicPr>
          <p:nvPr userDrawn="1"/>
        </p:nvPicPr>
        <p:blipFill>
          <a:blip r:embed="rId2" cstate="print"/>
          <a:srcRect/>
          <a:stretch>
            <a:fillRect/>
          </a:stretch>
        </p:blipFill>
        <p:spPr bwMode="auto">
          <a:xfrm>
            <a:off x="3077264" y="5569454"/>
            <a:ext cx="2170212" cy="1171914"/>
          </a:xfrm>
          <a:prstGeom prst="rect">
            <a:avLst/>
          </a:prstGeom>
          <a:noFill/>
          <a:ln w="9525">
            <a:noFill/>
            <a:miter lim="800000"/>
            <a:headEnd/>
            <a:tailEnd/>
          </a:ln>
        </p:spPr>
      </p:pic>
      <p:pic>
        <p:nvPicPr>
          <p:cNvPr id="1028" name="Picture 4"/>
          <p:cNvPicPr>
            <a:picLocks noChangeAspect="1" noChangeArrowheads="1"/>
          </p:cNvPicPr>
          <p:nvPr userDrawn="1"/>
        </p:nvPicPr>
        <p:blipFill>
          <a:blip r:embed="rId3" cstate="print"/>
          <a:srcRect/>
          <a:stretch>
            <a:fillRect/>
          </a:stretch>
        </p:blipFill>
        <p:spPr bwMode="auto">
          <a:xfrm rot="10800000" flipV="1">
            <a:off x="0" y="1329466"/>
            <a:ext cx="8604448" cy="947405"/>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2575" y="200025"/>
            <a:ext cx="2057400" cy="57324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5613" y="200025"/>
            <a:ext cx="6024562" cy="57324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hasCustomPrompt="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dirty="0" smtClean="0"/>
              <a:t>  </a:t>
            </a:r>
            <a:r>
              <a:rPr lang="en-US" dirty="0" smtClean="0"/>
              <a:t>Click to edit Master text styles</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059113" y="3457575"/>
            <a:ext cx="5541962" cy="908050"/>
          </a:xfrm>
          <a:prstGeom prst="rect">
            <a:avLst/>
          </a:prstGeom>
        </p:spPr>
        <p:txBody>
          <a:bodyPr tIns="0"/>
          <a:lstStyle>
            <a:lvl1pPr>
              <a:defRPr sz="4400"/>
            </a:lvl1pPr>
          </a:lstStyle>
          <a:p>
            <a:endParaRPr lang="en-US" dirty="0"/>
          </a:p>
        </p:txBody>
      </p:sp>
      <p:sp>
        <p:nvSpPr>
          <p:cNvPr id="3075" name="Rectangle 3"/>
          <p:cNvSpPr>
            <a:spLocks noGrp="1" noChangeArrowheads="1"/>
          </p:cNvSpPr>
          <p:nvPr>
            <p:ph type="subTitle" idx="1"/>
          </p:nvPr>
        </p:nvSpPr>
        <p:spPr>
          <a:xfrm>
            <a:off x="3062288" y="4653136"/>
            <a:ext cx="5541962" cy="720552"/>
          </a:xfrm>
        </p:spPr>
        <p:txBody>
          <a:bodyPr/>
          <a:lstStyle>
            <a:lvl1pPr marL="0" indent="0">
              <a:lnSpc>
                <a:spcPct val="85000"/>
              </a:lnSpc>
              <a:buFont typeface="Arial" charset="0"/>
              <a:buNone/>
              <a:defRPr sz="1600"/>
            </a:lvl1pPr>
          </a:lstStyle>
          <a:p>
            <a:endParaRPr lang="en-US" dirty="0"/>
          </a:p>
        </p:txBody>
      </p:sp>
      <p:pic>
        <p:nvPicPr>
          <p:cNvPr id="1026" name="Picture 2"/>
          <p:cNvPicPr>
            <a:picLocks noChangeAspect="1" noChangeArrowheads="1"/>
          </p:cNvPicPr>
          <p:nvPr userDrawn="1"/>
        </p:nvPicPr>
        <p:blipFill>
          <a:blip r:embed="rId2" cstate="print"/>
          <a:srcRect/>
          <a:stretch>
            <a:fillRect/>
          </a:stretch>
        </p:blipFill>
        <p:spPr bwMode="auto">
          <a:xfrm>
            <a:off x="3077264" y="5569454"/>
            <a:ext cx="2170212" cy="1171914"/>
          </a:xfrm>
          <a:prstGeom prst="rect">
            <a:avLst/>
          </a:prstGeom>
          <a:noFill/>
          <a:ln w="9525">
            <a:noFill/>
            <a:miter lim="800000"/>
            <a:headEnd/>
            <a:tailEnd/>
          </a:ln>
        </p:spPr>
      </p:pic>
      <p:pic>
        <p:nvPicPr>
          <p:cNvPr id="1028" name="Picture 4"/>
          <p:cNvPicPr>
            <a:picLocks noChangeAspect="1" noChangeArrowheads="1"/>
          </p:cNvPicPr>
          <p:nvPr userDrawn="1"/>
        </p:nvPicPr>
        <p:blipFill>
          <a:blip r:embed="rId3" cstate="print"/>
          <a:srcRect/>
          <a:stretch>
            <a:fillRect/>
          </a:stretch>
        </p:blipFill>
        <p:spPr bwMode="auto">
          <a:xfrm rot="10800000" flipV="1">
            <a:off x="0" y="1329466"/>
            <a:ext cx="8604448" cy="947405"/>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200025"/>
            <a:ext cx="7560841" cy="863600"/>
          </a:xfrm>
          <a:prstGeom prst="rect">
            <a:avLst/>
          </a:prstGeo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lIns="0"/>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1"/>
            <a:ext cx="8222431" cy="874984"/>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5613" y="1412875"/>
            <a:ext cx="4040187"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12875"/>
            <a:ext cx="4041775"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1"/>
            <a:ext cx="8222431" cy="874984"/>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200025"/>
            <a:ext cx="7560841" cy="863600"/>
          </a:xfr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1"/>
            <a:ext cx="8222431" cy="874984"/>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2575" y="200025"/>
            <a:ext cx="2057400" cy="5732463"/>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5613" y="200025"/>
            <a:ext cx="6024562" cy="57324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5613" y="1412875"/>
            <a:ext cx="4040187"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12875"/>
            <a:ext cx="4041775"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hyperlink" Target="mailto:Smejkal.petr@email.cz"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mailto:43262@muni.cz"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2.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7544" y="188641"/>
            <a:ext cx="8222431" cy="874984"/>
          </a:xfrm>
          <a:prstGeom prst="rect">
            <a:avLst/>
          </a:prstGeom>
          <a:noFill/>
          <a:ln w="9525">
            <a:noFill/>
            <a:miter lim="800000"/>
            <a:headEnd/>
            <a:tailEnd/>
          </a:ln>
          <a:effectLst/>
        </p:spPr>
        <p:txBody>
          <a:bodyPr vert="horz" wrap="square" lIns="0" tIns="36000" rIns="0" bIns="0" numCol="1" anchor="t"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455613" y="1412875"/>
            <a:ext cx="8234362" cy="4519613"/>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2" name="Rectangle 8"/>
          <p:cNvSpPr>
            <a:spLocks noChangeArrowheads="1"/>
          </p:cNvSpPr>
          <p:nvPr/>
        </p:nvSpPr>
        <p:spPr bwMode="auto">
          <a:xfrm>
            <a:off x="2784475" y="6419850"/>
            <a:ext cx="2057400" cy="196850"/>
          </a:xfrm>
          <a:prstGeom prst="rect">
            <a:avLst/>
          </a:prstGeom>
          <a:noFill/>
          <a:ln w="9525">
            <a:noFill/>
            <a:miter lim="800000"/>
            <a:headEnd/>
            <a:tailEnd/>
          </a:ln>
          <a:effectLst/>
        </p:spPr>
        <p:txBody>
          <a:bodyPr lIns="0" tIns="0" rIns="0" bIns="0"/>
          <a:lstStyle/>
          <a:p>
            <a:r>
              <a:rPr lang="cs-CZ" sz="1100" dirty="0" smtClean="0">
                <a:solidFill>
                  <a:srgbClr val="000000"/>
                </a:solidFill>
                <a:cs typeface="Arial" charset="0"/>
              </a:rPr>
              <a:t>Informační průmysl</a:t>
            </a:r>
            <a:r>
              <a:rPr lang="cs-CZ" sz="1100" baseline="0" dirty="0" smtClean="0">
                <a:solidFill>
                  <a:srgbClr val="000000"/>
                </a:solidFill>
                <a:cs typeface="Arial" charset="0"/>
              </a:rPr>
              <a:t> 2013/14</a:t>
            </a:r>
            <a:endParaRPr lang="en-US" sz="1100" dirty="0">
              <a:solidFill>
                <a:srgbClr val="000000"/>
              </a:solidFill>
              <a:cs typeface="Arial" charset="0"/>
            </a:endParaRPr>
          </a:p>
        </p:txBody>
      </p:sp>
      <p:sp>
        <p:nvSpPr>
          <p:cNvPr id="1033" name="Rectangle 9"/>
          <p:cNvSpPr>
            <a:spLocks noChangeArrowheads="1"/>
          </p:cNvSpPr>
          <p:nvPr/>
        </p:nvSpPr>
        <p:spPr bwMode="auto">
          <a:xfrm>
            <a:off x="457200" y="6419850"/>
            <a:ext cx="663575" cy="196850"/>
          </a:xfrm>
          <a:prstGeom prst="rect">
            <a:avLst/>
          </a:prstGeom>
          <a:noFill/>
          <a:ln w="9525">
            <a:noFill/>
            <a:miter lim="800000"/>
            <a:headEnd/>
            <a:tailEnd/>
          </a:ln>
          <a:effectLst/>
        </p:spPr>
        <p:txBody>
          <a:bodyPr lIns="0" tIns="0" rIns="0" bIns="0"/>
          <a:lstStyle/>
          <a:p>
            <a:r>
              <a:rPr lang="en-US" sz="1100">
                <a:solidFill>
                  <a:srgbClr val="000000"/>
                </a:solidFill>
                <a:cs typeface="Arial" charset="0"/>
              </a:rPr>
              <a:t>Page </a:t>
            </a:r>
            <a:fld id="{92377386-EE50-4FE3-9EAA-3F82571A0486}" type="slidenum">
              <a:rPr lang="en-US" sz="1100">
                <a:solidFill>
                  <a:srgbClr val="000000"/>
                </a:solidFill>
                <a:cs typeface="Arial" charset="0"/>
              </a:rPr>
              <a:pPr/>
              <a:t>‹#›</a:t>
            </a:fld>
            <a:endParaRPr lang="en-US" sz="1100">
              <a:solidFill>
                <a:srgbClr val="000000"/>
              </a:solidFill>
              <a:cs typeface="Arial" charset="0"/>
            </a:endParaRPr>
          </a:p>
        </p:txBody>
      </p:sp>
      <p:sp>
        <p:nvSpPr>
          <p:cNvPr id="1035" name="Line 11"/>
          <p:cNvSpPr>
            <a:spLocks noChangeShapeType="1"/>
          </p:cNvSpPr>
          <p:nvPr/>
        </p:nvSpPr>
        <p:spPr bwMode="auto">
          <a:xfrm>
            <a:off x="455613" y="6243638"/>
            <a:ext cx="8229600" cy="0"/>
          </a:xfrm>
          <a:prstGeom prst="line">
            <a:avLst/>
          </a:prstGeom>
          <a:noFill/>
          <a:ln w="3175">
            <a:solidFill>
              <a:srgbClr val="646464"/>
            </a:solidFill>
            <a:round/>
            <a:headEnd/>
            <a:tailEnd/>
          </a:ln>
          <a:effectLst/>
        </p:spPr>
        <p:txBody>
          <a:bodyPr wrap="none" anchor="ctr"/>
          <a:lstStyle/>
          <a:p>
            <a:endParaRPr lang="en-US"/>
          </a:p>
        </p:txBody>
      </p:sp>
      <p:sp>
        <p:nvSpPr>
          <p:cNvPr id="1036" name="Line 12"/>
          <p:cNvSpPr>
            <a:spLocks noChangeShapeType="1"/>
          </p:cNvSpPr>
          <p:nvPr/>
        </p:nvSpPr>
        <p:spPr bwMode="auto">
          <a:xfrm>
            <a:off x="467545" y="187796"/>
            <a:ext cx="8208912" cy="12230"/>
          </a:xfrm>
          <a:prstGeom prst="line">
            <a:avLst/>
          </a:prstGeom>
          <a:noFill/>
          <a:ln w="6350">
            <a:solidFill>
              <a:srgbClr val="646464"/>
            </a:solidFill>
            <a:round/>
            <a:headEnd/>
            <a:tailEnd/>
          </a:ln>
          <a:effectLst/>
        </p:spPr>
        <p:txBody>
          <a:bodyPr wrap="none" anchor="ctr"/>
          <a:lstStyle/>
          <a:p>
            <a:endParaRPr lang="en-US"/>
          </a:p>
        </p:txBody>
      </p:sp>
      <p:pic>
        <p:nvPicPr>
          <p:cNvPr id="2050" name="Picture 2"/>
          <p:cNvPicPr>
            <a:picLocks noChangeAspect="1" noChangeArrowheads="1"/>
          </p:cNvPicPr>
          <p:nvPr userDrawn="1"/>
        </p:nvPicPr>
        <p:blipFill>
          <a:blip r:embed="rId14" cstate="print"/>
          <a:srcRect/>
          <a:stretch>
            <a:fillRect/>
          </a:stretch>
        </p:blipFill>
        <p:spPr bwMode="auto">
          <a:xfrm>
            <a:off x="7546630" y="6381328"/>
            <a:ext cx="1143000" cy="342900"/>
          </a:xfrm>
          <a:prstGeom prst="rect">
            <a:avLst/>
          </a:prstGeom>
          <a:noFill/>
          <a:ln w="9525">
            <a:noFill/>
            <a:miter lim="800000"/>
            <a:headEnd/>
            <a:tailEnd/>
          </a:ln>
        </p:spPr>
      </p:pic>
      <p:sp>
        <p:nvSpPr>
          <p:cNvPr id="12" name="Rectangle 8"/>
          <p:cNvSpPr>
            <a:spLocks noChangeArrowheads="1"/>
          </p:cNvSpPr>
          <p:nvPr userDrawn="1"/>
        </p:nvSpPr>
        <p:spPr bwMode="auto">
          <a:xfrm>
            <a:off x="5967776" y="6356196"/>
            <a:ext cx="1340528" cy="434898"/>
          </a:xfrm>
          <a:prstGeom prst="rect">
            <a:avLst/>
          </a:prstGeom>
          <a:noFill/>
          <a:ln w="9525">
            <a:noFill/>
            <a:miter lim="800000"/>
            <a:headEnd/>
            <a:tailEnd/>
          </a:ln>
          <a:effectLst/>
        </p:spPr>
        <p:txBody>
          <a:bodyPr lIns="0" tIns="0" rIns="0" bIns="0"/>
          <a:lstStyle/>
          <a:p>
            <a:r>
              <a:rPr lang="cs-CZ" sz="1000" dirty="0" smtClean="0">
                <a:solidFill>
                  <a:srgbClr val="000000"/>
                </a:solidFill>
                <a:cs typeface="Arial" charset="0"/>
              </a:rPr>
              <a:t>Petr</a:t>
            </a:r>
            <a:r>
              <a:rPr lang="cs-CZ" sz="1000" baseline="0" dirty="0" smtClean="0">
                <a:solidFill>
                  <a:srgbClr val="000000"/>
                </a:solidFill>
                <a:cs typeface="Arial" charset="0"/>
              </a:rPr>
              <a:t> Šmejkal, </a:t>
            </a:r>
            <a:r>
              <a:rPr lang="cs-CZ" sz="1000" baseline="0" dirty="0" smtClean="0">
                <a:solidFill>
                  <a:srgbClr val="000000"/>
                </a:solidFill>
                <a:cs typeface="Arial" charset="0"/>
                <a:hlinkClick r:id="rId15"/>
              </a:rPr>
              <a:t>43262@</a:t>
            </a:r>
            <a:r>
              <a:rPr lang="cs-CZ" sz="1000" baseline="0" dirty="0" err="1" smtClean="0">
                <a:solidFill>
                  <a:srgbClr val="000000"/>
                </a:solidFill>
                <a:cs typeface="Arial" charset="0"/>
                <a:hlinkClick r:id="rId15"/>
              </a:rPr>
              <a:t>muni.cz</a:t>
            </a:r>
            <a:endParaRPr lang="cs-CZ" sz="1000" baseline="0" dirty="0" smtClean="0">
              <a:solidFill>
                <a:srgbClr val="000000"/>
              </a:solidFill>
              <a:cs typeface="Arial" charset="0"/>
            </a:endParaRPr>
          </a:p>
          <a:p>
            <a:r>
              <a:rPr lang="cs-CZ" sz="1000" baseline="0" dirty="0" smtClean="0">
                <a:solidFill>
                  <a:srgbClr val="000000"/>
                </a:solidFill>
                <a:cs typeface="Arial" charset="0"/>
                <a:hlinkClick r:id="rId16"/>
              </a:rPr>
              <a:t>Smejkal.</a:t>
            </a:r>
            <a:r>
              <a:rPr lang="cs-CZ" sz="1000" baseline="0" dirty="0" err="1" smtClean="0">
                <a:solidFill>
                  <a:srgbClr val="000000"/>
                </a:solidFill>
                <a:cs typeface="Arial" charset="0"/>
                <a:hlinkClick r:id="rId16"/>
              </a:rPr>
              <a:t>petr</a:t>
            </a:r>
            <a:r>
              <a:rPr lang="cs-CZ" sz="1000" baseline="0" dirty="0" smtClean="0">
                <a:solidFill>
                  <a:srgbClr val="000000"/>
                </a:solidFill>
                <a:cs typeface="Arial" charset="0"/>
                <a:hlinkClick r:id="rId16"/>
              </a:rPr>
              <a:t>@email.</a:t>
            </a:r>
            <a:r>
              <a:rPr lang="cs-CZ" sz="1000" baseline="0" dirty="0" err="1" smtClean="0">
                <a:solidFill>
                  <a:srgbClr val="000000"/>
                </a:solidFill>
                <a:cs typeface="Arial" charset="0"/>
                <a:hlinkClick r:id="rId16"/>
              </a:rPr>
              <a:t>cz</a:t>
            </a:r>
            <a:endParaRPr lang="cs-CZ" sz="1000" baseline="0" dirty="0" smtClean="0">
              <a:solidFill>
                <a:srgbClr val="000000"/>
              </a:solidFill>
              <a:cs typeface="Arial" charset="0"/>
            </a:endParaRPr>
          </a:p>
          <a:p>
            <a:endParaRPr lang="en-US" sz="1000" dirty="0">
              <a:solidFill>
                <a:srgbClr val="000000"/>
              </a:solidFill>
              <a:cs typeface="Arial" charset="0"/>
            </a:endParaRPr>
          </a:p>
        </p:txBody>
      </p:sp>
      <p:sp>
        <p:nvSpPr>
          <p:cNvPr id="1034" name="Line 10"/>
          <p:cNvSpPr>
            <a:spLocks noChangeShapeType="1"/>
          </p:cNvSpPr>
          <p:nvPr/>
        </p:nvSpPr>
        <p:spPr bwMode="auto">
          <a:xfrm>
            <a:off x="455613" y="1052736"/>
            <a:ext cx="8229600" cy="0"/>
          </a:xfrm>
          <a:prstGeom prst="line">
            <a:avLst/>
          </a:prstGeom>
          <a:ln w="19050">
            <a:solidFill>
              <a:srgbClr val="DC2828">
                <a:alpha val="80000"/>
              </a:srgbClr>
            </a:solidFill>
            <a:headEnd/>
            <a:tailEnd/>
          </a:ln>
          <a:effectLst>
            <a:outerShdw blurRad="50800" dist="38100" dir="5400000" algn="t" rotWithShape="0">
              <a:prstClr val="black">
                <a:alpha val="40000"/>
              </a:prstClr>
            </a:outerShdw>
          </a:effectLst>
        </p:spPr>
        <p:style>
          <a:lnRef idx="1">
            <a:schemeClr val="accent4"/>
          </a:lnRef>
          <a:fillRef idx="0">
            <a:schemeClr val="accent4"/>
          </a:fillRef>
          <a:effectRef idx="0">
            <a:schemeClr val="accent4"/>
          </a:effectRef>
          <a:fontRef idx="minor">
            <a:schemeClr val="tx1"/>
          </a:fontRef>
        </p:style>
        <p:txBody>
          <a:bodyPr wrap="none" anchor="ctr"/>
          <a:lstStyle/>
          <a:p>
            <a:endParaRPr lang="en-US"/>
          </a:p>
        </p:txBody>
      </p:sp>
      <p:pic>
        <p:nvPicPr>
          <p:cNvPr id="15" name="Picture 4"/>
          <p:cNvPicPr>
            <a:picLocks noChangeAspect="1" noChangeArrowheads="1"/>
          </p:cNvPicPr>
          <p:nvPr userDrawn="1"/>
        </p:nvPicPr>
        <p:blipFill>
          <a:blip r:embed="rId17" cstate="print"/>
          <a:srcRect/>
          <a:stretch>
            <a:fillRect/>
          </a:stretch>
        </p:blipFill>
        <p:spPr bwMode="auto">
          <a:xfrm rot="10800000" flipH="1" flipV="1">
            <a:off x="5471592" y="620689"/>
            <a:ext cx="3672408" cy="288031"/>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9" r:id="rId2"/>
    <p:sldLayoutId id="2147483660" r:id="rId3"/>
    <p:sldLayoutId id="2147483669" r:id="rId4"/>
    <p:sldLayoutId id="2147483661" r:id="rId5"/>
    <p:sldLayoutId id="2147483662" r:id="rId6"/>
    <p:sldLayoutId id="2147483663" r:id="rId7"/>
    <p:sldLayoutId id="2147483664" r:id="rId8"/>
    <p:sldLayoutId id="2147483665" r:id="rId9"/>
    <p:sldLayoutId id="2147483666" r:id="rId10"/>
    <p:sldLayoutId id="2147483667" r:id="rId11"/>
    <p:sldLayoutId id="2147483668" r:id="rId12"/>
  </p:sldLayoutIdLst>
  <p:timing>
    <p:tnLst>
      <p:par>
        <p:cTn id="1" dur="indefinite" restart="never" nodeType="tmRoot"/>
      </p:par>
    </p:tnLst>
  </p:timing>
  <p:txStyles>
    <p:titleStyle>
      <a:lvl1pPr algn="l" rtl="0" eaLnBrk="1" fontAlgn="base" hangingPunct="1">
        <a:lnSpc>
          <a:spcPct val="85000"/>
        </a:lnSpc>
        <a:spcBef>
          <a:spcPct val="0"/>
        </a:spcBef>
        <a:spcAft>
          <a:spcPct val="0"/>
        </a:spcAft>
        <a:defRPr sz="3000" b="1">
          <a:solidFill>
            <a:srgbClr val="646464"/>
          </a:solidFill>
          <a:latin typeface="+mj-lt"/>
          <a:ea typeface="+mj-ea"/>
          <a:cs typeface="+mj-cs"/>
        </a:defRPr>
      </a:lvl1pPr>
      <a:lvl2pPr algn="l" rtl="0" eaLnBrk="1" fontAlgn="base" hangingPunct="1">
        <a:lnSpc>
          <a:spcPct val="85000"/>
        </a:lnSpc>
        <a:spcBef>
          <a:spcPct val="0"/>
        </a:spcBef>
        <a:spcAft>
          <a:spcPct val="0"/>
        </a:spcAft>
        <a:defRPr sz="3000" b="1">
          <a:solidFill>
            <a:srgbClr val="646464"/>
          </a:solidFill>
          <a:latin typeface="Arial" charset="0"/>
        </a:defRPr>
      </a:lvl2pPr>
      <a:lvl3pPr algn="l" rtl="0" eaLnBrk="1" fontAlgn="base" hangingPunct="1">
        <a:lnSpc>
          <a:spcPct val="85000"/>
        </a:lnSpc>
        <a:spcBef>
          <a:spcPct val="0"/>
        </a:spcBef>
        <a:spcAft>
          <a:spcPct val="0"/>
        </a:spcAft>
        <a:defRPr sz="3000" b="1">
          <a:solidFill>
            <a:srgbClr val="646464"/>
          </a:solidFill>
          <a:latin typeface="Arial" charset="0"/>
        </a:defRPr>
      </a:lvl3pPr>
      <a:lvl4pPr algn="l" rtl="0" eaLnBrk="1" fontAlgn="base" hangingPunct="1">
        <a:lnSpc>
          <a:spcPct val="85000"/>
        </a:lnSpc>
        <a:spcBef>
          <a:spcPct val="0"/>
        </a:spcBef>
        <a:spcAft>
          <a:spcPct val="0"/>
        </a:spcAft>
        <a:defRPr sz="3000" b="1">
          <a:solidFill>
            <a:srgbClr val="646464"/>
          </a:solidFill>
          <a:latin typeface="Arial" charset="0"/>
        </a:defRPr>
      </a:lvl4pPr>
      <a:lvl5pPr algn="l" rtl="0" eaLnBrk="1" fontAlgn="base" hangingPunct="1">
        <a:lnSpc>
          <a:spcPct val="85000"/>
        </a:lnSpc>
        <a:spcBef>
          <a:spcPct val="0"/>
        </a:spcBef>
        <a:spcAft>
          <a:spcPct val="0"/>
        </a:spcAft>
        <a:defRPr sz="3000" b="1">
          <a:solidFill>
            <a:srgbClr val="646464"/>
          </a:solidFill>
          <a:latin typeface="Arial" charset="0"/>
        </a:defRPr>
      </a:lvl5pPr>
      <a:lvl6pPr marL="457200" algn="l" rtl="0" eaLnBrk="1" fontAlgn="base" hangingPunct="1">
        <a:lnSpc>
          <a:spcPct val="85000"/>
        </a:lnSpc>
        <a:spcBef>
          <a:spcPct val="0"/>
        </a:spcBef>
        <a:spcAft>
          <a:spcPct val="0"/>
        </a:spcAft>
        <a:defRPr sz="3000" b="1">
          <a:solidFill>
            <a:srgbClr val="646464"/>
          </a:solidFill>
          <a:latin typeface="Arial" charset="0"/>
        </a:defRPr>
      </a:lvl6pPr>
      <a:lvl7pPr marL="914400" algn="l" rtl="0" eaLnBrk="1" fontAlgn="base" hangingPunct="1">
        <a:lnSpc>
          <a:spcPct val="85000"/>
        </a:lnSpc>
        <a:spcBef>
          <a:spcPct val="0"/>
        </a:spcBef>
        <a:spcAft>
          <a:spcPct val="0"/>
        </a:spcAft>
        <a:defRPr sz="3000" b="1">
          <a:solidFill>
            <a:srgbClr val="646464"/>
          </a:solidFill>
          <a:latin typeface="Arial" charset="0"/>
        </a:defRPr>
      </a:lvl7pPr>
      <a:lvl8pPr marL="1371600" algn="l" rtl="0" eaLnBrk="1" fontAlgn="base" hangingPunct="1">
        <a:lnSpc>
          <a:spcPct val="85000"/>
        </a:lnSpc>
        <a:spcBef>
          <a:spcPct val="0"/>
        </a:spcBef>
        <a:spcAft>
          <a:spcPct val="0"/>
        </a:spcAft>
        <a:defRPr sz="3000" b="1">
          <a:solidFill>
            <a:srgbClr val="646464"/>
          </a:solidFill>
          <a:latin typeface="Arial" charset="0"/>
        </a:defRPr>
      </a:lvl8pPr>
      <a:lvl9pPr marL="1828800" algn="l" rtl="0" eaLnBrk="1" fontAlgn="base" hangingPunct="1">
        <a:lnSpc>
          <a:spcPct val="85000"/>
        </a:lnSpc>
        <a:spcBef>
          <a:spcPct val="0"/>
        </a:spcBef>
        <a:spcAft>
          <a:spcPct val="0"/>
        </a:spcAft>
        <a:defRPr sz="3000" b="1">
          <a:solidFill>
            <a:srgbClr val="646464"/>
          </a:solidFill>
          <a:latin typeface="Arial" charset="0"/>
        </a:defRPr>
      </a:lvl9pPr>
    </p:titleStyle>
    <p:bodyStyle>
      <a:lvl1pPr marL="360363" indent="-360363" algn="l" rtl="0" eaLnBrk="1" fontAlgn="base" hangingPunct="1">
        <a:spcBef>
          <a:spcPct val="20000"/>
        </a:spcBef>
        <a:spcAft>
          <a:spcPct val="0"/>
        </a:spcAft>
        <a:buClr>
          <a:schemeClr val="bg2">
            <a:lumMod val="75000"/>
          </a:schemeClr>
        </a:buClr>
        <a:buSzPct val="75000"/>
        <a:buFont typeface="Arial" pitchFamily="34" charset="0"/>
        <a:buChar char="■"/>
        <a:defRPr sz="2400">
          <a:solidFill>
            <a:schemeClr val="accent1">
              <a:lumMod val="75000"/>
            </a:schemeClr>
          </a:solidFill>
          <a:latin typeface="+mn-lt"/>
          <a:ea typeface="+mn-ea"/>
          <a:cs typeface="+mn-cs"/>
        </a:defRPr>
      </a:lvl1pPr>
      <a:lvl2pPr marL="717550" indent="-355600" algn="l" rtl="0" eaLnBrk="1" fontAlgn="base" hangingPunct="1">
        <a:spcBef>
          <a:spcPct val="20000"/>
        </a:spcBef>
        <a:spcAft>
          <a:spcPct val="0"/>
        </a:spcAft>
        <a:buClr>
          <a:schemeClr val="bg2">
            <a:lumMod val="75000"/>
          </a:schemeClr>
        </a:buClr>
        <a:buSzPct val="75000"/>
        <a:buFont typeface="Arial" pitchFamily="34" charset="0"/>
        <a:buChar char="■"/>
        <a:defRPr sz="2000">
          <a:solidFill>
            <a:schemeClr val="accent1">
              <a:lumMod val="75000"/>
            </a:schemeClr>
          </a:solidFill>
          <a:latin typeface="+mn-lt"/>
        </a:defRPr>
      </a:lvl2pPr>
      <a:lvl3pPr marL="1081088" indent="-361950" algn="l" rtl="0" eaLnBrk="1" fontAlgn="base" hangingPunct="1">
        <a:spcBef>
          <a:spcPct val="20000"/>
        </a:spcBef>
        <a:spcAft>
          <a:spcPct val="0"/>
        </a:spcAft>
        <a:buClr>
          <a:schemeClr val="bg2">
            <a:lumMod val="75000"/>
          </a:schemeClr>
        </a:buClr>
        <a:buSzPct val="75000"/>
        <a:buFont typeface="Arial" pitchFamily="34" charset="0"/>
        <a:buChar char="■"/>
        <a:defRPr>
          <a:solidFill>
            <a:schemeClr val="accent1">
              <a:lumMod val="75000"/>
            </a:schemeClr>
          </a:solidFill>
          <a:latin typeface="+mn-lt"/>
        </a:defRPr>
      </a:lvl3pPr>
      <a:lvl4pPr marL="1441450" indent="-358775" algn="l" rtl="0" eaLnBrk="1" fontAlgn="base" hangingPunct="1">
        <a:spcBef>
          <a:spcPct val="20000"/>
        </a:spcBef>
        <a:spcAft>
          <a:spcPct val="0"/>
        </a:spcAft>
        <a:buClr>
          <a:schemeClr val="bg2">
            <a:lumMod val="75000"/>
          </a:schemeClr>
        </a:buClr>
        <a:buSzPct val="75000"/>
        <a:buFont typeface="Arial" pitchFamily="34" charset="0"/>
        <a:buChar char="■"/>
        <a:defRPr sz="1600">
          <a:solidFill>
            <a:schemeClr val="accent1">
              <a:lumMod val="75000"/>
            </a:schemeClr>
          </a:solidFill>
          <a:latin typeface="+mn-lt"/>
        </a:defRPr>
      </a:lvl4pPr>
      <a:lvl5pPr marL="1800225" indent="-357188" algn="l" rtl="0" eaLnBrk="1" fontAlgn="base" hangingPunct="1">
        <a:spcBef>
          <a:spcPct val="20000"/>
        </a:spcBef>
        <a:spcAft>
          <a:spcPct val="0"/>
        </a:spcAft>
        <a:buClr>
          <a:schemeClr val="bg2">
            <a:lumMod val="75000"/>
          </a:schemeClr>
        </a:buClr>
        <a:buSzPct val="75000"/>
        <a:buFont typeface="Arial" pitchFamily="34" charset="0"/>
        <a:buChar char="■"/>
        <a:defRPr sz="1600">
          <a:solidFill>
            <a:schemeClr val="accent1">
              <a:lumMod val="75000"/>
            </a:schemeClr>
          </a:solidFill>
          <a:latin typeface="+mn-lt"/>
        </a:defRPr>
      </a:lvl5pPr>
      <a:lvl6pPr marL="22574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6pPr>
      <a:lvl7pPr marL="27146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7pPr>
      <a:lvl8pPr marL="31718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8pPr>
      <a:lvl9pPr marL="36290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55613" y="1412875"/>
            <a:ext cx="8234362" cy="4519613"/>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2" name="Rectangle 8"/>
          <p:cNvSpPr>
            <a:spLocks noChangeArrowheads="1"/>
          </p:cNvSpPr>
          <p:nvPr/>
        </p:nvSpPr>
        <p:spPr bwMode="auto">
          <a:xfrm>
            <a:off x="2784475" y="6419850"/>
            <a:ext cx="2057400" cy="196850"/>
          </a:xfrm>
          <a:prstGeom prst="rect">
            <a:avLst/>
          </a:prstGeom>
          <a:noFill/>
          <a:ln w="9525">
            <a:noFill/>
            <a:miter lim="800000"/>
            <a:headEnd/>
            <a:tailEnd/>
          </a:ln>
          <a:effectLst/>
        </p:spPr>
        <p:txBody>
          <a:bodyPr lIns="0" tIns="0" rIns="0" bIns="0"/>
          <a:lstStyle/>
          <a:p>
            <a:r>
              <a:rPr lang="cs-CZ" sz="1100" dirty="0" smtClean="0">
                <a:solidFill>
                  <a:srgbClr val="000000"/>
                </a:solidFill>
                <a:cs typeface="Arial" charset="0"/>
              </a:rPr>
              <a:t>Informační průmysl 2010</a:t>
            </a:r>
            <a:endParaRPr lang="en-US" sz="1100" dirty="0">
              <a:solidFill>
                <a:srgbClr val="000000"/>
              </a:solidFill>
              <a:cs typeface="Arial" charset="0"/>
            </a:endParaRPr>
          </a:p>
        </p:txBody>
      </p:sp>
      <p:sp>
        <p:nvSpPr>
          <p:cNvPr id="1033" name="Rectangle 9"/>
          <p:cNvSpPr>
            <a:spLocks noChangeArrowheads="1"/>
          </p:cNvSpPr>
          <p:nvPr/>
        </p:nvSpPr>
        <p:spPr bwMode="auto">
          <a:xfrm>
            <a:off x="457200" y="6419850"/>
            <a:ext cx="663575" cy="196850"/>
          </a:xfrm>
          <a:prstGeom prst="rect">
            <a:avLst/>
          </a:prstGeom>
          <a:noFill/>
          <a:ln w="9525">
            <a:noFill/>
            <a:miter lim="800000"/>
            <a:headEnd/>
            <a:tailEnd/>
          </a:ln>
          <a:effectLst/>
        </p:spPr>
        <p:txBody>
          <a:bodyPr lIns="0" tIns="0" rIns="0" bIns="0"/>
          <a:lstStyle/>
          <a:p>
            <a:r>
              <a:rPr lang="en-US" sz="1100">
                <a:solidFill>
                  <a:srgbClr val="000000"/>
                </a:solidFill>
                <a:cs typeface="Arial" charset="0"/>
              </a:rPr>
              <a:t>Page </a:t>
            </a:r>
            <a:fld id="{92377386-EE50-4FE3-9EAA-3F82571A0486}" type="slidenum">
              <a:rPr lang="en-US" sz="1100">
                <a:solidFill>
                  <a:srgbClr val="000000"/>
                </a:solidFill>
                <a:cs typeface="Arial" charset="0"/>
              </a:rPr>
              <a:pPr/>
              <a:t>‹#›</a:t>
            </a:fld>
            <a:endParaRPr lang="en-US" sz="1100">
              <a:solidFill>
                <a:srgbClr val="000000"/>
              </a:solidFill>
              <a:cs typeface="Arial" charset="0"/>
            </a:endParaRPr>
          </a:p>
        </p:txBody>
      </p:sp>
      <p:sp>
        <p:nvSpPr>
          <p:cNvPr id="1035" name="Line 11"/>
          <p:cNvSpPr>
            <a:spLocks noChangeShapeType="1"/>
          </p:cNvSpPr>
          <p:nvPr/>
        </p:nvSpPr>
        <p:spPr bwMode="auto">
          <a:xfrm>
            <a:off x="455613" y="6243638"/>
            <a:ext cx="8229600" cy="0"/>
          </a:xfrm>
          <a:prstGeom prst="line">
            <a:avLst/>
          </a:prstGeom>
          <a:noFill/>
          <a:ln w="3175">
            <a:solidFill>
              <a:srgbClr val="646464"/>
            </a:solidFill>
            <a:round/>
            <a:headEnd/>
            <a:tailEnd/>
          </a:ln>
          <a:effectLst/>
        </p:spPr>
        <p:txBody>
          <a:bodyPr wrap="none" anchor="ctr"/>
          <a:lstStyle/>
          <a:p>
            <a:endParaRPr lang="en-US"/>
          </a:p>
        </p:txBody>
      </p:sp>
      <p:pic>
        <p:nvPicPr>
          <p:cNvPr id="2050" name="Picture 2"/>
          <p:cNvPicPr>
            <a:picLocks noChangeAspect="1" noChangeArrowheads="1"/>
          </p:cNvPicPr>
          <p:nvPr userDrawn="1"/>
        </p:nvPicPr>
        <p:blipFill>
          <a:blip r:embed="rId14" cstate="print"/>
          <a:srcRect/>
          <a:stretch>
            <a:fillRect/>
          </a:stretch>
        </p:blipFill>
        <p:spPr bwMode="auto">
          <a:xfrm>
            <a:off x="251520" y="404664"/>
            <a:ext cx="2160240" cy="648072"/>
          </a:xfrm>
          <a:prstGeom prst="rect">
            <a:avLst/>
          </a:prstGeom>
          <a:noFill/>
          <a:ln w="9525">
            <a:noFill/>
            <a:miter lim="800000"/>
            <a:headEnd/>
            <a:tailEnd/>
          </a:ln>
        </p:spPr>
      </p:pic>
      <p:sp>
        <p:nvSpPr>
          <p:cNvPr id="12" name="Rectangle 8"/>
          <p:cNvSpPr>
            <a:spLocks noChangeArrowheads="1"/>
          </p:cNvSpPr>
          <p:nvPr userDrawn="1"/>
        </p:nvSpPr>
        <p:spPr bwMode="auto">
          <a:xfrm>
            <a:off x="6543840" y="6356196"/>
            <a:ext cx="1250855" cy="434898"/>
          </a:xfrm>
          <a:prstGeom prst="rect">
            <a:avLst/>
          </a:prstGeom>
          <a:noFill/>
          <a:ln w="9525">
            <a:noFill/>
            <a:miter lim="800000"/>
            <a:headEnd/>
            <a:tailEnd/>
          </a:ln>
          <a:effectLst/>
        </p:spPr>
        <p:txBody>
          <a:bodyPr lIns="0" tIns="0" rIns="0" bIns="0"/>
          <a:lstStyle/>
          <a:p>
            <a:r>
              <a:rPr lang="cs-CZ" sz="1000" dirty="0" smtClean="0">
                <a:solidFill>
                  <a:srgbClr val="000000"/>
                </a:solidFill>
                <a:cs typeface="Arial" charset="0"/>
              </a:rPr>
              <a:t>Petr</a:t>
            </a:r>
            <a:r>
              <a:rPr lang="cs-CZ" sz="1000" baseline="0" dirty="0" smtClean="0">
                <a:solidFill>
                  <a:srgbClr val="000000"/>
                </a:solidFill>
                <a:cs typeface="Arial" charset="0"/>
              </a:rPr>
              <a:t> Šmejkal, 43262@</a:t>
            </a:r>
            <a:r>
              <a:rPr lang="cs-CZ" sz="1000" baseline="0" dirty="0" err="1" smtClean="0">
                <a:solidFill>
                  <a:srgbClr val="000000"/>
                </a:solidFill>
                <a:cs typeface="Arial" charset="0"/>
              </a:rPr>
              <a:t>muni.cz</a:t>
            </a:r>
            <a:endParaRPr lang="en-US" sz="1000" dirty="0">
              <a:solidFill>
                <a:srgbClr val="000000"/>
              </a:solidFill>
              <a:cs typeface="Arial" charset="0"/>
            </a:endParaRPr>
          </a:p>
        </p:txBody>
      </p:sp>
      <p:pic>
        <p:nvPicPr>
          <p:cNvPr id="15" name="Picture 4"/>
          <p:cNvPicPr>
            <a:picLocks noChangeAspect="1" noChangeArrowheads="1"/>
          </p:cNvPicPr>
          <p:nvPr userDrawn="1"/>
        </p:nvPicPr>
        <p:blipFill>
          <a:blip r:embed="rId15" cstate="print"/>
          <a:srcRect/>
          <a:stretch>
            <a:fillRect/>
          </a:stretch>
        </p:blipFill>
        <p:spPr bwMode="auto">
          <a:xfrm rot="10800000" flipH="1" flipV="1">
            <a:off x="2717276" y="1700809"/>
            <a:ext cx="6426724" cy="50405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4" r:id="rId1"/>
    <p:sldLayoutId id="2147483671" r:id="rId2"/>
    <p:sldLayoutId id="2147483672" r:id="rId3"/>
    <p:sldLayoutId id="2147483673"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Lst>
  <p:timing>
    <p:tnLst>
      <p:par>
        <p:cTn id="1" dur="indefinite" restart="never" nodeType="tmRoot"/>
      </p:par>
    </p:tnLst>
  </p:timing>
  <p:txStyles>
    <p:titleStyle>
      <a:lvl1pPr algn="l" rtl="0" eaLnBrk="1" fontAlgn="base" hangingPunct="1">
        <a:lnSpc>
          <a:spcPct val="85000"/>
        </a:lnSpc>
        <a:spcBef>
          <a:spcPct val="0"/>
        </a:spcBef>
        <a:spcAft>
          <a:spcPct val="0"/>
        </a:spcAft>
        <a:defRPr sz="3000" b="1">
          <a:solidFill>
            <a:srgbClr val="646464"/>
          </a:solidFill>
          <a:latin typeface="+mj-lt"/>
          <a:ea typeface="+mj-ea"/>
          <a:cs typeface="+mj-cs"/>
        </a:defRPr>
      </a:lvl1pPr>
      <a:lvl2pPr algn="l" rtl="0" eaLnBrk="1" fontAlgn="base" hangingPunct="1">
        <a:lnSpc>
          <a:spcPct val="85000"/>
        </a:lnSpc>
        <a:spcBef>
          <a:spcPct val="0"/>
        </a:spcBef>
        <a:spcAft>
          <a:spcPct val="0"/>
        </a:spcAft>
        <a:defRPr sz="3000" b="1">
          <a:solidFill>
            <a:srgbClr val="646464"/>
          </a:solidFill>
          <a:latin typeface="Arial" charset="0"/>
        </a:defRPr>
      </a:lvl2pPr>
      <a:lvl3pPr algn="l" rtl="0" eaLnBrk="1" fontAlgn="base" hangingPunct="1">
        <a:lnSpc>
          <a:spcPct val="85000"/>
        </a:lnSpc>
        <a:spcBef>
          <a:spcPct val="0"/>
        </a:spcBef>
        <a:spcAft>
          <a:spcPct val="0"/>
        </a:spcAft>
        <a:defRPr sz="3000" b="1">
          <a:solidFill>
            <a:srgbClr val="646464"/>
          </a:solidFill>
          <a:latin typeface="Arial" charset="0"/>
        </a:defRPr>
      </a:lvl3pPr>
      <a:lvl4pPr algn="l" rtl="0" eaLnBrk="1" fontAlgn="base" hangingPunct="1">
        <a:lnSpc>
          <a:spcPct val="85000"/>
        </a:lnSpc>
        <a:spcBef>
          <a:spcPct val="0"/>
        </a:spcBef>
        <a:spcAft>
          <a:spcPct val="0"/>
        </a:spcAft>
        <a:defRPr sz="3000" b="1">
          <a:solidFill>
            <a:srgbClr val="646464"/>
          </a:solidFill>
          <a:latin typeface="Arial" charset="0"/>
        </a:defRPr>
      </a:lvl4pPr>
      <a:lvl5pPr algn="l" rtl="0" eaLnBrk="1" fontAlgn="base" hangingPunct="1">
        <a:lnSpc>
          <a:spcPct val="85000"/>
        </a:lnSpc>
        <a:spcBef>
          <a:spcPct val="0"/>
        </a:spcBef>
        <a:spcAft>
          <a:spcPct val="0"/>
        </a:spcAft>
        <a:defRPr sz="3000" b="1">
          <a:solidFill>
            <a:srgbClr val="646464"/>
          </a:solidFill>
          <a:latin typeface="Arial" charset="0"/>
        </a:defRPr>
      </a:lvl5pPr>
      <a:lvl6pPr marL="457200" algn="l" rtl="0" eaLnBrk="1" fontAlgn="base" hangingPunct="1">
        <a:lnSpc>
          <a:spcPct val="85000"/>
        </a:lnSpc>
        <a:spcBef>
          <a:spcPct val="0"/>
        </a:spcBef>
        <a:spcAft>
          <a:spcPct val="0"/>
        </a:spcAft>
        <a:defRPr sz="3000" b="1">
          <a:solidFill>
            <a:srgbClr val="646464"/>
          </a:solidFill>
          <a:latin typeface="Arial" charset="0"/>
        </a:defRPr>
      </a:lvl6pPr>
      <a:lvl7pPr marL="914400" algn="l" rtl="0" eaLnBrk="1" fontAlgn="base" hangingPunct="1">
        <a:lnSpc>
          <a:spcPct val="85000"/>
        </a:lnSpc>
        <a:spcBef>
          <a:spcPct val="0"/>
        </a:spcBef>
        <a:spcAft>
          <a:spcPct val="0"/>
        </a:spcAft>
        <a:defRPr sz="3000" b="1">
          <a:solidFill>
            <a:srgbClr val="646464"/>
          </a:solidFill>
          <a:latin typeface="Arial" charset="0"/>
        </a:defRPr>
      </a:lvl7pPr>
      <a:lvl8pPr marL="1371600" algn="l" rtl="0" eaLnBrk="1" fontAlgn="base" hangingPunct="1">
        <a:lnSpc>
          <a:spcPct val="85000"/>
        </a:lnSpc>
        <a:spcBef>
          <a:spcPct val="0"/>
        </a:spcBef>
        <a:spcAft>
          <a:spcPct val="0"/>
        </a:spcAft>
        <a:defRPr sz="3000" b="1">
          <a:solidFill>
            <a:srgbClr val="646464"/>
          </a:solidFill>
          <a:latin typeface="Arial" charset="0"/>
        </a:defRPr>
      </a:lvl8pPr>
      <a:lvl9pPr marL="1828800" algn="l" rtl="0" eaLnBrk="1" fontAlgn="base" hangingPunct="1">
        <a:lnSpc>
          <a:spcPct val="85000"/>
        </a:lnSpc>
        <a:spcBef>
          <a:spcPct val="0"/>
        </a:spcBef>
        <a:spcAft>
          <a:spcPct val="0"/>
        </a:spcAft>
        <a:defRPr sz="3000" b="1">
          <a:solidFill>
            <a:srgbClr val="646464"/>
          </a:solidFill>
          <a:latin typeface="Arial" charset="0"/>
        </a:defRPr>
      </a:lvl9pPr>
    </p:titleStyle>
    <p:bodyStyle>
      <a:lvl1pPr marL="360363" indent="-360363" algn="l" rtl="0" eaLnBrk="1" fontAlgn="base" hangingPunct="1">
        <a:spcBef>
          <a:spcPct val="20000"/>
        </a:spcBef>
        <a:spcAft>
          <a:spcPct val="0"/>
        </a:spcAft>
        <a:buClr>
          <a:schemeClr val="tx1">
            <a:lumMod val="50000"/>
          </a:schemeClr>
        </a:buClr>
        <a:buSzPct val="75000"/>
        <a:buFont typeface="Arial" charset="0"/>
        <a:buChar char="►"/>
        <a:defRPr sz="2400">
          <a:solidFill>
            <a:schemeClr val="accent1">
              <a:lumMod val="75000"/>
            </a:schemeClr>
          </a:solidFill>
          <a:latin typeface="+mn-lt"/>
          <a:ea typeface="+mn-ea"/>
          <a:cs typeface="+mn-cs"/>
        </a:defRPr>
      </a:lvl1pPr>
      <a:lvl2pPr marL="717550" indent="-355600" algn="l" rtl="0" eaLnBrk="1" fontAlgn="base" hangingPunct="1">
        <a:spcBef>
          <a:spcPct val="20000"/>
        </a:spcBef>
        <a:spcAft>
          <a:spcPct val="0"/>
        </a:spcAft>
        <a:buClr>
          <a:schemeClr val="tx1">
            <a:lumMod val="50000"/>
          </a:schemeClr>
        </a:buClr>
        <a:buSzPct val="75000"/>
        <a:buFont typeface="Arial" charset="0"/>
        <a:buChar char="►"/>
        <a:defRPr sz="2000">
          <a:solidFill>
            <a:schemeClr val="accent1">
              <a:lumMod val="75000"/>
            </a:schemeClr>
          </a:solidFill>
          <a:latin typeface="+mn-lt"/>
        </a:defRPr>
      </a:lvl2pPr>
      <a:lvl3pPr marL="1081088" indent="-361950" algn="l" rtl="0" eaLnBrk="1" fontAlgn="base" hangingPunct="1">
        <a:spcBef>
          <a:spcPct val="20000"/>
        </a:spcBef>
        <a:spcAft>
          <a:spcPct val="0"/>
        </a:spcAft>
        <a:buClr>
          <a:schemeClr val="tx1">
            <a:lumMod val="50000"/>
          </a:schemeClr>
        </a:buClr>
        <a:buSzPct val="75000"/>
        <a:buFont typeface="Arial" charset="0"/>
        <a:buChar char="►"/>
        <a:defRPr>
          <a:solidFill>
            <a:schemeClr val="accent1">
              <a:lumMod val="75000"/>
            </a:schemeClr>
          </a:solidFill>
          <a:latin typeface="+mn-lt"/>
        </a:defRPr>
      </a:lvl3pPr>
      <a:lvl4pPr marL="1441450" indent="-358775" algn="l" rtl="0" eaLnBrk="1" fontAlgn="base" hangingPunct="1">
        <a:spcBef>
          <a:spcPct val="20000"/>
        </a:spcBef>
        <a:spcAft>
          <a:spcPct val="0"/>
        </a:spcAft>
        <a:buClr>
          <a:schemeClr val="tx1">
            <a:lumMod val="50000"/>
          </a:schemeClr>
        </a:buClr>
        <a:buSzPct val="75000"/>
        <a:buFont typeface="Arial" charset="0"/>
        <a:buChar char="►"/>
        <a:defRPr sz="1600">
          <a:solidFill>
            <a:schemeClr val="accent1">
              <a:lumMod val="75000"/>
            </a:schemeClr>
          </a:solidFill>
          <a:latin typeface="+mn-lt"/>
        </a:defRPr>
      </a:lvl4pPr>
      <a:lvl5pPr marL="1800225" indent="-357188" algn="l" rtl="0" eaLnBrk="1" fontAlgn="base" hangingPunct="1">
        <a:spcBef>
          <a:spcPct val="20000"/>
        </a:spcBef>
        <a:spcAft>
          <a:spcPct val="0"/>
        </a:spcAft>
        <a:buClr>
          <a:schemeClr val="tx1">
            <a:lumMod val="50000"/>
          </a:schemeClr>
        </a:buClr>
        <a:buSzPct val="75000"/>
        <a:buFont typeface="Arial" charset="0"/>
        <a:buChar char="►"/>
        <a:defRPr sz="1600">
          <a:solidFill>
            <a:schemeClr val="accent1">
              <a:lumMod val="75000"/>
            </a:schemeClr>
          </a:solidFill>
          <a:latin typeface="+mn-lt"/>
        </a:defRPr>
      </a:lvl5pPr>
      <a:lvl6pPr marL="22574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6pPr>
      <a:lvl7pPr marL="27146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7pPr>
      <a:lvl8pPr marL="31718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8pPr>
      <a:lvl9pPr marL="36290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43262@mail.muni.cz"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smejkal.petr@email.cz"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1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www.visual-literacy.org/periodic_table/periodic_table.html"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austhink.com/" TargetMode="External"/><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5"/>
          <p:cNvSpPr>
            <a:spLocks noGrp="1" noChangeArrowheads="1"/>
          </p:cNvSpPr>
          <p:nvPr>
            <p:ph type="ctrTitle"/>
          </p:nvPr>
        </p:nvSpPr>
        <p:spPr/>
        <p:txBody>
          <a:bodyPr/>
          <a:lstStyle/>
          <a:p>
            <a:r>
              <a:rPr lang="cs-CZ" dirty="0" smtClean="0"/>
              <a:t>Informační průmysl</a:t>
            </a:r>
            <a:br>
              <a:rPr lang="cs-CZ" dirty="0" smtClean="0"/>
            </a:br>
            <a:r>
              <a:rPr lang="cs-CZ" sz="2800" dirty="0" smtClean="0"/>
              <a:t>2013/14</a:t>
            </a:r>
            <a:endParaRPr lang="en-US" dirty="0"/>
          </a:p>
        </p:txBody>
      </p:sp>
      <p:sp>
        <p:nvSpPr>
          <p:cNvPr id="15366" name="Rectangle 6"/>
          <p:cNvSpPr>
            <a:spLocks noGrp="1" noChangeArrowheads="1"/>
          </p:cNvSpPr>
          <p:nvPr>
            <p:ph type="subTitle" idx="1"/>
          </p:nvPr>
        </p:nvSpPr>
        <p:spPr/>
        <p:txBody>
          <a:bodyPr/>
          <a:lstStyle/>
          <a:p>
            <a:r>
              <a:rPr lang="cs-CZ" dirty="0" smtClean="0"/>
              <a:t>Petr Šmejkal</a:t>
            </a:r>
          </a:p>
          <a:p>
            <a:r>
              <a:rPr lang="cs-CZ" dirty="0" smtClean="0">
                <a:hlinkClick r:id="rId3"/>
              </a:rPr>
              <a:t>43262@mail.</a:t>
            </a:r>
            <a:r>
              <a:rPr lang="cs-CZ" dirty="0" err="1" smtClean="0">
                <a:hlinkClick r:id="rId3"/>
              </a:rPr>
              <a:t>muni.cz</a:t>
            </a:r>
            <a:r>
              <a:rPr lang="cs-CZ" dirty="0" smtClean="0"/>
              <a:t>, </a:t>
            </a:r>
            <a:r>
              <a:rPr lang="cs-CZ" dirty="0" err="1" smtClean="0">
                <a:hlinkClick r:id="rId4"/>
              </a:rPr>
              <a:t>smejkal.petr</a:t>
            </a:r>
            <a:r>
              <a:rPr lang="cs-CZ" dirty="0" smtClean="0">
                <a:hlinkClick r:id="rId4"/>
              </a:rPr>
              <a:t>@email.</a:t>
            </a:r>
            <a:r>
              <a:rPr lang="cs-CZ" dirty="0" err="1" smtClean="0">
                <a:hlinkClick r:id="rId4"/>
              </a:rPr>
              <a:t>cz</a:t>
            </a:r>
            <a:endParaRPr lang="cs-CZ" dirty="0" smtClean="0"/>
          </a:p>
          <a:p>
            <a:endParaRPr lang="cs-CZ" dirty="0" smtClean="0"/>
          </a:p>
          <a:p>
            <a:endParaRPr lang="en-U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ChangeArrowheads="1"/>
          </p:cNvSpPr>
          <p:nvPr/>
        </p:nvSpPr>
        <p:spPr bwMode="gray">
          <a:xfrm>
            <a:off x="468313" y="2024063"/>
            <a:ext cx="8207375" cy="895350"/>
          </a:xfrm>
          <a:prstGeom prst="rect">
            <a:avLst/>
          </a:prstGeom>
          <a:solidFill>
            <a:srgbClr val="D1D1D1"/>
          </a:solidFill>
          <a:ln w="6350" algn="ctr">
            <a:noFill/>
            <a:miter lim="800000"/>
            <a:headEnd/>
            <a:tailEnd/>
          </a:ln>
        </p:spPr>
        <p:txBody>
          <a:bodyPr lIns="1630800" rIns="936000" anchor="ctr"/>
          <a:lstStyle/>
          <a:p>
            <a:pPr marL="228600" algn="l">
              <a:spcBef>
                <a:spcPct val="50000"/>
              </a:spcBef>
            </a:pPr>
            <a:r>
              <a:rPr lang="cs-CZ" sz="1600" dirty="0" smtClean="0">
                <a:cs typeface="Arial" pitchFamily="34" charset="0"/>
              </a:rPr>
              <a:t>Jsme smluvně zavázaní s dodavatelem X na následující 3 roky.</a:t>
            </a:r>
          </a:p>
        </p:txBody>
      </p:sp>
      <p:sp>
        <p:nvSpPr>
          <p:cNvPr id="122883" name="Rectangle 3"/>
          <p:cNvSpPr>
            <a:spLocks noChangeArrowheads="1"/>
          </p:cNvSpPr>
          <p:nvPr/>
        </p:nvSpPr>
        <p:spPr bwMode="gray">
          <a:xfrm>
            <a:off x="468313" y="2982913"/>
            <a:ext cx="8207375" cy="906462"/>
          </a:xfrm>
          <a:prstGeom prst="rect">
            <a:avLst/>
          </a:prstGeom>
          <a:solidFill>
            <a:srgbClr val="D1D1D1"/>
          </a:solidFill>
          <a:ln w="6350" algn="ctr">
            <a:noFill/>
            <a:miter lim="800000"/>
            <a:headEnd/>
            <a:tailEnd/>
          </a:ln>
        </p:spPr>
        <p:txBody>
          <a:bodyPr lIns="1630800" rIns="936000" anchor="ctr"/>
          <a:lstStyle/>
          <a:p>
            <a:pPr marL="228600" algn="l">
              <a:spcBef>
                <a:spcPct val="50000"/>
              </a:spcBef>
            </a:pPr>
            <a:r>
              <a:rPr lang="cs-CZ" sz="1600" dirty="0" smtClean="0">
                <a:cs typeface="Arial" pitchFamily="34" charset="0"/>
              </a:rPr>
              <a:t>Zjistili jsme, že dodavatel X nám účtuje více, než jak se pohybují ceny na trhu.</a:t>
            </a:r>
          </a:p>
        </p:txBody>
      </p:sp>
      <p:sp>
        <p:nvSpPr>
          <p:cNvPr id="122884" name="Rectangle 4"/>
          <p:cNvSpPr>
            <a:spLocks noChangeArrowheads="1"/>
          </p:cNvSpPr>
          <p:nvPr/>
        </p:nvSpPr>
        <p:spPr bwMode="gray">
          <a:xfrm>
            <a:off x="468313" y="3957638"/>
            <a:ext cx="8207375" cy="838200"/>
          </a:xfrm>
          <a:prstGeom prst="rect">
            <a:avLst/>
          </a:prstGeom>
          <a:solidFill>
            <a:srgbClr val="D1D1D1"/>
          </a:solidFill>
          <a:ln w="6350" algn="ctr">
            <a:noFill/>
            <a:miter lim="800000"/>
            <a:headEnd/>
            <a:tailEnd/>
          </a:ln>
        </p:spPr>
        <p:txBody>
          <a:bodyPr lIns="1630800" rIns="936000" anchor="ctr"/>
          <a:lstStyle/>
          <a:p>
            <a:pPr marL="228600" algn="l">
              <a:spcBef>
                <a:spcPct val="50000"/>
              </a:spcBef>
            </a:pPr>
            <a:r>
              <a:rPr lang="cs-CZ" sz="1600" dirty="0" smtClean="0">
                <a:cs typeface="Arial" pitchFamily="34" charset="0"/>
              </a:rPr>
              <a:t>Měli bychom rozvázat smlouvu s dodavatelem X?</a:t>
            </a:r>
          </a:p>
        </p:txBody>
      </p:sp>
      <p:sp>
        <p:nvSpPr>
          <p:cNvPr id="122885" name="Rectangle 5"/>
          <p:cNvSpPr>
            <a:spLocks noChangeArrowheads="1"/>
          </p:cNvSpPr>
          <p:nvPr/>
        </p:nvSpPr>
        <p:spPr bwMode="gray">
          <a:xfrm>
            <a:off x="450850" y="4868863"/>
            <a:ext cx="8207375" cy="792162"/>
          </a:xfrm>
          <a:prstGeom prst="rect">
            <a:avLst/>
          </a:prstGeom>
          <a:solidFill>
            <a:srgbClr val="D1D1D1"/>
          </a:solidFill>
          <a:ln w="6350" algn="ctr">
            <a:noFill/>
            <a:miter lim="800000"/>
            <a:headEnd/>
            <a:tailEnd/>
          </a:ln>
        </p:spPr>
        <p:txBody>
          <a:bodyPr lIns="1630800" rIns="936000" anchor="ctr"/>
          <a:lstStyle/>
          <a:p>
            <a:pPr marL="228600" algn="l">
              <a:spcBef>
                <a:spcPct val="50000"/>
              </a:spcBef>
            </a:pPr>
            <a:r>
              <a:rPr lang="cs-CZ" sz="1600" dirty="0" smtClean="0">
                <a:cs typeface="Arial" pitchFamily="34" charset="0"/>
              </a:rPr>
              <a:t>Ne – cena za změnu a zrušení smlouvy by překročila všechny výhody, které by  plynuly z toho, že nakupujeme  od nového dodavatele za tržní ceny.</a:t>
            </a:r>
          </a:p>
        </p:txBody>
      </p:sp>
      <p:sp>
        <p:nvSpPr>
          <p:cNvPr id="122886" name="Rectangle 6"/>
          <p:cNvSpPr>
            <a:spLocks noGrp="1" noChangeArrowheads="1"/>
          </p:cNvSpPr>
          <p:nvPr>
            <p:ph type="title"/>
          </p:nvPr>
        </p:nvSpPr>
        <p:spPr/>
        <p:txBody>
          <a:bodyPr/>
          <a:lstStyle/>
          <a:p>
            <a:pPr eaLnBrk="1" hangingPunct="1"/>
            <a:r>
              <a:rPr lang="cs-CZ" dirty="0" smtClean="0">
                <a:solidFill>
                  <a:schemeClr val="tx1"/>
                </a:solidFill>
              </a:rPr>
              <a:t>Příklad CTQR struktury</a:t>
            </a:r>
            <a:br>
              <a:rPr lang="cs-CZ" dirty="0" smtClean="0">
                <a:solidFill>
                  <a:schemeClr val="tx1"/>
                </a:solidFill>
              </a:rPr>
            </a:br>
            <a:endParaRPr lang="en-GB" dirty="0">
              <a:solidFill>
                <a:schemeClr val="tx1"/>
              </a:solidFill>
            </a:endParaRPr>
          </a:p>
        </p:txBody>
      </p:sp>
      <p:sp>
        <p:nvSpPr>
          <p:cNvPr id="122887" name="AutoShape 7"/>
          <p:cNvSpPr>
            <a:spLocks noChangeArrowheads="1"/>
          </p:cNvSpPr>
          <p:nvPr/>
        </p:nvSpPr>
        <p:spPr bwMode="gray">
          <a:xfrm>
            <a:off x="468313" y="2024063"/>
            <a:ext cx="1504950" cy="900112"/>
          </a:xfrm>
          <a:prstGeom prst="homePlate">
            <a:avLst>
              <a:gd name="adj" fmla="val 41799"/>
            </a:avLst>
          </a:prstGeom>
          <a:solidFill>
            <a:schemeClr val="accent1"/>
          </a:solidFill>
          <a:ln w="6350">
            <a:noFill/>
            <a:miter lim="800000"/>
            <a:headEnd/>
            <a:tailEnd/>
          </a:ln>
        </p:spPr>
        <p:txBody>
          <a:bodyPr lIns="54000" tIns="46800" rIns="36000" anchor="ctr"/>
          <a:lstStyle/>
          <a:p>
            <a:pPr algn="l">
              <a:spcBef>
                <a:spcPct val="40000"/>
              </a:spcBef>
              <a:buClr>
                <a:srgbClr val="646464"/>
              </a:buClr>
            </a:pPr>
            <a:r>
              <a:rPr lang="en-US" sz="2400" b="1">
                <a:solidFill>
                  <a:srgbClr val="FFFFFF"/>
                </a:solidFill>
                <a:cs typeface="Arial" pitchFamily="34" charset="0"/>
              </a:rPr>
              <a:t>C</a:t>
            </a:r>
            <a:r>
              <a:rPr lang="en-US" sz="1300" b="1">
                <a:solidFill>
                  <a:srgbClr val="FFFFFF"/>
                </a:solidFill>
                <a:cs typeface="Arial" pitchFamily="34" charset="0"/>
              </a:rPr>
              <a:t>ontext</a:t>
            </a:r>
          </a:p>
        </p:txBody>
      </p:sp>
      <p:sp>
        <p:nvSpPr>
          <p:cNvPr id="122888" name="AutoShape 8"/>
          <p:cNvSpPr>
            <a:spLocks noChangeArrowheads="1"/>
          </p:cNvSpPr>
          <p:nvPr/>
        </p:nvSpPr>
        <p:spPr bwMode="gray">
          <a:xfrm>
            <a:off x="468313" y="2986088"/>
            <a:ext cx="1504950" cy="898525"/>
          </a:xfrm>
          <a:prstGeom prst="homePlate">
            <a:avLst>
              <a:gd name="adj" fmla="val 41873"/>
            </a:avLst>
          </a:prstGeom>
          <a:solidFill>
            <a:schemeClr val="accent1"/>
          </a:solidFill>
          <a:ln w="6350">
            <a:noFill/>
            <a:miter lim="800000"/>
            <a:headEnd/>
            <a:tailEnd/>
          </a:ln>
        </p:spPr>
        <p:txBody>
          <a:bodyPr lIns="54000" tIns="46800" rIns="36000" anchor="ctr"/>
          <a:lstStyle/>
          <a:p>
            <a:pPr algn="l">
              <a:spcBef>
                <a:spcPct val="40000"/>
              </a:spcBef>
              <a:buClr>
                <a:srgbClr val="646464"/>
              </a:buClr>
            </a:pPr>
            <a:r>
              <a:rPr lang="en-US" sz="2400" b="1">
                <a:solidFill>
                  <a:srgbClr val="FFFFFF"/>
                </a:solidFill>
                <a:cs typeface="Arial" pitchFamily="34" charset="0"/>
              </a:rPr>
              <a:t>T</a:t>
            </a:r>
            <a:r>
              <a:rPr lang="en-US" sz="1300" b="1">
                <a:solidFill>
                  <a:srgbClr val="FFFFFF"/>
                </a:solidFill>
                <a:cs typeface="Arial" pitchFamily="34" charset="0"/>
              </a:rPr>
              <a:t>rigger</a:t>
            </a:r>
          </a:p>
        </p:txBody>
      </p:sp>
      <p:sp>
        <p:nvSpPr>
          <p:cNvPr id="122889" name="AutoShape 9"/>
          <p:cNvSpPr>
            <a:spLocks noChangeArrowheads="1"/>
          </p:cNvSpPr>
          <p:nvPr/>
        </p:nvSpPr>
        <p:spPr bwMode="gray">
          <a:xfrm>
            <a:off x="468313" y="3965575"/>
            <a:ext cx="1504950" cy="830263"/>
          </a:xfrm>
          <a:prstGeom prst="homePlate">
            <a:avLst>
              <a:gd name="adj" fmla="val 45315"/>
            </a:avLst>
          </a:prstGeom>
          <a:solidFill>
            <a:schemeClr val="accent1"/>
          </a:solidFill>
          <a:ln w="6350">
            <a:noFill/>
            <a:miter lim="800000"/>
            <a:headEnd/>
            <a:tailEnd/>
          </a:ln>
        </p:spPr>
        <p:txBody>
          <a:bodyPr lIns="54000" tIns="46800" rIns="36000" anchor="ctr"/>
          <a:lstStyle/>
          <a:p>
            <a:pPr algn="l">
              <a:lnSpc>
                <a:spcPct val="75000"/>
              </a:lnSpc>
              <a:spcBef>
                <a:spcPct val="40000"/>
              </a:spcBef>
              <a:buClr>
                <a:srgbClr val="646464"/>
              </a:buClr>
            </a:pPr>
            <a:r>
              <a:rPr lang="en-GB" sz="1300" b="1">
                <a:solidFill>
                  <a:srgbClr val="FFFFFF"/>
                </a:solidFill>
                <a:cs typeface="Arial" pitchFamily="34" charset="0"/>
              </a:rPr>
              <a:t>Exam</a:t>
            </a:r>
            <a:endParaRPr lang="en-US" sz="1300" b="1">
              <a:solidFill>
                <a:srgbClr val="FFFFFF"/>
              </a:solidFill>
              <a:cs typeface="Arial" pitchFamily="34" charset="0"/>
            </a:endParaRPr>
          </a:p>
          <a:p>
            <a:pPr algn="l">
              <a:lnSpc>
                <a:spcPct val="75000"/>
              </a:lnSpc>
              <a:spcBef>
                <a:spcPct val="40000"/>
              </a:spcBef>
              <a:buClr>
                <a:srgbClr val="646464"/>
              </a:buClr>
            </a:pPr>
            <a:r>
              <a:rPr lang="en-US" sz="2400" b="1">
                <a:solidFill>
                  <a:srgbClr val="FFFFFF"/>
                </a:solidFill>
                <a:cs typeface="Arial" pitchFamily="34" charset="0"/>
              </a:rPr>
              <a:t>Q</a:t>
            </a:r>
            <a:r>
              <a:rPr lang="en-US" sz="1300" b="1">
                <a:solidFill>
                  <a:srgbClr val="FFFFFF"/>
                </a:solidFill>
                <a:cs typeface="Arial" pitchFamily="34" charset="0"/>
              </a:rPr>
              <a:t>uestion</a:t>
            </a:r>
          </a:p>
        </p:txBody>
      </p:sp>
      <p:sp>
        <p:nvSpPr>
          <p:cNvPr id="122890" name="AutoShape 10"/>
          <p:cNvSpPr>
            <a:spLocks noChangeArrowheads="1"/>
          </p:cNvSpPr>
          <p:nvPr/>
        </p:nvSpPr>
        <p:spPr bwMode="gray">
          <a:xfrm>
            <a:off x="468313" y="4868863"/>
            <a:ext cx="1504950" cy="784225"/>
          </a:xfrm>
          <a:prstGeom prst="homePlate">
            <a:avLst>
              <a:gd name="adj" fmla="val 47976"/>
            </a:avLst>
          </a:prstGeom>
          <a:solidFill>
            <a:schemeClr val="accent1"/>
          </a:solidFill>
          <a:ln w="6350">
            <a:noFill/>
            <a:miter lim="800000"/>
            <a:headEnd/>
            <a:tailEnd/>
          </a:ln>
        </p:spPr>
        <p:txBody>
          <a:bodyPr lIns="54000" tIns="46800" rIns="36000" anchor="ctr"/>
          <a:lstStyle/>
          <a:p>
            <a:pPr algn="l">
              <a:spcBef>
                <a:spcPct val="40000"/>
              </a:spcBef>
              <a:buClr>
                <a:srgbClr val="646464"/>
              </a:buClr>
            </a:pPr>
            <a:r>
              <a:rPr lang="en-US" sz="2400" b="1">
                <a:solidFill>
                  <a:srgbClr val="FFFFFF"/>
                </a:solidFill>
                <a:cs typeface="Arial" pitchFamily="34" charset="0"/>
              </a:rPr>
              <a:t>R</a:t>
            </a:r>
            <a:r>
              <a:rPr lang="en-US" sz="1300" b="1">
                <a:solidFill>
                  <a:srgbClr val="FFFFFF"/>
                </a:solidFill>
                <a:cs typeface="Arial" pitchFamily="34" charset="0"/>
              </a:rPr>
              <a:t>esponse</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ChangeArrowheads="1"/>
          </p:cNvSpPr>
          <p:nvPr/>
        </p:nvSpPr>
        <p:spPr bwMode="gray">
          <a:xfrm>
            <a:off x="468313" y="2024063"/>
            <a:ext cx="8207375" cy="895350"/>
          </a:xfrm>
          <a:prstGeom prst="rect">
            <a:avLst/>
          </a:prstGeom>
          <a:solidFill>
            <a:srgbClr val="D1D1D1"/>
          </a:solidFill>
          <a:ln w="6350" algn="ctr">
            <a:noFill/>
            <a:miter lim="800000"/>
            <a:headEnd/>
            <a:tailEnd/>
          </a:ln>
        </p:spPr>
        <p:txBody>
          <a:bodyPr lIns="1630800" rIns="936000" anchor="ctr"/>
          <a:lstStyle/>
          <a:p>
            <a:pPr marL="228600">
              <a:spcBef>
                <a:spcPct val="50000"/>
              </a:spcBef>
            </a:pPr>
            <a:r>
              <a:rPr lang="cs-CZ" sz="1600" dirty="0" smtClean="0">
                <a:cs typeface="Arial" pitchFamily="34" charset="0"/>
              </a:rPr>
              <a:t>V prodeji jídla dominují ve Velké Británii čtyři velké nákupní řetězce. Jeden z nich je naším klientem.</a:t>
            </a:r>
          </a:p>
        </p:txBody>
      </p:sp>
      <p:sp>
        <p:nvSpPr>
          <p:cNvPr id="123907" name="Rectangle 3"/>
          <p:cNvSpPr>
            <a:spLocks noChangeArrowheads="1"/>
          </p:cNvSpPr>
          <p:nvPr/>
        </p:nvSpPr>
        <p:spPr bwMode="gray">
          <a:xfrm>
            <a:off x="468313" y="2982913"/>
            <a:ext cx="8207375" cy="906462"/>
          </a:xfrm>
          <a:prstGeom prst="rect">
            <a:avLst/>
          </a:prstGeom>
          <a:solidFill>
            <a:srgbClr val="D1D1D1"/>
          </a:solidFill>
          <a:ln w="6350" algn="ctr">
            <a:noFill/>
            <a:miter lim="800000"/>
            <a:headEnd/>
            <a:tailEnd/>
          </a:ln>
        </p:spPr>
        <p:txBody>
          <a:bodyPr lIns="1630800" rIns="936000" anchor="ctr"/>
          <a:lstStyle/>
          <a:p>
            <a:pPr marL="228600" algn="l">
              <a:spcBef>
                <a:spcPct val="50000"/>
              </a:spcBef>
            </a:pPr>
            <a:r>
              <a:rPr lang="cs-CZ" sz="1600" dirty="0" smtClean="0">
                <a:cs typeface="Arial" pitchFamily="34" charset="0"/>
              </a:rPr>
              <a:t>Anglický úřad pro hospodářskou soutěž se rozhodl vyšetřit, zda tyto řetězce neporušují pravidla pro konkurenční boj.</a:t>
            </a:r>
          </a:p>
        </p:txBody>
      </p:sp>
      <p:sp>
        <p:nvSpPr>
          <p:cNvPr id="123908" name="Rectangle 4"/>
          <p:cNvSpPr>
            <a:spLocks noChangeArrowheads="1"/>
          </p:cNvSpPr>
          <p:nvPr/>
        </p:nvSpPr>
        <p:spPr bwMode="gray">
          <a:xfrm>
            <a:off x="468313" y="3957638"/>
            <a:ext cx="8207375" cy="838200"/>
          </a:xfrm>
          <a:prstGeom prst="rect">
            <a:avLst/>
          </a:prstGeom>
          <a:solidFill>
            <a:srgbClr val="D1D1D1"/>
          </a:solidFill>
          <a:ln w="6350" algn="ctr">
            <a:noFill/>
            <a:miter lim="800000"/>
            <a:headEnd/>
            <a:tailEnd/>
          </a:ln>
        </p:spPr>
        <p:txBody>
          <a:bodyPr lIns="1630800" rIns="936000" anchor="ctr"/>
          <a:lstStyle/>
          <a:p>
            <a:pPr marL="228600" algn="l">
              <a:spcBef>
                <a:spcPct val="50000"/>
              </a:spcBef>
            </a:pPr>
            <a:r>
              <a:rPr lang="cs-CZ" sz="1600" dirty="0" smtClean="0">
                <a:cs typeface="Arial" pitchFamily="34" charset="0"/>
              </a:rPr>
              <a:t>Co by měl náš klient udělat, aby si ochránil svůj podíl na trhu?</a:t>
            </a:r>
          </a:p>
        </p:txBody>
      </p:sp>
      <p:sp>
        <p:nvSpPr>
          <p:cNvPr id="123909" name="Rectangle 5"/>
          <p:cNvSpPr>
            <a:spLocks noChangeArrowheads="1"/>
          </p:cNvSpPr>
          <p:nvPr/>
        </p:nvSpPr>
        <p:spPr bwMode="gray">
          <a:xfrm>
            <a:off x="450850" y="4868863"/>
            <a:ext cx="8207375" cy="792162"/>
          </a:xfrm>
          <a:prstGeom prst="rect">
            <a:avLst/>
          </a:prstGeom>
          <a:solidFill>
            <a:srgbClr val="D1D1D1"/>
          </a:solidFill>
          <a:ln w="6350" algn="ctr">
            <a:noFill/>
            <a:miter lim="800000"/>
            <a:headEnd/>
            <a:tailEnd/>
          </a:ln>
        </p:spPr>
        <p:txBody>
          <a:bodyPr lIns="1630800" rIns="936000" anchor="ctr"/>
          <a:lstStyle/>
          <a:p>
            <a:pPr marL="228600" algn="l">
              <a:spcBef>
                <a:spcPct val="50000"/>
              </a:spcBef>
            </a:pPr>
            <a:r>
              <a:rPr lang="cs-CZ" sz="1600" dirty="0" smtClean="0">
                <a:cs typeface="Arial" pitchFamily="34" charset="0"/>
              </a:rPr>
              <a:t>Je třeba dokázat úřadu pro hospodářskou soutěž, že dominantní postavení našeho klienta neznevýhodňuje dodavatele či spotřebitele potravin.</a:t>
            </a:r>
          </a:p>
        </p:txBody>
      </p:sp>
      <p:sp>
        <p:nvSpPr>
          <p:cNvPr id="123910" name="Rectangle 6"/>
          <p:cNvSpPr>
            <a:spLocks noGrp="1" noChangeArrowheads="1"/>
          </p:cNvSpPr>
          <p:nvPr>
            <p:ph type="title"/>
          </p:nvPr>
        </p:nvSpPr>
        <p:spPr/>
        <p:txBody>
          <a:bodyPr/>
          <a:lstStyle/>
          <a:p>
            <a:r>
              <a:rPr lang="cs-CZ" dirty="0" smtClean="0">
                <a:solidFill>
                  <a:schemeClr val="tx1"/>
                </a:solidFill>
              </a:rPr>
              <a:t>Příklad CTQR struktury</a:t>
            </a:r>
            <a:endParaRPr lang="en-GB" dirty="0">
              <a:solidFill>
                <a:schemeClr val="tx1"/>
              </a:solidFill>
            </a:endParaRPr>
          </a:p>
        </p:txBody>
      </p:sp>
      <p:sp>
        <p:nvSpPr>
          <p:cNvPr id="123911" name="AutoShape 7"/>
          <p:cNvSpPr>
            <a:spLocks noChangeArrowheads="1"/>
          </p:cNvSpPr>
          <p:nvPr/>
        </p:nvSpPr>
        <p:spPr bwMode="gray">
          <a:xfrm>
            <a:off x="468313" y="2024063"/>
            <a:ext cx="1504950" cy="900112"/>
          </a:xfrm>
          <a:prstGeom prst="homePlate">
            <a:avLst>
              <a:gd name="adj" fmla="val 41799"/>
            </a:avLst>
          </a:prstGeom>
          <a:solidFill>
            <a:schemeClr val="accent1"/>
          </a:solidFill>
          <a:ln w="6350">
            <a:noFill/>
            <a:miter lim="800000"/>
            <a:headEnd/>
            <a:tailEnd/>
          </a:ln>
        </p:spPr>
        <p:txBody>
          <a:bodyPr lIns="54000" tIns="46800" rIns="36000" anchor="ctr"/>
          <a:lstStyle/>
          <a:p>
            <a:pPr algn="l">
              <a:spcBef>
                <a:spcPct val="40000"/>
              </a:spcBef>
              <a:buClr>
                <a:srgbClr val="646464"/>
              </a:buClr>
            </a:pPr>
            <a:r>
              <a:rPr lang="en-US" sz="2400" b="1">
                <a:solidFill>
                  <a:srgbClr val="FFFFFF"/>
                </a:solidFill>
                <a:cs typeface="Arial" pitchFamily="34" charset="0"/>
              </a:rPr>
              <a:t>C</a:t>
            </a:r>
            <a:r>
              <a:rPr lang="en-US" sz="1300" b="1">
                <a:solidFill>
                  <a:srgbClr val="FFFFFF"/>
                </a:solidFill>
                <a:cs typeface="Arial" pitchFamily="34" charset="0"/>
              </a:rPr>
              <a:t>ontext</a:t>
            </a:r>
          </a:p>
        </p:txBody>
      </p:sp>
      <p:sp>
        <p:nvSpPr>
          <p:cNvPr id="123912" name="AutoShape 8"/>
          <p:cNvSpPr>
            <a:spLocks noChangeArrowheads="1"/>
          </p:cNvSpPr>
          <p:nvPr/>
        </p:nvSpPr>
        <p:spPr bwMode="gray">
          <a:xfrm>
            <a:off x="468313" y="2986088"/>
            <a:ext cx="1504950" cy="898525"/>
          </a:xfrm>
          <a:prstGeom prst="homePlate">
            <a:avLst>
              <a:gd name="adj" fmla="val 41873"/>
            </a:avLst>
          </a:prstGeom>
          <a:solidFill>
            <a:schemeClr val="accent1"/>
          </a:solidFill>
          <a:ln w="6350">
            <a:noFill/>
            <a:miter lim="800000"/>
            <a:headEnd/>
            <a:tailEnd/>
          </a:ln>
        </p:spPr>
        <p:txBody>
          <a:bodyPr lIns="54000" tIns="46800" rIns="36000" anchor="ctr"/>
          <a:lstStyle/>
          <a:p>
            <a:pPr algn="l">
              <a:spcBef>
                <a:spcPct val="40000"/>
              </a:spcBef>
              <a:buClr>
                <a:srgbClr val="646464"/>
              </a:buClr>
            </a:pPr>
            <a:r>
              <a:rPr lang="en-US" sz="2400" b="1">
                <a:solidFill>
                  <a:srgbClr val="FFFFFF"/>
                </a:solidFill>
                <a:cs typeface="Arial" pitchFamily="34" charset="0"/>
              </a:rPr>
              <a:t>T</a:t>
            </a:r>
            <a:r>
              <a:rPr lang="en-US" sz="1300" b="1">
                <a:solidFill>
                  <a:srgbClr val="FFFFFF"/>
                </a:solidFill>
                <a:cs typeface="Arial" pitchFamily="34" charset="0"/>
              </a:rPr>
              <a:t>rigger</a:t>
            </a:r>
          </a:p>
        </p:txBody>
      </p:sp>
      <p:sp>
        <p:nvSpPr>
          <p:cNvPr id="123913" name="AutoShape 9"/>
          <p:cNvSpPr>
            <a:spLocks noChangeArrowheads="1"/>
          </p:cNvSpPr>
          <p:nvPr/>
        </p:nvSpPr>
        <p:spPr bwMode="gray">
          <a:xfrm>
            <a:off x="468313" y="3965575"/>
            <a:ext cx="1504950" cy="830263"/>
          </a:xfrm>
          <a:prstGeom prst="homePlate">
            <a:avLst>
              <a:gd name="adj" fmla="val 45315"/>
            </a:avLst>
          </a:prstGeom>
          <a:solidFill>
            <a:schemeClr val="accent1"/>
          </a:solidFill>
          <a:ln w="6350">
            <a:noFill/>
            <a:miter lim="800000"/>
            <a:headEnd/>
            <a:tailEnd/>
          </a:ln>
        </p:spPr>
        <p:txBody>
          <a:bodyPr lIns="54000" tIns="46800" rIns="36000" anchor="ctr"/>
          <a:lstStyle/>
          <a:p>
            <a:pPr algn="l">
              <a:lnSpc>
                <a:spcPct val="75000"/>
              </a:lnSpc>
              <a:spcBef>
                <a:spcPct val="40000"/>
              </a:spcBef>
              <a:buClr>
                <a:srgbClr val="646464"/>
              </a:buClr>
            </a:pPr>
            <a:r>
              <a:rPr lang="en-GB" sz="1300" b="1">
                <a:solidFill>
                  <a:srgbClr val="FFFFFF"/>
                </a:solidFill>
                <a:cs typeface="Arial" pitchFamily="34" charset="0"/>
              </a:rPr>
              <a:t>Exam</a:t>
            </a:r>
            <a:endParaRPr lang="en-US" sz="1300" b="1">
              <a:solidFill>
                <a:srgbClr val="FFFFFF"/>
              </a:solidFill>
              <a:cs typeface="Arial" pitchFamily="34" charset="0"/>
            </a:endParaRPr>
          </a:p>
          <a:p>
            <a:pPr algn="l">
              <a:lnSpc>
                <a:spcPct val="75000"/>
              </a:lnSpc>
              <a:spcBef>
                <a:spcPct val="40000"/>
              </a:spcBef>
              <a:buClr>
                <a:srgbClr val="646464"/>
              </a:buClr>
            </a:pPr>
            <a:r>
              <a:rPr lang="en-US" sz="2400" b="1">
                <a:solidFill>
                  <a:srgbClr val="FFFFFF"/>
                </a:solidFill>
                <a:cs typeface="Arial" pitchFamily="34" charset="0"/>
              </a:rPr>
              <a:t>Q</a:t>
            </a:r>
            <a:r>
              <a:rPr lang="en-US" sz="1300" b="1">
                <a:solidFill>
                  <a:srgbClr val="FFFFFF"/>
                </a:solidFill>
                <a:cs typeface="Arial" pitchFamily="34" charset="0"/>
              </a:rPr>
              <a:t>uestion</a:t>
            </a:r>
          </a:p>
        </p:txBody>
      </p:sp>
      <p:sp>
        <p:nvSpPr>
          <p:cNvPr id="123914" name="AutoShape 10"/>
          <p:cNvSpPr>
            <a:spLocks noChangeArrowheads="1"/>
          </p:cNvSpPr>
          <p:nvPr/>
        </p:nvSpPr>
        <p:spPr bwMode="gray">
          <a:xfrm>
            <a:off x="468313" y="4868863"/>
            <a:ext cx="1504950" cy="784225"/>
          </a:xfrm>
          <a:prstGeom prst="homePlate">
            <a:avLst>
              <a:gd name="adj" fmla="val 47976"/>
            </a:avLst>
          </a:prstGeom>
          <a:solidFill>
            <a:schemeClr val="accent1"/>
          </a:solidFill>
          <a:ln w="6350">
            <a:noFill/>
            <a:miter lim="800000"/>
            <a:headEnd/>
            <a:tailEnd/>
          </a:ln>
        </p:spPr>
        <p:txBody>
          <a:bodyPr lIns="54000" tIns="46800" rIns="36000" anchor="ctr"/>
          <a:lstStyle/>
          <a:p>
            <a:pPr algn="l">
              <a:spcBef>
                <a:spcPct val="40000"/>
              </a:spcBef>
              <a:buClr>
                <a:srgbClr val="646464"/>
              </a:buClr>
            </a:pPr>
            <a:r>
              <a:rPr lang="en-US" sz="2400" b="1">
                <a:solidFill>
                  <a:srgbClr val="FFFFFF"/>
                </a:solidFill>
                <a:cs typeface="Arial" pitchFamily="34" charset="0"/>
              </a:rPr>
              <a:t>R</a:t>
            </a:r>
            <a:r>
              <a:rPr lang="en-US" sz="1300" b="1">
                <a:solidFill>
                  <a:srgbClr val="FFFFFF"/>
                </a:solidFill>
                <a:cs typeface="Arial" pitchFamily="34" charset="0"/>
              </a:rPr>
              <a:t>esponse</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p:txBody>
          <a:bodyPr/>
          <a:lstStyle/>
          <a:p>
            <a:pPr eaLnBrk="1" hangingPunct="1"/>
            <a:r>
              <a:rPr lang="cs-CZ" dirty="0" smtClean="0"/>
              <a:t>Příklad</a:t>
            </a:r>
            <a:r>
              <a:rPr lang="en-US" dirty="0" smtClean="0"/>
              <a:t>: </a:t>
            </a:r>
            <a:r>
              <a:rPr lang="cs-CZ" dirty="0" smtClean="0"/>
              <a:t>Vytvoření CTQR</a:t>
            </a:r>
            <a:endParaRPr lang="en-US" dirty="0"/>
          </a:p>
        </p:txBody>
      </p:sp>
      <p:sp>
        <p:nvSpPr>
          <p:cNvPr id="125955" name="Rectangle 3"/>
          <p:cNvSpPr>
            <a:spLocks noGrp="1" noChangeArrowheads="1"/>
          </p:cNvSpPr>
          <p:nvPr>
            <p:ph type="body" idx="1"/>
          </p:nvPr>
        </p:nvSpPr>
        <p:spPr>
          <a:xfrm>
            <a:off x="455613" y="1571625"/>
            <a:ext cx="8259762" cy="3408363"/>
          </a:xfrm>
        </p:spPr>
        <p:txBody>
          <a:bodyPr/>
          <a:lstStyle/>
          <a:p>
            <a:pPr eaLnBrk="1" hangingPunct="1">
              <a:buFont typeface="Arial" pitchFamily="34" charset="0"/>
              <a:buNone/>
            </a:pPr>
            <a:r>
              <a:rPr lang="cs-CZ" sz="2000" b="1" dirty="0" smtClean="0"/>
              <a:t>Čas</a:t>
            </a:r>
            <a:r>
              <a:rPr lang="en-US" sz="2000" dirty="0" smtClean="0"/>
              <a:t>: </a:t>
            </a:r>
            <a:r>
              <a:rPr lang="en-US" sz="2000" dirty="0"/>
              <a:t>10 </a:t>
            </a:r>
            <a:r>
              <a:rPr lang="en-US" sz="2000" dirty="0" err="1" smtClean="0"/>
              <a:t>minut</a:t>
            </a:r>
            <a:endParaRPr lang="en-US" sz="2000" dirty="0"/>
          </a:p>
          <a:p>
            <a:pPr eaLnBrk="1" hangingPunct="1">
              <a:buFont typeface="Arial" pitchFamily="34" charset="0"/>
              <a:buNone/>
            </a:pPr>
            <a:endParaRPr lang="en-US" sz="1600" dirty="0"/>
          </a:p>
          <a:p>
            <a:pPr eaLnBrk="1" hangingPunct="1">
              <a:buFont typeface="Arial" pitchFamily="34" charset="0"/>
              <a:buNone/>
            </a:pPr>
            <a:r>
              <a:rPr lang="cs-CZ" sz="2000" b="1" dirty="0" smtClean="0"/>
              <a:t>Instrukce</a:t>
            </a:r>
            <a:r>
              <a:rPr lang="en-US" sz="2000" b="1" dirty="0" smtClean="0"/>
              <a:t>:</a:t>
            </a:r>
            <a:r>
              <a:rPr lang="en-US" sz="2000" dirty="0" smtClean="0"/>
              <a:t> </a:t>
            </a:r>
            <a:endParaRPr lang="en-US" sz="2000" dirty="0"/>
          </a:p>
          <a:p>
            <a:pPr lvl="1" eaLnBrk="1" hangingPunct="1"/>
            <a:r>
              <a:rPr lang="cs-CZ" sz="1800" dirty="0" smtClean="0"/>
              <a:t>Vypište</a:t>
            </a:r>
            <a:r>
              <a:rPr lang="en-GB" sz="1800" dirty="0" smtClean="0"/>
              <a:t> </a:t>
            </a:r>
            <a:r>
              <a:rPr lang="en-GB" sz="1800" dirty="0"/>
              <a:t>Context, Trigger </a:t>
            </a:r>
            <a:r>
              <a:rPr lang="en-GB" sz="1800" dirty="0" smtClean="0"/>
              <a:t>a </a:t>
            </a:r>
            <a:r>
              <a:rPr lang="en-GB" sz="1800" dirty="0"/>
              <a:t>Exam Question </a:t>
            </a:r>
            <a:r>
              <a:rPr lang="cs-CZ" sz="1800" dirty="0" smtClean="0"/>
              <a:t>vedoucí k odpovědi podle posledního úkolu – (výběr nejlepšího z 5-ti * hotelů, když chceme najít nejefektivněji hospodařící subjekt, který bychom mohli zapojit do naší vlastní sítě hotelů)</a:t>
            </a:r>
            <a:endParaRPr lang="en-US" sz="1800" dirty="0"/>
          </a:p>
          <a:p>
            <a:pPr lvl="1" eaLnBrk="1" hangingPunct="1"/>
            <a:r>
              <a:rPr lang="cs-CZ" sz="1800" dirty="0" smtClean="0">
                <a:solidFill>
                  <a:schemeClr val="tx1"/>
                </a:solidFill>
              </a:rPr>
              <a:t>Pracujte v týmech</a:t>
            </a:r>
            <a:endParaRPr lang="en-GB" sz="1800" dirty="0">
              <a:solidFill>
                <a:schemeClr val="tx1"/>
              </a:solidFill>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cs-CZ"/>
          </a:p>
        </p:txBody>
      </p:sp>
      <p:sp>
        <p:nvSpPr>
          <p:cNvPr id="3" name="Content Placeholder 2"/>
          <p:cNvSpPr>
            <a:spLocks noGrp="1"/>
          </p:cNvSpPr>
          <p:nvPr>
            <p:ph idx="1"/>
          </p:nvPr>
        </p:nvSpPr>
        <p:spPr/>
        <p:txBody>
          <a:bodyPr/>
          <a:lstStyle/>
          <a:p>
            <a:r>
              <a:rPr lang="cs-CZ" dirty="0" smtClean="0"/>
              <a:t>http://xkcd.com/657/large/</a:t>
            </a:r>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dirty="0" smtClean="0"/>
              <a:t>Strukturování výsledků</a:t>
            </a:r>
            <a:endParaRPr lang="cs-CZ" dirty="0"/>
          </a:p>
        </p:txBody>
      </p:sp>
      <p:sp>
        <p:nvSpPr>
          <p:cNvPr id="5" name="Text Placeholder 4"/>
          <p:cNvSpPr>
            <a:spLocks noGrp="1"/>
          </p:cNvSpPr>
          <p:nvPr>
            <p:ph type="body" idx="1"/>
          </p:nvPr>
        </p:nvSpPr>
        <p:spPr/>
        <p:txBody>
          <a:bodyPr/>
          <a:lstStyle/>
          <a:p>
            <a:r>
              <a:rPr lang="cs-CZ" dirty="0" smtClean="0"/>
              <a:t>Informační průmysl</a:t>
            </a:r>
            <a:endParaRPr lang="cs-CZ"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42" name="Rectangle 2"/>
          <p:cNvSpPr>
            <a:spLocks noGrp="1" noChangeArrowheads="1"/>
          </p:cNvSpPr>
          <p:nvPr>
            <p:ph type="title"/>
          </p:nvPr>
        </p:nvSpPr>
        <p:spPr/>
        <p:txBody>
          <a:bodyPr/>
          <a:lstStyle/>
          <a:p>
            <a:r>
              <a:rPr lang="cs-CZ" dirty="0" smtClean="0"/>
              <a:t>Co může </a:t>
            </a:r>
            <a:r>
              <a:rPr lang="cs-CZ" dirty="0" err="1" smtClean="0"/>
              <a:t>Jeff</a:t>
            </a:r>
            <a:r>
              <a:rPr lang="cs-CZ" dirty="0" smtClean="0"/>
              <a:t> vyvodit z tohoto dopisu?</a:t>
            </a:r>
            <a:endParaRPr lang="en-US" dirty="0"/>
          </a:p>
        </p:txBody>
      </p:sp>
      <p:graphicFrame>
        <p:nvGraphicFramePr>
          <p:cNvPr id="368644" name="Object 4"/>
          <p:cNvGraphicFramePr>
            <a:graphicFrameLocks/>
          </p:cNvGraphicFramePr>
          <p:nvPr/>
        </p:nvGraphicFramePr>
        <p:xfrm>
          <a:off x="539552" y="1556792"/>
          <a:ext cx="8228013" cy="4421188"/>
        </p:xfrm>
        <a:graphic>
          <a:graphicData uri="http://schemas.openxmlformats.org/presentationml/2006/ole">
            <p:oleObj spid="_x0000_s3074" name="Bitmap Image" r:id="rId3" imgW="6582694" imgH="3772427" progId="PBrush">
              <p:embed/>
            </p:oleObj>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666" name="Rectangle 2"/>
          <p:cNvSpPr>
            <a:spLocks noGrp="1" noChangeArrowheads="1"/>
          </p:cNvSpPr>
          <p:nvPr>
            <p:ph type="title"/>
          </p:nvPr>
        </p:nvSpPr>
        <p:spPr/>
        <p:txBody>
          <a:bodyPr/>
          <a:lstStyle/>
          <a:p>
            <a:r>
              <a:rPr lang="cs-CZ" dirty="0" smtClean="0"/>
              <a:t>Buďte srozumitelní, struční a přesvědčivý – uveďte nejprve</a:t>
            </a:r>
            <a:r>
              <a:rPr lang="en-GB" dirty="0" smtClean="0"/>
              <a:t> </a:t>
            </a:r>
            <a:r>
              <a:rPr lang="cs-CZ" dirty="0" smtClean="0"/>
              <a:t>závěr</a:t>
            </a:r>
            <a:r>
              <a:rPr lang="en-GB" dirty="0" smtClean="0"/>
              <a:t> </a:t>
            </a:r>
            <a:r>
              <a:rPr lang="en-GB" dirty="0"/>
              <a:t>. . .</a:t>
            </a:r>
            <a:endParaRPr lang="en-US" dirty="0"/>
          </a:p>
        </p:txBody>
      </p:sp>
      <p:graphicFrame>
        <p:nvGraphicFramePr>
          <p:cNvPr id="369668" name="Object 4"/>
          <p:cNvGraphicFramePr>
            <a:graphicFrameLocks/>
          </p:cNvGraphicFramePr>
          <p:nvPr/>
        </p:nvGraphicFramePr>
        <p:xfrm>
          <a:off x="444500" y="1495425"/>
          <a:ext cx="8253413" cy="4421188"/>
        </p:xfrm>
        <a:graphic>
          <a:graphicData uri="http://schemas.openxmlformats.org/presentationml/2006/ole">
            <p:oleObj spid="_x0000_s4098" name="Bitmap Image" r:id="rId3" imgW="6582694" imgH="3772427" progId="PBrush">
              <p:embed/>
            </p:oleObj>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pPr eaLnBrk="1" hangingPunct="1"/>
            <a:r>
              <a:rPr lang="cs-CZ" sz="2400" dirty="0" smtClean="0">
                <a:solidFill>
                  <a:schemeClr val="tx1"/>
                </a:solidFill>
              </a:rPr>
              <a:t>Nejprve při sdělení výsledků formulujte finální odpověď</a:t>
            </a:r>
            <a:br>
              <a:rPr lang="cs-CZ" sz="2400" dirty="0" smtClean="0">
                <a:solidFill>
                  <a:schemeClr val="tx1"/>
                </a:solidFill>
              </a:rPr>
            </a:br>
            <a:endParaRPr lang="en-US" sz="2400" dirty="0">
              <a:solidFill>
                <a:schemeClr val="tx1"/>
              </a:solidFill>
            </a:endParaRPr>
          </a:p>
        </p:txBody>
      </p:sp>
      <p:pic>
        <p:nvPicPr>
          <p:cNvPr id="95251" name="Picture 27"/>
          <p:cNvPicPr>
            <a:picLocks noChangeAspect="1" noChangeArrowheads="1"/>
          </p:cNvPicPr>
          <p:nvPr/>
        </p:nvPicPr>
        <p:blipFill>
          <a:blip r:embed="rId3" cstate="print">
            <a:duotone>
              <a:prstClr val="black"/>
              <a:schemeClr val="tx2">
                <a:tint val="45000"/>
                <a:satMod val="400000"/>
              </a:schemeClr>
            </a:duotone>
          </a:blip>
          <a:srcRect b="33546"/>
          <a:stretch>
            <a:fillRect/>
          </a:stretch>
        </p:blipFill>
        <p:spPr bwMode="gray">
          <a:xfrm>
            <a:off x="3914775" y="1219200"/>
            <a:ext cx="1306512" cy="1904999"/>
          </a:xfrm>
          <a:prstGeom prst="rect">
            <a:avLst/>
          </a:prstGeom>
          <a:noFill/>
          <a:ln w="9525" algn="ctr">
            <a:noFill/>
            <a:miter lim="800000"/>
            <a:headEnd/>
            <a:tailEnd/>
          </a:ln>
        </p:spPr>
      </p:pic>
      <p:sp>
        <p:nvSpPr>
          <p:cNvPr id="95252" name="Rectangle 28"/>
          <p:cNvSpPr>
            <a:spLocks noChangeArrowheads="1"/>
          </p:cNvSpPr>
          <p:nvPr/>
        </p:nvSpPr>
        <p:spPr bwMode="gray">
          <a:xfrm>
            <a:off x="1703388" y="2146300"/>
            <a:ext cx="1228725" cy="941388"/>
          </a:xfrm>
          <a:prstGeom prst="rect">
            <a:avLst/>
          </a:prstGeom>
          <a:solidFill>
            <a:srgbClr val="999999"/>
          </a:solidFill>
          <a:ln w="9525" algn="ctr">
            <a:noFill/>
            <a:miter lim="800000"/>
            <a:headEnd/>
            <a:tailEnd/>
          </a:ln>
        </p:spPr>
        <p:txBody>
          <a:bodyPr wrap="none" lIns="0" tIns="0" rIns="0" bIns="0" anchor="ctr">
            <a:spAutoFit/>
          </a:bodyPr>
          <a:lstStyle/>
          <a:p>
            <a:pPr algn="l"/>
            <a:endParaRPr lang="en-GB">
              <a:solidFill>
                <a:srgbClr val="646464"/>
              </a:solidFill>
              <a:cs typeface="Arial" pitchFamily="34" charset="0"/>
            </a:endParaRPr>
          </a:p>
        </p:txBody>
      </p:sp>
      <p:sp>
        <p:nvSpPr>
          <p:cNvPr id="95253" name="Text Box 29"/>
          <p:cNvSpPr txBox="1">
            <a:spLocks noChangeArrowheads="1"/>
          </p:cNvSpPr>
          <p:nvPr/>
        </p:nvSpPr>
        <p:spPr bwMode="gray">
          <a:xfrm>
            <a:off x="1927225" y="2479674"/>
            <a:ext cx="787400" cy="274638"/>
          </a:xfrm>
          <a:prstGeom prst="rect">
            <a:avLst/>
          </a:prstGeom>
          <a:noFill/>
          <a:ln w="9525" algn="ctr">
            <a:noFill/>
            <a:miter lim="800000"/>
            <a:headEnd/>
            <a:tailEnd/>
          </a:ln>
        </p:spPr>
        <p:txBody>
          <a:bodyPr wrap="none" lIns="0" tIns="0" rIns="0" bIns="0">
            <a:spAutoFit/>
          </a:bodyPr>
          <a:lstStyle/>
          <a:p>
            <a:pPr>
              <a:spcBef>
                <a:spcPct val="50000"/>
              </a:spcBef>
            </a:pPr>
            <a:r>
              <a:rPr lang="en-GB">
                <a:solidFill>
                  <a:srgbClr val="FFFFFF"/>
                </a:solidFill>
                <a:cs typeface="Arial" pitchFamily="34" charset="0"/>
              </a:rPr>
              <a:t>Context</a:t>
            </a:r>
            <a:endParaRPr lang="en-US">
              <a:solidFill>
                <a:srgbClr val="FFFFFF"/>
              </a:solidFill>
              <a:cs typeface="Arial" pitchFamily="34" charset="0"/>
            </a:endParaRPr>
          </a:p>
        </p:txBody>
      </p:sp>
      <p:sp>
        <p:nvSpPr>
          <p:cNvPr id="95254" name="AutoShape 30"/>
          <p:cNvSpPr>
            <a:spLocks noChangeArrowheads="1"/>
          </p:cNvSpPr>
          <p:nvPr/>
        </p:nvSpPr>
        <p:spPr bwMode="gray">
          <a:xfrm rot="5400000">
            <a:off x="3162300" y="2079624"/>
            <a:ext cx="941388" cy="1076325"/>
          </a:xfrm>
          <a:prstGeom prst="triangle">
            <a:avLst>
              <a:gd name="adj" fmla="val 50000"/>
            </a:avLst>
          </a:prstGeom>
          <a:solidFill>
            <a:srgbClr val="DCDCDC"/>
          </a:solidFill>
          <a:ln w="9525" algn="ctr">
            <a:noFill/>
            <a:miter lim="800000"/>
            <a:headEnd/>
            <a:tailEnd/>
          </a:ln>
        </p:spPr>
        <p:txBody>
          <a:bodyPr lIns="0" tIns="0" rIns="0" bIns="0" anchor="ctr">
            <a:spAutoFit/>
          </a:bodyPr>
          <a:lstStyle/>
          <a:p>
            <a:pPr algn="l"/>
            <a:endParaRPr lang="en-GB">
              <a:solidFill>
                <a:srgbClr val="646464"/>
              </a:solidFill>
              <a:cs typeface="Arial" pitchFamily="34" charset="0"/>
            </a:endParaRPr>
          </a:p>
        </p:txBody>
      </p:sp>
      <p:sp>
        <p:nvSpPr>
          <p:cNvPr id="95255" name="Text Box 31"/>
          <p:cNvSpPr txBox="1">
            <a:spLocks noChangeArrowheads="1"/>
          </p:cNvSpPr>
          <p:nvPr/>
        </p:nvSpPr>
        <p:spPr bwMode="gray">
          <a:xfrm>
            <a:off x="3127375" y="2479674"/>
            <a:ext cx="723900" cy="274638"/>
          </a:xfrm>
          <a:prstGeom prst="rect">
            <a:avLst/>
          </a:prstGeom>
          <a:noFill/>
          <a:ln w="9525" algn="ctr">
            <a:noFill/>
            <a:miter lim="800000"/>
            <a:headEnd/>
            <a:tailEnd/>
          </a:ln>
        </p:spPr>
        <p:txBody>
          <a:bodyPr wrap="none" lIns="0" tIns="0" rIns="0" bIns="0">
            <a:spAutoFit/>
          </a:bodyPr>
          <a:lstStyle/>
          <a:p>
            <a:pPr>
              <a:spcBef>
                <a:spcPct val="50000"/>
              </a:spcBef>
            </a:pPr>
            <a:r>
              <a:rPr lang="en-GB">
                <a:solidFill>
                  <a:srgbClr val="000000"/>
                </a:solidFill>
                <a:cs typeface="Arial" pitchFamily="34" charset="0"/>
              </a:rPr>
              <a:t>Trigger</a:t>
            </a:r>
            <a:endParaRPr lang="en-US">
              <a:solidFill>
                <a:srgbClr val="000000"/>
              </a:solidFill>
              <a:cs typeface="Arial" pitchFamily="34" charset="0"/>
            </a:endParaRPr>
          </a:p>
        </p:txBody>
      </p:sp>
      <p:sp>
        <p:nvSpPr>
          <p:cNvPr id="95256" name="AutoShape 32"/>
          <p:cNvSpPr>
            <a:spLocks noChangeArrowheads="1"/>
          </p:cNvSpPr>
          <p:nvPr/>
        </p:nvSpPr>
        <p:spPr bwMode="gray">
          <a:xfrm flipV="1">
            <a:off x="4413250" y="3163887"/>
            <a:ext cx="276225" cy="315913"/>
          </a:xfrm>
          <a:prstGeom prst="triangle">
            <a:avLst>
              <a:gd name="adj" fmla="val 50000"/>
            </a:avLst>
          </a:prstGeom>
          <a:solidFill>
            <a:schemeClr val="tx1">
              <a:lumMod val="60000"/>
              <a:lumOff val="40000"/>
            </a:schemeClr>
          </a:solidFill>
          <a:ln w="9525" algn="ctr">
            <a:noFill/>
            <a:miter lim="800000"/>
            <a:headEnd/>
            <a:tailEnd/>
          </a:ln>
        </p:spPr>
        <p:txBody>
          <a:bodyPr lIns="0" tIns="0" rIns="0" bIns="0" anchor="ctr">
            <a:spAutoFit/>
          </a:bodyPr>
          <a:lstStyle/>
          <a:p>
            <a:pPr algn="l"/>
            <a:endParaRPr lang="en-GB">
              <a:solidFill>
                <a:srgbClr val="646464"/>
              </a:solidFill>
              <a:cs typeface="Arial" pitchFamily="34" charset="0"/>
            </a:endParaRPr>
          </a:p>
        </p:txBody>
      </p:sp>
      <p:sp>
        <p:nvSpPr>
          <p:cNvPr id="95257" name="Text Box 46"/>
          <p:cNvSpPr txBox="1">
            <a:spLocks noChangeArrowheads="1"/>
          </p:cNvSpPr>
          <p:nvPr/>
        </p:nvSpPr>
        <p:spPr bwMode="gray">
          <a:xfrm>
            <a:off x="4186238" y="2362199"/>
            <a:ext cx="1209675" cy="466725"/>
          </a:xfrm>
          <a:prstGeom prst="rect">
            <a:avLst/>
          </a:prstGeom>
          <a:noFill/>
          <a:ln w="9525" algn="ctr">
            <a:noFill/>
            <a:miter lim="800000"/>
            <a:headEnd/>
            <a:tailEnd/>
          </a:ln>
        </p:spPr>
        <p:txBody>
          <a:bodyPr lIns="0" tIns="0" rIns="0" bIns="0">
            <a:spAutoFit/>
          </a:bodyPr>
          <a:lstStyle/>
          <a:p>
            <a:pPr>
              <a:lnSpc>
                <a:spcPct val="85000"/>
              </a:lnSpc>
              <a:spcBef>
                <a:spcPct val="50000"/>
              </a:spcBef>
            </a:pPr>
            <a:r>
              <a:rPr lang="en-GB" b="1" dirty="0">
                <a:solidFill>
                  <a:srgbClr val="000000"/>
                </a:solidFill>
                <a:cs typeface="Arial" pitchFamily="34" charset="0"/>
              </a:rPr>
              <a:t>Exam Question</a:t>
            </a:r>
            <a:endParaRPr lang="en-US" b="1" dirty="0">
              <a:solidFill>
                <a:srgbClr val="000000"/>
              </a:solidFill>
              <a:cs typeface="Arial" pitchFamily="34" charset="0"/>
            </a:endParaRPr>
          </a:p>
        </p:txBody>
      </p:sp>
      <p:grpSp>
        <p:nvGrpSpPr>
          <p:cNvPr id="3" name="Group 24"/>
          <p:cNvGrpSpPr>
            <a:grpSpLocks/>
          </p:cNvGrpSpPr>
          <p:nvPr/>
        </p:nvGrpSpPr>
        <p:grpSpPr bwMode="auto">
          <a:xfrm>
            <a:off x="3059113" y="3506788"/>
            <a:ext cx="2941637" cy="2087562"/>
            <a:chOff x="3059113" y="3506788"/>
            <a:chExt cx="2941637" cy="2087562"/>
          </a:xfrm>
        </p:grpSpPr>
        <p:sp>
          <p:nvSpPr>
            <p:cNvPr id="95237" name="Rectangle 33"/>
            <p:cNvSpPr>
              <a:spLocks noChangeArrowheads="1"/>
            </p:cNvSpPr>
            <p:nvPr/>
          </p:nvSpPr>
          <p:spPr bwMode="gray">
            <a:xfrm>
              <a:off x="3914775" y="3530600"/>
              <a:ext cx="1235075" cy="322263"/>
            </a:xfrm>
            <a:prstGeom prst="rect">
              <a:avLst/>
            </a:prstGeom>
            <a:solidFill>
              <a:schemeClr val="accent2"/>
            </a:solidFill>
            <a:ln w="6350">
              <a:noFill/>
              <a:miter lim="800000"/>
              <a:headEnd/>
              <a:tailEnd/>
            </a:ln>
          </p:spPr>
          <p:txBody>
            <a:bodyPr lIns="45720" rIns="45720" anchor="ctr" anchorCtr="1"/>
            <a:lstStyle/>
            <a:p>
              <a:pPr eaLnBrk="0" hangingPunct="0"/>
              <a:r>
                <a:rPr lang="en-GB" sz="1600" b="1">
                  <a:cs typeface="Arial" pitchFamily="34" charset="0"/>
                </a:rPr>
                <a:t>Response</a:t>
              </a:r>
              <a:endParaRPr lang="en-US" sz="1600" b="1">
                <a:cs typeface="Arial" pitchFamily="34" charset="0"/>
              </a:endParaRPr>
            </a:p>
          </p:txBody>
        </p:sp>
        <p:cxnSp>
          <p:nvCxnSpPr>
            <p:cNvPr id="95238" name="AutoShape 34"/>
            <p:cNvCxnSpPr>
              <a:cxnSpLocks noChangeShapeType="1"/>
              <a:stCxn id="95237" idx="2"/>
              <a:endCxn id="95241" idx="0"/>
            </p:cNvCxnSpPr>
            <p:nvPr/>
          </p:nvCxnSpPr>
          <p:spPr bwMode="gray">
            <a:xfrm rot="5400000">
              <a:off x="3857625" y="3502025"/>
              <a:ext cx="323850" cy="1025525"/>
            </a:xfrm>
            <a:prstGeom prst="bentConnector3">
              <a:avLst>
                <a:gd name="adj1" fmla="val 49509"/>
              </a:avLst>
            </a:prstGeom>
            <a:noFill/>
            <a:ln w="12700">
              <a:solidFill>
                <a:schemeClr val="tx1"/>
              </a:solidFill>
              <a:miter lim="800000"/>
              <a:headEnd/>
              <a:tailEnd type="triangle" w="lg" len="med"/>
            </a:ln>
          </p:spPr>
        </p:cxnSp>
        <p:cxnSp>
          <p:nvCxnSpPr>
            <p:cNvPr id="95239" name="AutoShape 35"/>
            <p:cNvCxnSpPr>
              <a:cxnSpLocks noChangeShapeType="1"/>
              <a:stCxn id="95237" idx="2"/>
              <a:endCxn id="95240" idx="0"/>
            </p:cNvCxnSpPr>
            <p:nvPr/>
          </p:nvCxnSpPr>
          <p:spPr bwMode="gray">
            <a:xfrm rot="16200000" flipH="1">
              <a:off x="4371975" y="4013200"/>
              <a:ext cx="323850" cy="3175"/>
            </a:xfrm>
            <a:prstGeom prst="bentConnector3">
              <a:avLst>
                <a:gd name="adj1" fmla="val 49509"/>
              </a:avLst>
            </a:prstGeom>
            <a:noFill/>
            <a:ln w="12700">
              <a:solidFill>
                <a:schemeClr val="tx1"/>
              </a:solidFill>
              <a:miter lim="800000"/>
              <a:headEnd/>
              <a:tailEnd type="triangle" w="lg" len="med"/>
            </a:ln>
          </p:spPr>
        </p:cxnSp>
        <p:sp>
          <p:nvSpPr>
            <p:cNvPr id="95240" name="Rectangle 36"/>
            <p:cNvSpPr>
              <a:spLocks noChangeArrowheads="1"/>
            </p:cNvSpPr>
            <p:nvPr/>
          </p:nvSpPr>
          <p:spPr bwMode="gray">
            <a:xfrm>
              <a:off x="4156075" y="4176713"/>
              <a:ext cx="758825" cy="322263"/>
            </a:xfrm>
            <a:prstGeom prst="rect">
              <a:avLst/>
            </a:prstGeom>
            <a:solidFill>
              <a:srgbClr val="999999"/>
            </a:solidFill>
            <a:ln w="6350">
              <a:noFill/>
              <a:miter lim="800000"/>
              <a:headEnd/>
              <a:tailEnd/>
            </a:ln>
          </p:spPr>
          <p:txBody>
            <a:bodyPr lIns="45720" rIns="45720" anchor="ctr" anchorCtr="1"/>
            <a:lstStyle/>
            <a:p>
              <a:pPr eaLnBrk="0" hangingPunct="0"/>
              <a:endParaRPr lang="en-US" sz="1000">
                <a:solidFill>
                  <a:srgbClr val="646464"/>
                </a:solidFill>
                <a:cs typeface="Arial" pitchFamily="34" charset="0"/>
              </a:endParaRPr>
            </a:p>
          </p:txBody>
        </p:sp>
        <p:sp>
          <p:nvSpPr>
            <p:cNvPr id="95241" name="Rectangle 37"/>
            <p:cNvSpPr>
              <a:spLocks noChangeArrowheads="1"/>
            </p:cNvSpPr>
            <p:nvPr/>
          </p:nvSpPr>
          <p:spPr bwMode="gray">
            <a:xfrm>
              <a:off x="3127375" y="4176713"/>
              <a:ext cx="758825" cy="322263"/>
            </a:xfrm>
            <a:prstGeom prst="rect">
              <a:avLst/>
            </a:prstGeom>
            <a:solidFill>
              <a:srgbClr val="999999"/>
            </a:solidFill>
            <a:ln w="6350">
              <a:noFill/>
              <a:miter lim="800000"/>
              <a:headEnd/>
              <a:tailEnd/>
            </a:ln>
          </p:spPr>
          <p:txBody>
            <a:bodyPr lIns="45720" rIns="45720" anchor="ctr" anchorCtr="1"/>
            <a:lstStyle/>
            <a:p>
              <a:pPr eaLnBrk="0" hangingPunct="0"/>
              <a:endParaRPr lang="en-US" sz="1000">
                <a:solidFill>
                  <a:srgbClr val="646464"/>
                </a:solidFill>
                <a:cs typeface="Arial" pitchFamily="34" charset="0"/>
              </a:endParaRPr>
            </a:p>
          </p:txBody>
        </p:sp>
        <p:sp>
          <p:nvSpPr>
            <p:cNvPr id="95242" name="Rectangle 38"/>
            <p:cNvSpPr>
              <a:spLocks noChangeArrowheads="1"/>
            </p:cNvSpPr>
            <p:nvPr/>
          </p:nvSpPr>
          <p:spPr bwMode="gray">
            <a:xfrm>
              <a:off x="3524250" y="5095875"/>
              <a:ext cx="523875" cy="322263"/>
            </a:xfrm>
            <a:prstGeom prst="rect">
              <a:avLst/>
            </a:prstGeom>
            <a:solidFill>
              <a:srgbClr val="999999"/>
            </a:solidFill>
            <a:ln w="6350">
              <a:noFill/>
              <a:miter lim="800000"/>
              <a:headEnd/>
              <a:tailEnd/>
            </a:ln>
          </p:spPr>
          <p:txBody>
            <a:bodyPr lIns="45720" rIns="45720" anchor="ctr" anchorCtr="1"/>
            <a:lstStyle/>
            <a:p>
              <a:pPr eaLnBrk="0" hangingPunct="0"/>
              <a:endParaRPr lang="en-US" sz="1000">
                <a:solidFill>
                  <a:srgbClr val="646464"/>
                </a:solidFill>
                <a:cs typeface="Arial" pitchFamily="34" charset="0"/>
              </a:endParaRPr>
            </a:p>
          </p:txBody>
        </p:sp>
        <p:sp>
          <p:nvSpPr>
            <p:cNvPr id="95243" name="Rectangle 39"/>
            <p:cNvSpPr>
              <a:spLocks noChangeArrowheads="1"/>
            </p:cNvSpPr>
            <p:nvPr/>
          </p:nvSpPr>
          <p:spPr bwMode="gray">
            <a:xfrm>
              <a:off x="4275138" y="5095875"/>
              <a:ext cx="522287" cy="322263"/>
            </a:xfrm>
            <a:prstGeom prst="rect">
              <a:avLst/>
            </a:prstGeom>
            <a:solidFill>
              <a:srgbClr val="999999"/>
            </a:solidFill>
            <a:ln w="6350">
              <a:noFill/>
              <a:miter lim="800000"/>
              <a:headEnd/>
              <a:tailEnd/>
            </a:ln>
          </p:spPr>
          <p:txBody>
            <a:bodyPr lIns="45720" rIns="45720" anchor="ctr" anchorCtr="1"/>
            <a:lstStyle/>
            <a:p>
              <a:pPr eaLnBrk="0" hangingPunct="0"/>
              <a:endParaRPr lang="en-US" sz="1000">
                <a:solidFill>
                  <a:srgbClr val="646464"/>
                </a:solidFill>
                <a:cs typeface="Arial" pitchFamily="34" charset="0"/>
              </a:endParaRPr>
            </a:p>
          </p:txBody>
        </p:sp>
        <p:sp>
          <p:nvSpPr>
            <p:cNvPr id="95244" name="Rectangle 40"/>
            <p:cNvSpPr>
              <a:spLocks noChangeArrowheads="1"/>
            </p:cNvSpPr>
            <p:nvPr/>
          </p:nvSpPr>
          <p:spPr bwMode="gray">
            <a:xfrm>
              <a:off x="5026025" y="5095875"/>
              <a:ext cx="522287" cy="322263"/>
            </a:xfrm>
            <a:prstGeom prst="rect">
              <a:avLst/>
            </a:prstGeom>
            <a:solidFill>
              <a:srgbClr val="999999"/>
            </a:solidFill>
            <a:ln w="6350">
              <a:noFill/>
              <a:miter lim="800000"/>
              <a:headEnd/>
              <a:tailEnd/>
            </a:ln>
          </p:spPr>
          <p:txBody>
            <a:bodyPr lIns="45720" rIns="45720" anchor="ctr" anchorCtr="1"/>
            <a:lstStyle/>
            <a:p>
              <a:pPr eaLnBrk="0" hangingPunct="0"/>
              <a:endParaRPr lang="en-US" sz="1000">
                <a:solidFill>
                  <a:srgbClr val="646464"/>
                </a:solidFill>
                <a:cs typeface="Arial" pitchFamily="34" charset="0"/>
              </a:endParaRPr>
            </a:p>
          </p:txBody>
        </p:sp>
        <p:cxnSp>
          <p:nvCxnSpPr>
            <p:cNvPr id="95245" name="AutoShape 41"/>
            <p:cNvCxnSpPr>
              <a:cxnSpLocks noChangeShapeType="1"/>
              <a:stCxn id="95240" idx="2"/>
              <a:endCxn id="95242" idx="0"/>
            </p:cNvCxnSpPr>
            <p:nvPr/>
          </p:nvCxnSpPr>
          <p:spPr bwMode="gray">
            <a:xfrm rot="5400000">
              <a:off x="3862388" y="4422775"/>
              <a:ext cx="596900" cy="749300"/>
            </a:xfrm>
            <a:prstGeom prst="bentConnector3">
              <a:avLst>
                <a:gd name="adj1" fmla="val 49736"/>
              </a:avLst>
            </a:prstGeom>
            <a:noFill/>
            <a:ln w="12700">
              <a:solidFill>
                <a:schemeClr val="tx1"/>
              </a:solidFill>
              <a:miter lim="800000"/>
              <a:headEnd/>
              <a:tailEnd type="triangle" w="lg" len="med"/>
            </a:ln>
          </p:spPr>
        </p:cxnSp>
        <p:cxnSp>
          <p:nvCxnSpPr>
            <p:cNvPr id="95246" name="AutoShape 42"/>
            <p:cNvCxnSpPr>
              <a:cxnSpLocks noChangeShapeType="1"/>
              <a:stCxn id="95240" idx="2"/>
              <a:endCxn id="95243" idx="0"/>
            </p:cNvCxnSpPr>
            <p:nvPr/>
          </p:nvCxnSpPr>
          <p:spPr bwMode="gray">
            <a:xfrm rot="16200000" flipH="1">
              <a:off x="4238625" y="4795838"/>
              <a:ext cx="596900" cy="1587"/>
            </a:xfrm>
            <a:prstGeom prst="bentConnector3">
              <a:avLst>
                <a:gd name="adj1" fmla="val 49736"/>
              </a:avLst>
            </a:prstGeom>
            <a:noFill/>
            <a:ln w="12700">
              <a:solidFill>
                <a:schemeClr val="tx1"/>
              </a:solidFill>
              <a:miter lim="800000"/>
              <a:headEnd/>
              <a:tailEnd type="triangle" w="lg" len="med"/>
            </a:ln>
          </p:spPr>
        </p:cxnSp>
        <p:cxnSp>
          <p:nvCxnSpPr>
            <p:cNvPr id="95247" name="AutoShape 43"/>
            <p:cNvCxnSpPr>
              <a:cxnSpLocks noChangeShapeType="1"/>
              <a:stCxn id="95240" idx="2"/>
              <a:endCxn id="95244" idx="0"/>
            </p:cNvCxnSpPr>
            <p:nvPr/>
          </p:nvCxnSpPr>
          <p:spPr bwMode="gray">
            <a:xfrm rot="16200000" flipH="1">
              <a:off x="4613275" y="4421188"/>
              <a:ext cx="596900" cy="752475"/>
            </a:xfrm>
            <a:prstGeom prst="bentConnector3">
              <a:avLst>
                <a:gd name="adj1" fmla="val 49736"/>
              </a:avLst>
            </a:prstGeom>
            <a:noFill/>
            <a:ln w="12700">
              <a:solidFill>
                <a:schemeClr val="tx1"/>
              </a:solidFill>
              <a:miter lim="800000"/>
              <a:headEnd/>
              <a:tailEnd type="triangle" w="lg" len="med"/>
            </a:ln>
          </p:spPr>
        </p:cxnSp>
        <p:sp>
          <p:nvSpPr>
            <p:cNvPr id="95248" name="Rectangle 44"/>
            <p:cNvSpPr>
              <a:spLocks noChangeArrowheads="1"/>
            </p:cNvSpPr>
            <p:nvPr/>
          </p:nvSpPr>
          <p:spPr bwMode="gray">
            <a:xfrm>
              <a:off x="5186363" y="4176713"/>
              <a:ext cx="760412" cy="322263"/>
            </a:xfrm>
            <a:prstGeom prst="rect">
              <a:avLst/>
            </a:prstGeom>
            <a:solidFill>
              <a:srgbClr val="999999"/>
            </a:solidFill>
            <a:ln w="6350">
              <a:noFill/>
              <a:miter lim="800000"/>
              <a:headEnd/>
              <a:tailEnd/>
            </a:ln>
          </p:spPr>
          <p:txBody>
            <a:bodyPr lIns="45720" rIns="45720" anchor="ctr" anchorCtr="1"/>
            <a:lstStyle/>
            <a:p>
              <a:pPr eaLnBrk="0" hangingPunct="0"/>
              <a:endParaRPr lang="en-US" sz="1000">
                <a:solidFill>
                  <a:srgbClr val="646464"/>
                </a:solidFill>
                <a:cs typeface="Arial" pitchFamily="34" charset="0"/>
              </a:endParaRPr>
            </a:p>
          </p:txBody>
        </p:sp>
        <p:cxnSp>
          <p:nvCxnSpPr>
            <p:cNvPr id="95249" name="AutoShape 45"/>
            <p:cNvCxnSpPr>
              <a:cxnSpLocks noChangeShapeType="1"/>
              <a:stCxn id="95237" idx="2"/>
              <a:endCxn id="95248" idx="0"/>
            </p:cNvCxnSpPr>
            <p:nvPr/>
          </p:nvCxnSpPr>
          <p:spPr bwMode="gray">
            <a:xfrm rot="16200000" flipH="1">
              <a:off x="4887913" y="3497263"/>
              <a:ext cx="323850" cy="1035050"/>
            </a:xfrm>
            <a:prstGeom prst="bentConnector3">
              <a:avLst>
                <a:gd name="adj1" fmla="val 49509"/>
              </a:avLst>
            </a:prstGeom>
            <a:noFill/>
            <a:ln w="12700">
              <a:solidFill>
                <a:schemeClr val="tx1"/>
              </a:solidFill>
              <a:miter lim="800000"/>
              <a:headEnd/>
              <a:tailEnd type="triangle" w="lg" len="med"/>
            </a:ln>
          </p:spPr>
        </p:cxnSp>
        <p:sp>
          <p:nvSpPr>
            <p:cNvPr id="95250" name="Rectangle 47"/>
            <p:cNvSpPr>
              <a:spLocks noChangeArrowheads="1"/>
            </p:cNvSpPr>
            <p:nvPr/>
          </p:nvSpPr>
          <p:spPr bwMode="auto">
            <a:xfrm>
              <a:off x="3059113" y="3506788"/>
              <a:ext cx="2941637" cy="2087562"/>
            </a:xfrm>
            <a:prstGeom prst="rect">
              <a:avLst/>
            </a:prstGeom>
            <a:noFill/>
            <a:ln w="25400">
              <a:solidFill>
                <a:srgbClr val="91278F"/>
              </a:solidFill>
              <a:miter lim="800000"/>
              <a:headEnd/>
              <a:tailEnd/>
            </a:ln>
          </p:spPr>
          <p:txBody>
            <a:bodyPr wrap="none" lIns="0" tIns="0" rIns="0" bIns="0" anchor="ctr"/>
            <a:lstStyle/>
            <a:p>
              <a:pPr algn="l"/>
              <a:endParaRPr lang="en-GB">
                <a:solidFill>
                  <a:srgbClr val="646464"/>
                </a:solidFill>
                <a:cs typeface="Arial" pitchFamily="34" charset="0"/>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3"/>
                                        </p:tgtEl>
                                      </p:cBhvr>
                                      <p:by x="200000" y="2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3"/>
          <p:cNvSpPr>
            <a:spLocks noGrp="1" noChangeArrowheads="1"/>
          </p:cNvSpPr>
          <p:nvPr>
            <p:ph type="title"/>
          </p:nvPr>
        </p:nvSpPr>
        <p:spPr/>
        <p:txBody>
          <a:bodyPr/>
          <a:lstStyle/>
          <a:p>
            <a:pPr eaLnBrk="1" hangingPunct="1"/>
            <a:r>
              <a:rPr lang="cs-CZ" sz="2400" dirty="0" smtClean="0">
                <a:solidFill>
                  <a:schemeClr val="tx1"/>
                </a:solidFill>
              </a:rPr>
              <a:t>Co byste vyvodili z tohoto prohlášení?</a:t>
            </a:r>
            <a:br>
              <a:rPr lang="cs-CZ" sz="2400" dirty="0" smtClean="0">
                <a:solidFill>
                  <a:schemeClr val="tx1"/>
                </a:solidFill>
              </a:rPr>
            </a:br>
            <a:endParaRPr lang="en-US" sz="2400" dirty="0">
              <a:solidFill>
                <a:schemeClr val="tx1"/>
              </a:solidFill>
            </a:endParaRPr>
          </a:p>
        </p:txBody>
      </p:sp>
      <p:pic>
        <p:nvPicPr>
          <p:cNvPr id="96259" name="Picture 6" descr="man"/>
          <p:cNvPicPr>
            <a:picLocks noChangeAspect="1" noChangeArrowheads="1"/>
          </p:cNvPicPr>
          <p:nvPr/>
        </p:nvPicPr>
        <p:blipFill>
          <a:blip r:embed="rId3" cstate="print"/>
          <a:srcRect/>
          <a:stretch>
            <a:fillRect/>
          </a:stretch>
        </p:blipFill>
        <p:spPr bwMode="auto">
          <a:xfrm>
            <a:off x="468313" y="1484313"/>
            <a:ext cx="4572000" cy="3048000"/>
          </a:xfrm>
          <a:prstGeom prst="rect">
            <a:avLst/>
          </a:prstGeom>
          <a:noFill/>
          <a:ln w="9525">
            <a:solidFill>
              <a:schemeClr val="tx1"/>
            </a:solidFill>
            <a:miter lim="800000"/>
            <a:headEnd/>
            <a:tailEnd/>
          </a:ln>
        </p:spPr>
      </p:pic>
      <p:sp>
        <p:nvSpPr>
          <p:cNvPr id="96260" name="AutoShape 2"/>
          <p:cNvSpPr>
            <a:spLocks noChangeArrowheads="1"/>
          </p:cNvSpPr>
          <p:nvPr/>
        </p:nvSpPr>
        <p:spPr bwMode="auto">
          <a:xfrm>
            <a:off x="5435600" y="1700213"/>
            <a:ext cx="3097213" cy="2184400"/>
          </a:xfrm>
          <a:prstGeom prst="wedgeRectCallout">
            <a:avLst>
              <a:gd name="adj1" fmla="val -128167"/>
              <a:gd name="adj2" fmla="val 36991"/>
            </a:avLst>
          </a:prstGeom>
          <a:solidFill>
            <a:srgbClr val="DCDCDC"/>
          </a:solidFill>
          <a:ln w="9525">
            <a:noFill/>
            <a:miter lim="800000"/>
            <a:headEnd/>
            <a:tailEnd/>
          </a:ln>
        </p:spPr>
        <p:txBody>
          <a:bodyPr anchor="ctr"/>
          <a:lstStyle/>
          <a:p>
            <a:pPr algn="l"/>
            <a:r>
              <a:rPr lang="cs-CZ" sz="1600" dirty="0" smtClean="0">
                <a:cs typeface="Arial" pitchFamily="34" charset="0"/>
              </a:rPr>
              <a:t>„Měsíce a měsíce si stěžujete na své auto. Když je po ránu zima, tak nestartuje. Jedny dveře nejdou otevřít. A účty za opravy jsou enormní.</a:t>
            </a:r>
            <a:r>
              <a:rPr lang="en-US" sz="1600" dirty="0" smtClean="0">
                <a:cs typeface="Arial" pitchFamily="34" charset="0"/>
              </a:rPr>
              <a:t>”</a:t>
            </a:r>
            <a:endParaRPr lang="en-US" sz="1600" dirty="0">
              <a:cs typeface="Arial" pitchFamily="34" charset="0"/>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3"/>
          <p:cNvSpPr>
            <a:spLocks noGrp="1" noChangeArrowheads="1"/>
          </p:cNvSpPr>
          <p:nvPr>
            <p:ph type="title"/>
          </p:nvPr>
        </p:nvSpPr>
        <p:spPr/>
        <p:txBody>
          <a:bodyPr/>
          <a:lstStyle/>
          <a:p>
            <a:pPr eaLnBrk="1" hangingPunct="1"/>
            <a:r>
              <a:rPr lang="cs-CZ" sz="2400" dirty="0" smtClean="0">
                <a:solidFill>
                  <a:schemeClr val="tx1"/>
                </a:solidFill>
              </a:rPr>
              <a:t>Nejprve jasně, stručně a výstižně uvést svůj závěr…</a:t>
            </a:r>
            <a:br>
              <a:rPr lang="cs-CZ" sz="2400" dirty="0" smtClean="0">
                <a:solidFill>
                  <a:schemeClr val="tx1"/>
                </a:solidFill>
              </a:rPr>
            </a:br>
            <a:r>
              <a:rPr lang="cs-CZ" sz="2400" dirty="0" smtClean="0">
                <a:solidFill>
                  <a:schemeClr val="tx1"/>
                </a:solidFill>
              </a:rPr>
              <a:t/>
            </a:r>
            <a:br>
              <a:rPr lang="cs-CZ" sz="2400" dirty="0" smtClean="0">
                <a:solidFill>
                  <a:schemeClr val="tx1"/>
                </a:solidFill>
              </a:rPr>
            </a:br>
            <a:endParaRPr lang="en-US" sz="2400" dirty="0">
              <a:solidFill>
                <a:schemeClr val="tx1"/>
              </a:solidFill>
              <a:cs typeface="Arial" pitchFamily="34" charset="0"/>
            </a:endParaRPr>
          </a:p>
        </p:txBody>
      </p:sp>
      <p:pic>
        <p:nvPicPr>
          <p:cNvPr id="97283" name="Picture 5" descr="woman"/>
          <p:cNvPicPr>
            <a:picLocks noChangeAspect="1" noChangeArrowheads="1"/>
          </p:cNvPicPr>
          <p:nvPr/>
        </p:nvPicPr>
        <p:blipFill>
          <a:blip r:embed="rId3" cstate="print"/>
          <a:srcRect/>
          <a:stretch>
            <a:fillRect/>
          </a:stretch>
        </p:blipFill>
        <p:spPr bwMode="auto">
          <a:xfrm>
            <a:off x="468313" y="1557338"/>
            <a:ext cx="4572000" cy="3048000"/>
          </a:xfrm>
          <a:prstGeom prst="rect">
            <a:avLst/>
          </a:prstGeom>
          <a:noFill/>
          <a:ln w="9525">
            <a:noFill/>
            <a:miter lim="800000"/>
            <a:headEnd/>
            <a:tailEnd/>
          </a:ln>
        </p:spPr>
      </p:pic>
      <p:sp>
        <p:nvSpPr>
          <p:cNvPr id="97284" name="AutoShape 2"/>
          <p:cNvSpPr>
            <a:spLocks noChangeArrowheads="1"/>
          </p:cNvSpPr>
          <p:nvPr/>
        </p:nvSpPr>
        <p:spPr bwMode="auto">
          <a:xfrm>
            <a:off x="5148263" y="1965325"/>
            <a:ext cx="3090862" cy="1247775"/>
          </a:xfrm>
          <a:prstGeom prst="wedgeRectCallout">
            <a:avLst>
              <a:gd name="adj1" fmla="val -65667"/>
              <a:gd name="adj2" fmla="val 10815"/>
            </a:avLst>
          </a:prstGeom>
          <a:solidFill>
            <a:srgbClr val="DCDCDC"/>
          </a:solidFill>
          <a:ln w="9525" algn="ctr">
            <a:noFill/>
            <a:miter lim="800000"/>
            <a:headEnd/>
            <a:tailEnd/>
          </a:ln>
        </p:spPr>
        <p:txBody>
          <a:bodyPr anchor="ctr"/>
          <a:lstStyle/>
          <a:p>
            <a:pPr algn="l"/>
            <a:r>
              <a:rPr lang="cs-CZ" sz="1600" dirty="0" smtClean="0">
                <a:cs typeface="Arial" pitchFamily="34" charset="0"/>
              </a:rPr>
              <a:t>„Měl byste si pořídit nové auto. Zde jsou důvody proč.“</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cs-CZ"/>
          </a:p>
        </p:txBody>
      </p:sp>
      <p:sp>
        <p:nvSpPr>
          <p:cNvPr id="3" name="Content Placeholder 2"/>
          <p:cNvSpPr>
            <a:spLocks noGrp="1"/>
          </p:cNvSpPr>
          <p:nvPr>
            <p:ph idx="1"/>
          </p:nvPr>
        </p:nvSpPr>
        <p:spPr/>
        <p:txBody>
          <a:bodyPr/>
          <a:lstStyle/>
          <a:p>
            <a:r>
              <a:rPr lang="cs-CZ" dirty="0" smtClean="0">
                <a:hlinkClick r:id="rId2"/>
              </a:rPr>
              <a:t>http://www.</a:t>
            </a:r>
            <a:r>
              <a:rPr lang="cs-CZ" dirty="0" err="1" smtClean="0">
                <a:hlinkClick r:id="rId2"/>
              </a:rPr>
              <a:t>visual</a:t>
            </a:r>
            <a:r>
              <a:rPr lang="cs-CZ" dirty="0" smtClean="0">
                <a:hlinkClick r:id="rId2"/>
              </a:rPr>
              <a:t>-</a:t>
            </a:r>
            <a:r>
              <a:rPr lang="cs-CZ" dirty="0" err="1" smtClean="0">
                <a:hlinkClick r:id="rId2"/>
              </a:rPr>
              <a:t>literacy.org</a:t>
            </a:r>
            <a:r>
              <a:rPr lang="cs-CZ" dirty="0" smtClean="0">
                <a:hlinkClick r:id="rId2"/>
              </a:rPr>
              <a:t>/</a:t>
            </a:r>
            <a:r>
              <a:rPr lang="cs-CZ" dirty="0" err="1" smtClean="0">
                <a:hlinkClick r:id="rId2"/>
              </a:rPr>
              <a:t>periodic</a:t>
            </a:r>
            <a:r>
              <a:rPr lang="cs-CZ" dirty="0" smtClean="0">
                <a:hlinkClick r:id="rId2"/>
              </a:rPr>
              <a:t>_table/</a:t>
            </a:r>
            <a:r>
              <a:rPr lang="cs-CZ" dirty="0" err="1" smtClean="0">
                <a:hlinkClick r:id="rId2"/>
              </a:rPr>
              <a:t>periodic</a:t>
            </a:r>
            <a:r>
              <a:rPr lang="cs-CZ" dirty="0" smtClean="0">
                <a:hlinkClick r:id="rId2"/>
              </a:rPr>
              <a:t>_table.</a:t>
            </a:r>
            <a:r>
              <a:rPr lang="cs-CZ" dirty="0" err="1" smtClean="0">
                <a:hlinkClick r:id="rId2"/>
              </a:rPr>
              <a:t>html</a:t>
            </a:r>
            <a:endParaRPr lang="cs-CZ" dirty="0" smtClean="0"/>
          </a:p>
          <a:p>
            <a:endParaRPr lang="cs-CZ" dirty="0" smtClean="0"/>
          </a:p>
          <a:p>
            <a:r>
              <a:rPr lang="cs-CZ" dirty="0" smtClean="0"/>
              <a:t>http://www.</a:t>
            </a:r>
            <a:r>
              <a:rPr lang="cs-CZ" dirty="0" err="1" smtClean="0"/>
              <a:t>gapminder.org</a:t>
            </a:r>
            <a:r>
              <a:rPr lang="cs-CZ" dirty="0" smtClean="0"/>
              <a:t>/</a:t>
            </a:r>
            <a:r>
              <a:rPr lang="cs-CZ" dirty="0" err="1" smtClean="0"/>
              <a:t>world</a:t>
            </a:r>
            <a:endParaRPr lang="cs-CZ" dirty="0" smtClean="0"/>
          </a:p>
          <a:p>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xfrm>
            <a:off x="457200" y="188640"/>
            <a:ext cx="8435975" cy="863600"/>
          </a:xfrm>
        </p:spPr>
        <p:txBody>
          <a:bodyPr/>
          <a:lstStyle/>
          <a:p>
            <a:pPr eaLnBrk="1" hangingPunct="1"/>
            <a:r>
              <a:rPr lang="cs-CZ" sz="2400" dirty="0" smtClean="0">
                <a:solidFill>
                  <a:schemeClr val="tx1"/>
                </a:solidFill>
              </a:rPr>
              <a:t>… potom poskytnout argumenty pro svůj závěr</a:t>
            </a:r>
            <a:br>
              <a:rPr lang="cs-CZ" sz="2400" dirty="0" smtClean="0">
                <a:solidFill>
                  <a:schemeClr val="tx1"/>
                </a:solidFill>
              </a:rPr>
            </a:br>
            <a:endParaRPr lang="en-US" sz="2400" dirty="0">
              <a:solidFill>
                <a:schemeClr val="tx1"/>
              </a:solidFill>
            </a:endParaRPr>
          </a:p>
        </p:txBody>
      </p:sp>
      <p:sp>
        <p:nvSpPr>
          <p:cNvPr id="98307" name="Rectangle 3"/>
          <p:cNvSpPr>
            <a:spLocks noChangeArrowheads="1"/>
          </p:cNvSpPr>
          <p:nvPr/>
        </p:nvSpPr>
        <p:spPr bwMode="gray">
          <a:xfrm>
            <a:off x="3346450" y="3810000"/>
            <a:ext cx="2438400" cy="1676400"/>
          </a:xfrm>
          <a:prstGeom prst="rect">
            <a:avLst/>
          </a:prstGeom>
          <a:solidFill>
            <a:schemeClr val="tx1"/>
          </a:solidFill>
          <a:ln w="9525">
            <a:solidFill>
              <a:schemeClr val="tx1"/>
            </a:solidFill>
            <a:miter lim="800000"/>
            <a:headEnd/>
            <a:tailEnd/>
          </a:ln>
        </p:spPr>
        <p:txBody>
          <a:bodyPr wrap="none" anchor="ctr"/>
          <a:lstStyle/>
          <a:p>
            <a:r>
              <a:rPr lang="cs-CZ" b="1" dirty="0" smtClean="0">
                <a:solidFill>
                  <a:schemeClr val="bg1"/>
                </a:solidFill>
                <a:cs typeface="Arial" pitchFamily="34" charset="0"/>
              </a:rPr>
              <a:t>Jedny dveře nejdou </a:t>
            </a:r>
          </a:p>
          <a:p>
            <a:r>
              <a:rPr lang="cs-CZ" b="1" dirty="0" smtClean="0">
                <a:solidFill>
                  <a:schemeClr val="bg1"/>
                </a:solidFill>
                <a:cs typeface="Arial" pitchFamily="34" charset="0"/>
              </a:rPr>
              <a:t>otevřít</a:t>
            </a:r>
          </a:p>
        </p:txBody>
      </p:sp>
      <p:sp>
        <p:nvSpPr>
          <p:cNvPr id="98308" name="Rectangle 4"/>
          <p:cNvSpPr>
            <a:spLocks noChangeArrowheads="1"/>
          </p:cNvSpPr>
          <p:nvPr/>
        </p:nvSpPr>
        <p:spPr bwMode="gray">
          <a:xfrm>
            <a:off x="6215063" y="3810000"/>
            <a:ext cx="2438400" cy="1676400"/>
          </a:xfrm>
          <a:prstGeom prst="rect">
            <a:avLst/>
          </a:prstGeom>
          <a:solidFill>
            <a:schemeClr val="tx1"/>
          </a:solidFill>
          <a:ln w="9525">
            <a:solidFill>
              <a:schemeClr val="tx1"/>
            </a:solidFill>
            <a:miter lim="800000"/>
            <a:headEnd/>
            <a:tailEnd/>
          </a:ln>
        </p:spPr>
        <p:txBody>
          <a:bodyPr wrap="none" anchor="ctr"/>
          <a:lstStyle/>
          <a:p>
            <a:r>
              <a:rPr lang="cs-CZ" b="1" dirty="0" smtClean="0">
                <a:solidFill>
                  <a:schemeClr val="bg1"/>
                </a:solidFill>
                <a:cs typeface="Arial" pitchFamily="34" charset="0"/>
              </a:rPr>
              <a:t>Účty za opravy jsou</a:t>
            </a:r>
          </a:p>
          <a:p>
            <a:r>
              <a:rPr lang="cs-CZ" b="1" dirty="0" smtClean="0">
                <a:solidFill>
                  <a:schemeClr val="bg1"/>
                </a:solidFill>
                <a:cs typeface="Arial" pitchFamily="34" charset="0"/>
              </a:rPr>
              <a:t>enormní</a:t>
            </a:r>
          </a:p>
        </p:txBody>
      </p:sp>
      <p:sp>
        <p:nvSpPr>
          <p:cNvPr id="98309" name="Rectangle 5"/>
          <p:cNvSpPr>
            <a:spLocks noChangeArrowheads="1"/>
          </p:cNvSpPr>
          <p:nvPr/>
        </p:nvSpPr>
        <p:spPr bwMode="gray">
          <a:xfrm>
            <a:off x="468313" y="3810000"/>
            <a:ext cx="2438400" cy="1676400"/>
          </a:xfrm>
          <a:prstGeom prst="rect">
            <a:avLst/>
          </a:prstGeom>
          <a:solidFill>
            <a:schemeClr val="tx1"/>
          </a:solidFill>
          <a:ln w="9525">
            <a:solidFill>
              <a:schemeClr val="tx1"/>
            </a:solidFill>
            <a:miter lim="800000"/>
            <a:headEnd/>
            <a:tailEnd/>
          </a:ln>
        </p:spPr>
        <p:txBody>
          <a:bodyPr wrap="none" anchor="ctr"/>
          <a:lstStyle/>
          <a:p>
            <a:r>
              <a:rPr lang="cs-CZ" b="1" dirty="0" smtClean="0">
                <a:solidFill>
                  <a:schemeClr val="bg1"/>
                </a:solidFill>
                <a:cs typeface="Arial" pitchFamily="34" charset="0"/>
              </a:rPr>
              <a:t>Když je ráno zima,</a:t>
            </a:r>
          </a:p>
          <a:p>
            <a:r>
              <a:rPr lang="cs-CZ" b="1" dirty="0" smtClean="0">
                <a:solidFill>
                  <a:schemeClr val="bg1"/>
                </a:solidFill>
                <a:cs typeface="Arial" pitchFamily="34" charset="0"/>
              </a:rPr>
              <a:t>vaše auto nestartuje</a:t>
            </a:r>
          </a:p>
        </p:txBody>
      </p:sp>
      <p:sp>
        <p:nvSpPr>
          <p:cNvPr id="98310" name="Rectangle 6"/>
          <p:cNvSpPr>
            <a:spLocks noChangeArrowheads="1"/>
          </p:cNvSpPr>
          <p:nvPr/>
        </p:nvSpPr>
        <p:spPr bwMode="auto">
          <a:xfrm>
            <a:off x="3348038" y="1600200"/>
            <a:ext cx="2438400" cy="1676400"/>
          </a:xfrm>
          <a:prstGeom prst="rect">
            <a:avLst/>
          </a:prstGeom>
          <a:solidFill>
            <a:schemeClr val="accent2"/>
          </a:solidFill>
          <a:ln w="9525">
            <a:noFill/>
            <a:miter lim="800000"/>
            <a:headEnd/>
            <a:tailEnd/>
          </a:ln>
        </p:spPr>
        <p:txBody>
          <a:bodyPr wrap="none" anchor="ctr"/>
          <a:lstStyle/>
          <a:p>
            <a:r>
              <a:rPr lang="cs-CZ" b="1" dirty="0" smtClean="0">
                <a:cs typeface="Arial" pitchFamily="34" charset="0"/>
              </a:rPr>
              <a:t>Pořídit si nové auto</a:t>
            </a:r>
          </a:p>
        </p:txBody>
      </p:sp>
      <p:cxnSp>
        <p:nvCxnSpPr>
          <p:cNvPr id="98311" name="AutoShape 11"/>
          <p:cNvCxnSpPr>
            <a:cxnSpLocks noChangeShapeType="1"/>
            <a:stCxn id="98310" idx="2"/>
            <a:endCxn id="98309" idx="0"/>
          </p:cNvCxnSpPr>
          <p:nvPr/>
        </p:nvCxnSpPr>
        <p:spPr bwMode="auto">
          <a:xfrm rot="5400000">
            <a:off x="2860676" y="2103437"/>
            <a:ext cx="533400" cy="2879725"/>
          </a:xfrm>
          <a:prstGeom prst="bentConnector3">
            <a:avLst>
              <a:gd name="adj1" fmla="val 50000"/>
            </a:avLst>
          </a:prstGeom>
          <a:noFill/>
          <a:ln w="25400">
            <a:solidFill>
              <a:schemeClr val="tx1"/>
            </a:solidFill>
            <a:miter lim="800000"/>
            <a:headEnd/>
            <a:tailEnd/>
          </a:ln>
        </p:spPr>
      </p:cxnSp>
      <p:cxnSp>
        <p:nvCxnSpPr>
          <p:cNvPr id="98312" name="AutoShape 12"/>
          <p:cNvCxnSpPr>
            <a:cxnSpLocks noChangeShapeType="1"/>
            <a:stCxn id="98310" idx="2"/>
            <a:endCxn id="98308" idx="0"/>
          </p:cNvCxnSpPr>
          <p:nvPr/>
        </p:nvCxnSpPr>
        <p:spPr bwMode="auto">
          <a:xfrm rot="16200000" flipH="1">
            <a:off x="5734051" y="2109787"/>
            <a:ext cx="533400" cy="2867025"/>
          </a:xfrm>
          <a:prstGeom prst="bentConnector3">
            <a:avLst>
              <a:gd name="adj1" fmla="val 50000"/>
            </a:avLst>
          </a:prstGeom>
          <a:noFill/>
          <a:ln w="25400">
            <a:solidFill>
              <a:schemeClr val="tx1"/>
            </a:solidFill>
            <a:miter lim="800000"/>
            <a:headEnd/>
            <a:tailEnd/>
          </a:ln>
        </p:spPr>
      </p:cxnSp>
      <p:cxnSp>
        <p:nvCxnSpPr>
          <p:cNvPr id="98313" name="AutoShape 13"/>
          <p:cNvCxnSpPr>
            <a:cxnSpLocks noChangeShapeType="1"/>
            <a:stCxn id="98310" idx="2"/>
            <a:endCxn id="98307" idx="0"/>
          </p:cNvCxnSpPr>
          <p:nvPr/>
        </p:nvCxnSpPr>
        <p:spPr bwMode="auto">
          <a:xfrm flipH="1">
            <a:off x="4565650" y="3276600"/>
            <a:ext cx="1588" cy="533400"/>
          </a:xfrm>
          <a:prstGeom prst="straightConnector1">
            <a:avLst/>
          </a:prstGeom>
          <a:noFill/>
          <a:ln w="25400">
            <a:solidFill>
              <a:schemeClr val="tx1"/>
            </a:solidFill>
            <a:round/>
            <a:headEnd/>
            <a:tailEnd/>
          </a:ln>
        </p:spPr>
      </p:cxn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457200"/>
            <a:ext cx="8399463" cy="863600"/>
          </a:xfrm>
        </p:spPr>
        <p:txBody>
          <a:bodyPr/>
          <a:lstStyle/>
          <a:p>
            <a:pPr eaLnBrk="1" hangingPunct="1"/>
            <a:r>
              <a:rPr lang="en-GB" dirty="0"/>
              <a:t> </a:t>
            </a:r>
            <a:r>
              <a:rPr lang="cs-CZ" dirty="0" smtClean="0"/>
              <a:t>Příklad: Dejte věcem strukturu </a:t>
            </a:r>
            <a:r>
              <a:rPr lang="en-GB" dirty="0" smtClean="0"/>
              <a:t>…</a:t>
            </a:r>
            <a:endParaRPr lang="en-US" dirty="0"/>
          </a:p>
        </p:txBody>
      </p:sp>
      <p:sp>
        <p:nvSpPr>
          <p:cNvPr id="33795" name="AutoShape 3"/>
          <p:cNvSpPr>
            <a:spLocks noChangeArrowheads="1"/>
          </p:cNvSpPr>
          <p:nvPr/>
        </p:nvSpPr>
        <p:spPr bwMode="auto">
          <a:xfrm>
            <a:off x="6084888" y="2384425"/>
            <a:ext cx="2328862" cy="1701800"/>
          </a:xfrm>
          <a:prstGeom prst="star16">
            <a:avLst>
              <a:gd name="adj" fmla="val 37500"/>
            </a:avLst>
          </a:prstGeom>
          <a:solidFill>
            <a:schemeClr val="accent2"/>
          </a:solidFill>
          <a:ln w="12700">
            <a:noFill/>
            <a:miter lim="800000"/>
            <a:headEnd/>
            <a:tailEnd/>
          </a:ln>
        </p:spPr>
        <p:txBody>
          <a:bodyPr wrap="none" lIns="92075" tIns="46038" rIns="92075" bIns="46038" anchor="ctr"/>
          <a:lstStyle/>
          <a:p>
            <a:pPr algn="ctr" eaLnBrk="0" hangingPunct="0"/>
            <a:r>
              <a:rPr lang="cs-CZ" b="1" dirty="0" smtClean="0">
                <a:solidFill>
                  <a:srgbClr val="333333"/>
                </a:solidFill>
                <a:cs typeface="Arial" pitchFamily="34" charset="0"/>
              </a:rPr>
              <a:t>Co je hlavní </a:t>
            </a:r>
          </a:p>
          <a:p>
            <a:pPr algn="ctr" eaLnBrk="0" hangingPunct="0"/>
            <a:r>
              <a:rPr lang="cs-CZ" b="1" dirty="0" smtClean="0">
                <a:solidFill>
                  <a:srgbClr val="333333"/>
                </a:solidFill>
                <a:cs typeface="Arial" pitchFamily="34" charset="0"/>
              </a:rPr>
              <a:t>myšlenkou</a:t>
            </a:r>
            <a:r>
              <a:rPr lang="en-GB" b="1" dirty="0" smtClean="0">
                <a:solidFill>
                  <a:srgbClr val="333333"/>
                </a:solidFill>
                <a:cs typeface="Arial" pitchFamily="34" charset="0"/>
              </a:rPr>
              <a:t>?</a:t>
            </a:r>
            <a:r>
              <a:rPr lang="cs-CZ" b="1" dirty="0" smtClean="0">
                <a:solidFill>
                  <a:srgbClr val="333333"/>
                </a:solidFill>
                <a:cs typeface="Arial" pitchFamily="34" charset="0"/>
              </a:rPr>
              <a:t> </a:t>
            </a:r>
            <a:endParaRPr lang="en-GB" b="1" dirty="0">
              <a:solidFill>
                <a:srgbClr val="333333"/>
              </a:solidFill>
              <a:cs typeface="Arial" pitchFamily="34" charset="0"/>
            </a:endParaRPr>
          </a:p>
        </p:txBody>
      </p:sp>
      <p:sp>
        <p:nvSpPr>
          <p:cNvPr id="33796" name="AutoShape 4"/>
          <p:cNvSpPr>
            <a:spLocks noChangeArrowheads="1"/>
          </p:cNvSpPr>
          <p:nvPr/>
        </p:nvSpPr>
        <p:spPr bwMode="auto">
          <a:xfrm>
            <a:off x="431800" y="1341438"/>
            <a:ext cx="4978400" cy="4373562"/>
          </a:xfrm>
          <a:prstGeom prst="foldedCorner">
            <a:avLst>
              <a:gd name="adj" fmla="val 13009"/>
            </a:avLst>
          </a:prstGeom>
          <a:noFill/>
          <a:ln w="9525">
            <a:solidFill>
              <a:schemeClr val="tx1"/>
            </a:solidFill>
            <a:round/>
            <a:headEnd/>
            <a:tailEnd/>
          </a:ln>
        </p:spPr>
        <p:txBody>
          <a:bodyPr wrap="none" lIns="0" tIns="0" rIns="0" bIns="0" anchor="ctr"/>
          <a:lstStyle/>
          <a:p>
            <a:pPr algn="l"/>
            <a:endParaRPr lang="en-GB">
              <a:solidFill>
                <a:srgbClr val="646464"/>
              </a:solidFill>
              <a:cs typeface="Arial" pitchFamily="34" charset="0"/>
            </a:endParaRPr>
          </a:p>
        </p:txBody>
      </p:sp>
      <p:sp>
        <p:nvSpPr>
          <p:cNvPr id="33797" name="Rectangle 5"/>
          <p:cNvSpPr>
            <a:spLocks noChangeArrowheads="1"/>
          </p:cNvSpPr>
          <p:nvPr/>
        </p:nvSpPr>
        <p:spPr bwMode="auto">
          <a:xfrm>
            <a:off x="592138" y="1447800"/>
            <a:ext cx="4665662" cy="3935413"/>
          </a:xfrm>
          <a:prstGeom prst="rect">
            <a:avLst/>
          </a:prstGeom>
          <a:noFill/>
          <a:ln w="9525" algn="ctr">
            <a:noFill/>
            <a:miter lim="800000"/>
            <a:headEnd/>
            <a:tailEnd/>
          </a:ln>
        </p:spPr>
        <p:txBody>
          <a:bodyPr lIns="0" tIns="0" rIns="0" bIns="0">
            <a:spAutoFit/>
          </a:bodyPr>
          <a:lstStyle/>
          <a:p>
            <a:pPr algn="l">
              <a:spcAft>
                <a:spcPct val="50000"/>
              </a:spcAft>
            </a:pPr>
            <a:r>
              <a:rPr lang="en-US" sz="1400">
                <a:solidFill>
                  <a:srgbClr val="646464"/>
                </a:solidFill>
                <a:cs typeface="Arial" pitchFamily="34" charset="0"/>
              </a:rPr>
              <a:t>Hi John</a:t>
            </a:r>
          </a:p>
          <a:p>
            <a:pPr algn="l">
              <a:spcAft>
                <a:spcPct val="50000"/>
              </a:spcAft>
            </a:pPr>
            <a:r>
              <a:rPr lang="en-US" sz="1400">
                <a:solidFill>
                  <a:srgbClr val="646464"/>
                </a:solidFill>
                <a:cs typeface="Arial" pitchFamily="34" charset="0"/>
              </a:rPr>
              <a:t>I am having trouble finding availability in any hotels in Sydney in December for the conference. There are a couple of places that are still free, but the hotel’s daily rate is around $300AU. I have looked at availability in Melbourne, but the situation is very similar.</a:t>
            </a:r>
          </a:p>
          <a:p>
            <a:pPr algn="l">
              <a:spcAft>
                <a:spcPct val="50000"/>
              </a:spcAft>
            </a:pPr>
            <a:r>
              <a:rPr lang="en-US" sz="1400">
                <a:solidFill>
                  <a:srgbClr val="646464"/>
                </a:solidFill>
                <a:cs typeface="Arial" pitchFamily="34" charset="0"/>
              </a:rPr>
              <a:t>And I wonder whether we would get enough delegates to sign up for the conference at this time of the year, given that people are reluctant to commit to anything in the run-up to the holiday season in many of the countries we are targeting.</a:t>
            </a:r>
          </a:p>
          <a:p>
            <a:pPr algn="l">
              <a:spcAft>
                <a:spcPct val="50000"/>
              </a:spcAft>
            </a:pPr>
            <a:r>
              <a:rPr lang="en-US" sz="1400">
                <a:solidFill>
                  <a:srgbClr val="646464"/>
                </a:solidFill>
                <a:cs typeface="Arial" pitchFamily="34" charset="0"/>
              </a:rPr>
              <a:t>I have had a look at availability in late February. There is much more choice at this time, with lots of hotels able to accommodate us and offering rates that are around $200AU a day. The temperatures will be more comfortable than in December and there will not be so many travelers either. Airline tickets will also be cheaper.</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pPr eaLnBrk="1" hangingPunct="1"/>
            <a:r>
              <a:rPr lang="cs-CZ" sz="2400" dirty="0" smtClean="0"/>
              <a:t>Příklad</a:t>
            </a:r>
            <a:r>
              <a:rPr lang="en-GB" sz="2400" dirty="0" smtClean="0"/>
              <a:t>: </a:t>
            </a:r>
            <a:r>
              <a:rPr lang="cs-CZ" sz="2400" dirty="0" smtClean="0"/>
              <a:t>Co je hlavní myšlenkou</a:t>
            </a:r>
            <a:r>
              <a:rPr lang="en-GB" sz="2400" dirty="0" smtClean="0"/>
              <a:t>? </a:t>
            </a:r>
            <a:endParaRPr lang="en-US" sz="2400" dirty="0"/>
          </a:p>
        </p:txBody>
      </p:sp>
      <p:grpSp>
        <p:nvGrpSpPr>
          <p:cNvPr id="2" name="Group 3"/>
          <p:cNvGrpSpPr>
            <a:grpSpLocks/>
          </p:cNvGrpSpPr>
          <p:nvPr/>
        </p:nvGrpSpPr>
        <p:grpSpPr bwMode="auto">
          <a:xfrm>
            <a:off x="381000" y="1600200"/>
            <a:ext cx="8305800" cy="3716338"/>
            <a:chOff x="240" y="1008"/>
            <a:chExt cx="5232" cy="2341"/>
          </a:xfrm>
        </p:grpSpPr>
        <p:sp>
          <p:nvSpPr>
            <p:cNvPr id="100356" name="Rectangle 4"/>
            <p:cNvSpPr>
              <a:spLocks noChangeArrowheads="1"/>
            </p:cNvSpPr>
            <p:nvPr/>
          </p:nvSpPr>
          <p:spPr bwMode="gray">
            <a:xfrm>
              <a:off x="2249" y="1913"/>
              <a:ext cx="1536" cy="550"/>
            </a:xfrm>
            <a:prstGeom prst="rect">
              <a:avLst/>
            </a:prstGeom>
            <a:solidFill>
              <a:schemeClr val="tx1"/>
            </a:solidFill>
            <a:ln w="9525">
              <a:solidFill>
                <a:schemeClr val="tx1"/>
              </a:solidFill>
              <a:miter lim="800000"/>
              <a:headEnd/>
              <a:tailEnd/>
            </a:ln>
          </p:spPr>
          <p:txBody>
            <a:bodyPr wrap="none" anchor="ctr"/>
            <a:lstStyle/>
            <a:p>
              <a:r>
                <a:rPr lang="cs-CZ" b="1" dirty="0" smtClean="0">
                  <a:solidFill>
                    <a:schemeClr val="bg1"/>
                  </a:solidFill>
                  <a:cs typeface="Arial" pitchFamily="34" charset="0"/>
                </a:rPr>
                <a:t>Máme více možností</a:t>
              </a:r>
            </a:p>
            <a:p>
              <a:r>
                <a:rPr lang="cs-CZ" b="1" dirty="0" smtClean="0">
                  <a:solidFill>
                    <a:schemeClr val="bg1"/>
                  </a:solidFill>
                  <a:cs typeface="Arial" pitchFamily="34" charset="0"/>
                </a:rPr>
                <a:t>pro výběr místa </a:t>
              </a:r>
            </a:p>
            <a:p>
              <a:r>
                <a:rPr lang="cs-CZ" b="1" dirty="0" smtClean="0">
                  <a:solidFill>
                    <a:schemeClr val="bg1"/>
                  </a:solidFill>
                  <a:cs typeface="Arial" pitchFamily="34" charset="0"/>
                </a:rPr>
                <a:t>konání</a:t>
              </a:r>
            </a:p>
          </p:txBody>
        </p:sp>
        <p:sp>
          <p:nvSpPr>
            <p:cNvPr id="100357" name="Rectangle 5"/>
            <p:cNvSpPr>
              <a:spLocks noChangeArrowheads="1"/>
            </p:cNvSpPr>
            <p:nvPr/>
          </p:nvSpPr>
          <p:spPr bwMode="gray">
            <a:xfrm>
              <a:off x="3936" y="1913"/>
              <a:ext cx="1536" cy="550"/>
            </a:xfrm>
            <a:prstGeom prst="rect">
              <a:avLst/>
            </a:prstGeom>
            <a:solidFill>
              <a:schemeClr val="tx1"/>
            </a:solidFill>
            <a:ln w="9525">
              <a:solidFill>
                <a:schemeClr val="tx1"/>
              </a:solidFill>
              <a:miter lim="800000"/>
              <a:headEnd/>
              <a:tailEnd/>
            </a:ln>
          </p:spPr>
          <p:txBody>
            <a:bodyPr wrap="none" anchor="ctr"/>
            <a:lstStyle/>
            <a:p>
              <a:endParaRPr lang="en-US" b="1" dirty="0">
                <a:solidFill>
                  <a:schemeClr val="bg1"/>
                </a:solidFill>
                <a:cs typeface="Arial" pitchFamily="34" charset="0"/>
              </a:endParaRPr>
            </a:p>
            <a:p>
              <a:r>
                <a:rPr lang="cs-CZ" b="1" dirty="0" smtClean="0">
                  <a:solidFill>
                    <a:schemeClr val="bg1"/>
                  </a:solidFill>
                  <a:cs typeface="Arial" pitchFamily="34" charset="0"/>
                </a:rPr>
                <a:t>Mohlo by přijet</a:t>
              </a:r>
            </a:p>
            <a:p>
              <a:r>
                <a:rPr lang="cs-CZ" b="1" dirty="0" smtClean="0">
                  <a:solidFill>
                    <a:schemeClr val="bg1"/>
                  </a:solidFill>
                  <a:cs typeface="Arial" pitchFamily="34" charset="0"/>
                </a:rPr>
                <a:t>více lidí </a:t>
              </a:r>
            </a:p>
            <a:p>
              <a:endParaRPr lang="en-US" b="1" dirty="0">
                <a:solidFill>
                  <a:schemeClr val="bg1"/>
                </a:solidFill>
                <a:cs typeface="Arial" pitchFamily="34" charset="0"/>
              </a:endParaRPr>
            </a:p>
          </p:txBody>
        </p:sp>
        <p:sp>
          <p:nvSpPr>
            <p:cNvPr id="100358" name="Rectangle 6"/>
            <p:cNvSpPr>
              <a:spLocks noChangeArrowheads="1"/>
            </p:cNvSpPr>
            <p:nvPr/>
          </p:nvSpPr>
          <p:spPr bwMode="gray">
            <a:xfrm>
              <a:off x="562" y="1913"/>
              <a:ext cx="1536" cy="550"/>
            </a:xfrm>
            <a:prstGeom prst="rect">
              <a:avLst/>
            </a:prstGeom>
            <a:solidFill>
              <a:schemeClr val="tx1"/>
            </a:solidFill>
            <a:ln w="9525">
              <a:solidFill>
                <a:schemeClr val="tx1"/>
              </a:solidFill>
              <a:miter lim="800000"/>
              <a:headEnd/>
              <a:tailEnd/>
            </a:ln>
          </p:spPr>
          <p:txBody>
            <a:bodyPr wrap="none" anchor="ctr"/>
            <a:lstStyle/>
            <a:p>
              <a:r>
                <a:rPr lang="cs-CZ" b="1" dirty="0" smtClean="0">
                  <a:solidFill>
                    <a:schemeClr val="bg1"/>
                  </a:solidFill>
                  <a:cs typeface="Arial" pitchFamily="34" charset="0"/>
                </a:rPr>
                <a:t>Bude to levnější</a:t>
              </a:r>
            </a:p>
          </p:txBody>
        </p:sp>
        <p:sp>
          <p:nvSpPr>
            <p:cNvPr id="100359" name="Rectangle 7"/>
            <p:cNvSpPr>
              <a:spLocks noChangeArrowheads="1"/>
            </p:cNvSpPr>
            <p:nvPr/>
          </p:nvSpPr>
          <p:spPr bwMode="gray">
            <a:xfrm>
              <a:off x="2256" y="1008"/>
              <a:ext cx="1536" cy="576"/>
            </a:xfrm>
            <a:prstGeom prst="rect">
              <a:avLst/>
            </a:prstGeom>
            <a:solidFill>
              <a:schemeClr val="accent2"/>
            </a:solidFill>
            <a:ln w="9525">
              <a:noFill/>
              <a:miter lim="800000"/>
              <a:headEnd/>
              <a:tailEnd/>
            </a:ln>
          </p:spPr>
          <p:txBody>
            <a:bodyPr wrap="none" anchor="ctr"/>
            <a:lstStyle/>
            <a:p>
              <a:r>
                <a:rPr lang="cs-CZ" b="1" dirty="0" smtClean="0">
                  <a:cs typeface="Arial" pitchFamily="34" charset="0"/>
                </a:rPr>
                <a:t>Měli bychom pořádat</a:t>
              </a:r>
            </a:p>
            <a:p>
              <a:r>
                <a:rPr lang="cs-CZ" b="1" dirty="0" smtClean="0">
                  <a:cs typeface="Arial" pitchFamily="34" charset="0"/>
                </a:rPr>
                <a:t>konferenci na konci</a:t>
              </a:r>
            </a:p>
            <a:p>
              <a:r>
                <a:rPr lang="cs-CZ" b="1" dirty="0" smtClean="0">
                  <a:cs typeface="Arial" pitchFamily="34" charset="0"/>
                </a:rPr>
                <a:t>února</a:t>
              </a:r>
            </a:p>
          </p:txBody>
        </p:sp>
        <p:sp>
          <p:nvSpPr>
            <p:cNvPr id="100360" name="Line 8"/>
            <p:cNvSpPr>
              <a:spLocks noChangeShapeType="1"/>
            </p:cNvSpPr>
            <p:nvPr/>
          </p:nvSpPr>
          <p:spPr bwMode="gray">
            <a:xfrm flipV="1">
              <a:off x="1344" y="1721"/>
              <a:ext cx="0" cy="192"/>
            </a:xfrm>
            <a:prstGeom prst="line">
              <a:avLst/>
            </a:prstGeom>
            <a:noFill/>
            <a:ln w="28575">
              <a:solidFill>
                <a:schemeClr val="tx1"/>
              </a:solidFill>
              <a:round/>
              <a:headEnd/>
              <a:tailEnd/>
            </a:ln>
          </p:spPr>
          <p:txBody>
            <a:bodyPr/>
            <a:lstStyle/>
            <a:p>
              <a:pPr algn="l"/>
              <a:endParaRPr lang="en-GB">
                <a:solidFill>
                  <a:schemeClr val="bg1"/>
                </a:solidFill>
                <a:cs typeface="Arial" pitchFamily="34" charset="0"/>
              </a:endParaRPr>
            </a:p>
          </p:txBody>
        </p:sp>
        <p:sp>
          <p:nvSpPr>
            <p:cNvPr id="100361" name="Line 9"/>
            <p:cNvSpPr>
              <a:spLocks noChangeShapeType="1"/>
            </p:cNvSpPr>
            <p:nvPr/>
          </p:nvSpPr>
          <p:spPr bwMode="gray">
            <a:xfrm flipV="1">
              <a:off x="3024" y="1581"/>
              <a:ext cx="0" cy="339"/>
            </a:xfrm>
            <a:prstGeom prst="line">
              <a:avLst/>
            </a:prstGeom>
            <a:noFill/>
            <a:ln w="28575">
              <a:solidFill>
                <a:schemeClr val="tx1"/>
              </a:solidFill>
              <a:round/>
              <a:headEnd/>
              <a:tailEnd/>
            </a:ln>
          </p:spPr>
          <p:txBody>
            <a:bodyPr/>
            <a:lstStyle/>
            <a:p>
              <a:pPr algn="l"/>
              <a:endParaRPr lang="en-GB">
                <a:solidFill>
                  <a:schemeClr val="bg1"/>
                </a:solidFill>
                <a:cs typeface="Arial" pitchFamily="34" charset="0"/>
              </a:endParaRPr>
            </a:p>
          </p:txBody>
        </p:sp>
        <p:sp>
          <p:nvSpPr>
            <p:cNvPr id="100362" name="Line 10"/>
            <p:cNvSpPr>
              <a:spLocks noChangeShapeType="1"/>
            </p:cNvSpPr>
            <p:nvPr/>
          </p:nvSpPr>
          <p:spPr bwMode="gray">
            <a:xfrm flipV="1">
              <a:off x="4704" y="1720"/>
              <a:ext cx="0" cy="192"/>
            </a:xfrm>
            <a:prstGeom prst="line">
              <a:avLst/>
            </a:prstGeom>
            <a:noFill/>
            <a:ln w="28575">
              <a:solidFill>
                <a:schemeClr val="tx1"/>
              </a:solidFill>
              <a:round/>
              <a:headEnd/>
              <a:tailEnd/>
            </a:ln>
          </p:spPr>
          <p:txBody>
            <a:bodyPr/>
            <a:lstStyle/>
            <a:p>
              <a:pPr algn="l"/>
              <a:endParaRPr lang="en-GB">
                <a:solidFill>
                  <a:schemeClr val="bg1"/>
                </a:solidFill>
                <a:cs typeface="Arial" pitchFamily="34" charset="0"/>
              </a:endParaRPr>
            </a:p>
          </p:txBody>
        </p:sp>
        <p:sp>
          <p:nvSpPr>
            <p:cNvPr id="100363" name="Line 11"/>
            <p:cNvSpPr>
              <a:spLocks noChangeShapeType="1"/>
            </p:cNvSpPr>
            <p:nvPr/>
          </p:nvSpPr>
          <p:spPr bwMode="gray">
            <a:xfrm>
              <a:off x="1338" y="1721"/>
              <a:ext cx="3360" cy="7"/>
            </a:xfrm>
            <a:prstGeom prst="line">
              <a:avLst/>
            </a:prstGeom>
            <a:noFill/>
            <a:ln w="28575">
              <a:solidFill>
                <a:schemeClr val="tx1"/>
              </a:solidFill>
              <a:round/>
              <a:headEnd/>
              <a:tailEnd/>
            </a:ln>
          </p:spPr>
          <p:txBody>
            <a:bodyPr/>
            <a:lstStyle/>
            <a:p>
              <a:pPr algn="l"/>
              <a:endParaRPr lang="en-GB">
                <a:solidFill>
                  <a:schemeClr val="bg1"/>
                </a:solidFill>
                <a:cs typeface="Arial" pitchFamily="34" charset="0"/>
              </a:endParaRPr>
            </a:p>
          </p:txBody>
        </p:sp>
        <p:sp>
          <p:nvSpPr>
            <p:cNvPr id="100364" name="Rectangle 12"/>
            <p:cNvSpPr>
              <a:spLocks noChangeArrowheads="1"/>
            </p:cNvSpPr>
            <p:nvPr/>
          </p:nvSpPr>
          <p:spPr bwMode="gray">
            <a:xfrm>
              <a:off x="240" y="2799"/>
              <a:ext cx="1008" cy="550"/>
            </a:xfrm>
            <a:prstGeom prst="rect">
              <a:avLst/>
            </a:prstGeom>
            <a:solidFill>
              <a:schemeClr val="tx1"/>
            </a:solidFill>
            <a:ln w="9525">
              <a:solidFill>
                <a:schemeClr val="tx1"/>
              </a:solidFill>
              <a:miter lim="800000"/>
              <a:headEnd/>
              <a:tailEnd/>
            </a:ln>
          </p:spPr>
          <p:txBody>
            <a:bodyPr wrap="none" anchor="ctr"/>
            <a:lstStyle/>
            <a:p>
              <a:r>
                <a:rPr lang="cs-CZ" sz="1600" b="1" dirty="0" smtClean="0">
                  <a:solidFill>
                    <a:schemeClr val="bg1"/>
                  </a:solidFill>
                  <a:cs typeface="Arial" pitchFamily="34" charset="0"/>
                </a:rPr>
                <a:t>Ceny za </a:t>
              </a:r>
            </a:p>
            <a:p>
              <a:r>
                <a:rPr lang="cs-CZ" sz="1600" b="1" dirty="0" smtClean="0">
                  <a:solidFill>
                    <a:schemeClr val="bg1"/>
                  </a:solidFill>
                  <a:cs typeface="Arial" pitchFamily="34" charset="0"/>
                </a:rPr>
                <a:t>ubytování</a:t>
              </a:r>
            </a:p>
            <a:p>
              <a:r>
                <a:rPr lang="cs-CZ" sz="1600" b="1" dirty="0" smtClean="0">
                  <a:solidFill>
                    <a:schemeClr val="bg1"/>
                  </a:solidFill>
                  <a:cs typeface="Arial" pitchFamily="34" charset="0"/>
                </a:rPr>
                <a:t>jsou nižší</a:t>
              </a:r>
            </a:p>
          </p:txBody>
        </p:sp>
        <p:sp>
          <p:nvSpPr>
            <p:cNvPr id="100365" name="Rectangle 13"/>
            <p:cNvSpPr>
              <a:spLocks noChangeArrowheads="1"/>
            </p:cNvSpPr>
            <p:nvPr/>
          </p:nvSpPr>
          <p:spPr bwMode="gray">
            <a:xfrm>
              <a:off x="1406" y="2799"/>
              <a:ext cx="1008" cy="550"/>
            </a:xfrm>
            <a:prstGeom prst="rect">
              <a:avLst/>
            </a:prstGeom>
            <a:solidFill>
              <a:schemeClr val="tx1"/>
            </a:solidFill>
            <a:ln w="9525">
              <a:solidFill>
                <a:schemeClr val="tx1"/>
              </a:solidFill>
              <a:miter lim="800000"/>
              <a:headEnd/>
              <a:tailEnd/>
            </a:ln>
          </p:spPr>
          <p:txBody>
            <a:bodyPr wrap="none" anchor="ctr"/>
            <a:lstStyle/>
            <a:p>
              <a:r>
                <a:rPr lang="cs-CZ" sz="1600" b="1" dirty="0" smtClean="0">
                  <a:solidFill>
                    <a:schemeClr val="bg1"/>
                  </a:solidFill>
                  <a:cs typeface="Arial" pitchFamily="34" charset="0"/>
                </a:rPr>
                <a:t>Letenky jsou</a:t>
              </a:r>
            </a:p>
            <a:p>
              <a:r>
                <a:rPr lang="cs-CZ" sz="1600" b="1" dirty="0" smtClean="0">
                  <a:solidFill>
                    <a:schemeClr val="bg1"/>
                  </a:solidFill>
                  <a:cs typeface="Arial" pitchFamily="34" charset="0"/>
                </a:rPr>
                <a:t>levnější</a:t>
              </a:r>
            </a:p>
          </p:txBody>
        </p:sp>
        <p:sp>
          <p:nvSpPr>
            <p:cNvPr id="100366" name="Line 14"/>
            <p:cNvSpPr>
              <a:spLocks noChangeShapeType="1"/>
            </p:cNvSpPr>
            <p:nvPr/>
          </p:nvSpPr>
          <p:spPr bwMode="gray">
            <a:xfrm flipV="1">
              <a:off x="760" y="2631"/>
              <a:ext cx="0" cy="192"/>
            </a:xfrm>
            <a:prstGeom prst="line">
              <a:avLst/>
            </a:prstGeom>
            <a:noFill/>
            <a:ln w="28575">
              <a:solidFill>
                <a:schemeClr val="tx1"/>
              </a:solidFill>
              <a:round/>
              <a:headEnd/>
              <a:tailEnd/>
            </a:ln>
          </p:spPr>
          <p:txBody>
            <a:bodyPr/>
            <a:lstStyle/>
            <a:p>
              <a:pPr algn="l"/>
              <a:endParaRPr lang="en-GB">
                <a:solidFill>
                  <a:schemeClr val="bg1"/>
                </a:solidFill>
                <a:cs typeface="Arial" pitchFamily="34" charset="0"/>
              </a:endParaRPr>
            </a:p>
          </p:txBody>
        </p:sp>
        <p:sp>
          <p:nvSpPr>
            <p:cNvPr id="100367" name="Line 15"/>
            <p:cNvSpPr>
              <a:spLocks noChangeShapeType="1"/>
            </p:cNvSpPr>
            <p:nvPr/>
          </p:nvSpPr>
          <p:spPr bwMode="gray">
            <a:xfrm flipV="1">
              <a:off x="1920" y="2633"/>
              <a:ext cx="0" cy="192"/>
            </a:xfrm>
            <a:prstGeom prst="line">
              <a:avLst/>
            </a:prstGeom>
            <a:noFill/>
            <a:ln w="28575">
              <a:solidFill>
                <a:schemeClr val="tx1"/>
              </a:solidFill>
              <a:round/>
              <a:headEnd/>
              <a:tailEnd/>
            </a:ln>
          </p:spPr>
          <p:txBody>
            <a:bodyPr/>
            <a:lstStyle/>
            <a:p>
              <a:pPr algn="l"/>
              <a:endParaRPr lang="en-GB">
                <a:solidFill>
                  <a:schemeClr val="bg1"/>
                </a:solidFill>
                <a:cs typeface="Arial" pitchFamily="34" charset="0"/>
              </a:endParaRPr>
            </a:p>
          </p:txBody>
        </p:sp>
        <p:sp>
          <p:nvSpPr>
            <p:cNvPr id="100368" name="Line 16"/>
            <p:cNvSpPr>
              <a:spLocks noChangeShapeType="1"/>
            </p:cNvSpPr>
            <p:nvPr/>
          </p:nvSpPr>
          <p:spPr bwMode="gray">
            <a:xfrm>
              <a:off x="768" y="2640"/>
              <a:ext cx="1147" cy="3"/>
            </a:xfrm>
            <a:prstGeom prst="line">
              <a:avLst/>
            </a:prstGeom>
            <a:noFill/>
            <a:ln w="28575">
              <a:solidFill>
                <a:schemeClr val="tx1"/>
              </a:solidFill>
              <a:round/>
              <a:headEnd/>
              <a:tailEnd/>
            </a:ln>
          </p:spPr>
          <p:txBody>
            <a:bodyPr/>
            <a:lstStyle/>
            <a:p>
              <a:pPr algn="l"/>
              <a:endParaRPr lang="en-GB">
                <a:solidFill>
                  <a:schemeClr val="bg1"/>
                </a:solidFill>
                <a:cs typeface="Arial" pitchFamily="34" charset="0"/>
              </a:endParaRPr>
            </a:p>
          </p:txBody>
        </p:sp>
        <p:sp>
          <p:nvSpPr>
            <p:cNvPr id="100369" name="Line 17"/>
            <p:cNvSpPr>
              <a:spLocks noChangeShapeType="1"/>
            </p:cNvSpPr>
            <p:nvPr/>
          </p:nvSpPr>
          <p:spPr bwMode="gray">
            <a:xfrm flipV="1">
              <a:off x="1344" y="2448"/>
              <a:ext cx="0" cy="192"/>
            </a:xfrm>
            <a:prstGeom prst="line">
              <a:avLst/>
            </a:prstGeom>
            <a:noFill/>
            <a:ln w="28575">
              <a:solidFill>
                <a:schemeClr val="tx1"/>
              </a:solidFill>
              <a:round/>
              <a:headEnd/>
              <a:tailEnd/>
            </a:ln>
          </p:spPr>
          <p:txBody>
            <a:bodyPr/>
            <a:lstStyle/>
            <a:p>
              <a:pPr algn="l"/>
              <a:endParaRPr lang="en-GB">
                <a:solidFill>
                  <a:schemeClr val="bg1"/>
                </a:solidFill>
                <a:cs typeface="Arial" pitchFamily="34" charset="0"/>
              </a:endParaRPr>
            </a:p>
          </p:txBody>
        </p:sp>
      </p:gr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467544" y="200025"/>
            <a:ext cx="8208912" cy="863600"/>
          </a:xfrm>
        </p:spPr>
        <p:txBody>
          <a:bodyPr/>
          <a:lstStyle/>
          <a:p>
            <a:pPr eaLnBrk="1" hangingPunct="1"/>
            <a:r>
              <a:rPr lang="cs-CZ" sz="2400" dirty="0" smtClean="0">
                <a:solidFill>
                  <a:schemeClr val="tx1"/>
                </a:solidFill>
              </a:rPr>
              <a:t>Použijte tuto hierarchickou strukturu pro organizování vašich myšlenek podporujících váš závěr</a:t>
            </a:r>
            <a:endParaRPr lang="en-US" sz="2400" dirty="0">
              <a:solidFill>
                <a:schemeClr val="tx1"/>
              </a:solidFill>
            </a:endParaRPr>
          </a:p>
        </p:txBody>
      </p:sp>
      <p:sp>
        <p:nvSpPr>
          <p:cNvPr id="101379" name="Text Box 3"/>
          <p:cNvSpPr txBox="1">
            <a:spLocks noChangeArrowheads="1"/>
          </p:cNvSpPr>
          <p:nvPr/>
        </p:nvSpPr>
        <p:spPr bwMode="auto">
          <a:xfrm>
            <a:off x="503238" y="4076700"/>
            <a:ext cx="8321675" cy="2088604"/>
          </a:xfrm>
          <a:prstGeom prst="rect">
            <a:avLst/>
          </a:prstGeom>
          <a:noFill/>
          <a:ln w="9525" algn="ctr">
            <a:noFill/>
            <a:miter lim="800000"/>
            <a:headEnd/>
            <a:tailEnd/>
          </a:ln>
        </p:spPr>
        <p:txBody>
          <a:bodyPr lIns="0" tIns="0" rIns="0" bIns="0"/>
          <a:lstStyle/>
          <a:p>
            <a:pPr marL="360363" indent="-360363" algn="l">
              <a:spcBef>
                <a:spcPct val="10000"/>
              </a:spcBef>
              <a:buClr>
                <a:srgbClr val="FFD200"/>
              </a:buClr>
              <a:buSzPct val="75000"/>
              <a:buFont typeface="Arial" pitchFamily="34" charset="0"/>
              <a:buNone/>
            </a:pPr>
            <a:r>
              <a:rPr lang="cs-CZ" sz="2000" dirty="0" smtClean="0">
                <a:cs typeface="Arial" pitchFamily="34" charset="0"/>
              </a:rPr>
              <a:t>Tato struktura udělá sdělení více efektivní, protože:</a:t>
            </a:r>
          </a:p>
          <a:p>
            <a:pPr marL="360363" indent="-360363" algn="l">
              <a:spcBef>
                <a:spcPct val="10000"/>
              </a:spcBef>
              <a:buClr>
                <a:srgbClr val="FFD200"/>
              </a:buClr>
              <a:buSzPct val="75000"/>
              <a:buFont typeface="Arial" pitchFamily="34" charset="0"/>
              <a:buChar char="►"/>
            </a:pPr>
            <a:r>
              <a:rPr lang="cs-CZ" sz="2000" dirty="0" smtClean="0">
                <a:cs typeface="Arial" pitchFamily="34" charset="0"/>
              </a:rPr>
              <a:t>Třídění informací do logických skupin je pro lidský mozek snáze zpracovatelné</a:t>
            </a:r>
          </a:p>
          <a:p>
            <a:pPr marL="360363" indent="-360363" algn="l">
              <a:spcBef>
                <a:spcPct val="10000"/>
              </a:spcBef>
              <a:buClr>
                <a:srgbClr val="FFD200"/>
              </a:buClr>
              <a:buSzPct val="75000"/>
              <a:buFont typeface="Arial" pitchFamily="34" charset="0"/>
              <a:buChar char="►"/>
            </a:pPr>
            <a:r>
              <a:rPr lang="cs-CZ" sz="2000" dirty="0" smtClean="0">
                <a:cs typeface="Arial" pitchFamily="34" charset="0"/>
              </a:rPr>
              <a:t>Zajišťuje lepší podporu pro třídění myšlenek</a:t>
            </a:r>
          </a:p>
          <a:p>
            <a:pPr marL="360363" indent="-360363" algn="l">
              <a:spcBef>
                <a:spcPct val="10000"/>
              </a:spcBef>
              <a:buClr>
                <a:srgbClr val="FFD200"/>
              </a:buClr>
              <a:buSzPct val="75000"/>
              <a:buFont typeface="Arial" pitchFamily="34" charset="0"/>
              <a:buChar char="►"/>
            </a:pPr>
            <a:r>
              <a:rPr lang="cs-CZ" sz="2000" dirty="0" smtClean="0">
                <a:cs typeface="Arial" pitchFamily="34" charset="0"/>
              </a:rPr>
              <a:t>Snadnější překlad hlavní myšlenky do dokumentů a prezentací</a:t>
            </a:r>
          </a:p>
        </p:txBody>
      </p:sp>
      <p:grpSp>
        <p:nvGrpSpPr>
          <p:cNvPr id="2" name="Group 72"/>
          <p:cNvGrpSpPr>
            <a:grpSpLocks/>
          </p:cNvGrpSpPr>
          <p:nvPr/>
        </p:nvGrpSpPr>
        <p:grpSpPr bwMode="auto">
          <a:xfrm>
            <a:off x="2087563" y="1398588"/>
            <a:ext cx="5180012" cy="2360612"/>
            <a:chOff x="1315" y="881"/>
            <a:chExt cx="3263" cy="1487"/>
          </a:xfrm>
        </p:grpSpPr>
        <p:sp>
          <p:nvSpPr>
            <p:cNvPr id="101381" name="Rectangle 18"/>
            <p:cNvSpPr>
              <a:spLocks noChangeArrowheads="1"/>
            </p:cNvSpPr>
            <p:nvPr/>
          </p:nvSpPr>
          <p:spPr bwMode="gray">
            <a:xfrm>
              <a:off x="2521" y="881"/>
              <a:ext cx="789" cy="404"/>
            </a:xfrm>
            <a:prstGeom prst="rect">
              <a:avLst/>
            </a:prstGeom>
            <a:solidFill>
              <a:srgbClr val="FFD200"/>
            </a:solidFill>
            <a:ln w="9525">
              <a:noFill/>
              <a:miter lim="800000"/>
              <a:headEnd/>
              <a:tailEnd/>
            </a:ln>
          </p:spPr>
          <p:txBody>
            <a:bodyPr anchor="ctr" anchorCtr="1">
              <a:spAutoFit/>
            </a:bodyPr>
            <a:lstStyle/>
            <a:p>
              <a:r>
                <a:rPr lang="en-US" dirty="0" smtClean="0">
                  <a:solidFill>
                    <a:srgbClr val="000000"/>
                  </a:solidFill>
                  <a:cs typeface="Arial" pitchFamily="34" charset="0"/>
                </a:rPr>
                <a:t>Main message </a:t>
              </a:r>
              <a:endParaRPr lang="en-US" dirty="0">
                <a:solidFill>
                  <a:srgbClr val="000000"/>
                </a:solidFill>
                <a:cs typeface="Arial" pitchFamily="34" charset="0"/>
              </a:endParaRPr>
            </a:p>
          </p:txBody>
        </p:sp>
        <p:sp>
          <p:nvSpPr>
            <p:cNvPr id="101382" name="Rectangle 24"/>
            <p:cNvSpPr>
              <a:spLocks noChangeArrowheads="1"/>
            </p:cNvSpPr>
            <p:nvPr/>
          </p:nvSpPr>
          <p:spPr bwMode="gray">
            <a:xfrm>
              <a:off x="1645" y="1546"/>
              <a:ext cx="563" cy="351"/>
            </a:xfrm>
            <a:prstGeom prst="rect">
              <a:avLst/>
            </a:prstGeom>
            <a:solidFill>
              <a:srgbClr val="808080"/>
            </a:solidFill>
            <a:ln w="9525">
              <a:noFill/>
              <a:miter lim="800000"/>
              <a:headEnd/>
              <a:tailEnd/>
            </a:ln>
          </p:spPr>
          <p:txBody>
            <a:bodyPr anchor="ctr" anchorCtr="1"/>
            <a:lstStyle/>
            <a:p>
              <a:pPr algn="l"/>
              <a:r>
                <a:rPr lang="en-US">
                  <a:solidFill>
                    <a:srgbClr val="FFFFFF"/>
                  </a:solidFill>
                  <a:cs typeface="Arial" pitchFamily="34" charset="0"/>
                </a:rPr>
                <a:t>Idea</a:t>
              </a:r>
            </a:p>
          </p:txBody>
        </p:sp>
        <p:sp>
          <p:nvSpPr>
            <p:cNvPr id="101383" name="Rectangle 25"/>
            <p:cNvSpPr>
              <a:spLocks noChangeArrowheads="1"/>
            </p:cNvSpPr>
            <p:nvPr/>
          </p:nvSpPr>
          <p:spPr bwMode="gray">
            <a:xfrm>
              <a:off x="2631" y="1546"/>
              <a:ext cx="569" cy="351"/>
            </a:xfrm>
            <a:prstGeom prst="rect">
              <a:avLst/>
            </a:prstGeom>
            <a:solidFill>
              <a:srgbClr val="808080"/>
            </a:solidFill>
            <a:ln w="9525" algn="ctr">
              <a:noFill/>
              <a:miter lim="800000"/>
              <a:headEnd/>
              <a:tailEnd/>
            </a:ln>
          </p:spPr>
          <p:txBody>
            <a:bodyPr anchor="ctr" anchorCtr="1"/>
            <a:lstStyle/>
            <a:p>
              <a:pPr algn="l"/>
              <a:r>
                <a:rPr lang="en-US">
                  <a:solidFill>
                    <a:srgbClr val="FFFFFF"/>
                  </a:solidFill>
                  <a:cs typeface="Arial" pitchFamily="34" charset="0"/>
                </a:rPr>
                <a:t>Idea</a:t>
              </a:r>
            </a:p>
          </p:txBody>
        </p:sp>
        <p:sp>
          <p:nvSpPr>
            <p:cNvPr id="101384" name="Rectangle 26"/>
            <p:cNvSpPr>
              <a:spLocks noChangeArrowheads="1"/>
            </p:cNvSpPr>
            <p:nvPr/>
          </p:nvSpPr>
          <p:spPr bwMode="gray">
            <a:xfrm>
              <a:off x="3644" y="1546"/>
              <a:ext cx="604" cy="351"/>
            </a:xfrm>
            <a:prstGeom prst="rect">
              <a:avLst/>
            </a:prstGeom>
            <a:solidFill>
              <a:srgbClr val="808080"/>
            </a:solidFill>
            <a:ln w="9525" algn="ctr">
              <a:noFill/>
              <a:miter lim="800000"/>
              <a:headEnd/>
              <a:tailEnd/>
            </a:ln>
          </p:spPr>
          <p:txBody>
            <a:bodyPr anchor="ctr" anchorCtr="1"/>
            <a:lstStyle/>
            <a:p>
              <a:pPr algn="l"/>
              <a:r>
                <a:rPr lang="en-US">
                  <a:solidFill>
                    <a:srgbClr val="FFFFFF"/>
                  </a:solidFill>
                  <a:cs typeface="Arial" pitchFamily="34" charset="0"/>
                </a:rPr>
                <a:t>Idea</a:t>
              </a:r>
            </a:p>
          </p:txBody>
        </p:sp>
        <p:cxnSp>
          <p:nvCxnSpPr>
            <p:cNvPr id="101385" name="AutoShape 51"/>
            <p:cNvCxnSpPr>
              <a:cxnSpLocks noChangeShapeType="1"/>
              <a:stCxn id="101381" idx="2"/>
              <a:endCxn id="101382" idx="0"/>
            </p:cNvCxnSpPr>
            <p:nvPr/>
          </p:nvCxnSpPr>
          <p:spPr bwMode="gray">
            <a:xfrm rot="5400000">
              <a:off x="2291" y="921"/>
              <a:ext cx="261" cy="989"/>
            </a:xfrm>
            <a:prstGeom prst="bentConnector3">
              <a:avLst>
                <a:gd name="adj1" fmla="val 49810"/>
              </a:avLst>
            </a:prstGeom>
            <a:noFill/>
            <a:ln w="12700">
              <a:solidFill>
                <a:schemeClr val="tx1"/>
              </a:solidFill>
              <a:miter lim="800000"/>
              <a:headEnd/>
              <a:tailEnd/>
            </a:ln>
          </p:spPr>
        </p:cxnSp>
        <p:cxnSp>
          <p:nvCxnSpPr>
            <p:cNvPr id="101386" name="AutoShape 52"/>
            <p:cNvCxnSpPr>
              <a:cxnSpLocks noChangeShapeType="1"/>
              <a:stCxn id="101381" idx="2"/>
              <a:endCxn id="101384" idx="0"/>
            </p:cNvCxnSpPr>
            <p:nvPr/>
          </p:nvCxnSpPr>
          <p:spPr bwMode="gray">
            <a:xfrm rot="16200000" flipH="1">
              <a:off x="3300" y="901"/>
              <a:ext cx="261" cy="1030"/>
            </a:xfrm>
            <a:prstGeom prst="bentConnector3">
              <a:avLst>
                <a:gd name="adj1" fmla="val 49810"/>
              </a:avLst>
            </a:prstGeom>
            <a:noFill/>
            <a:ln w="12700">
              <a:solidFill>
                <a:schemeClr val="tx1"/>
              </a:solidFill>
              <a:miter lim="800000"/>
              <a:headEnd/>
              <a:tailEnd/>
            </a:ln>
          </p:spPr>
        </p:cxnSp>
        <p:cxnSp>
          <p:nvCxnSpPr>
            <p:cNvPr id="101387" name="AutoShape 53"/>
            <p:cNvCxnSpPr>
              <a:cxnSpLocks noChangeShapeType="1"/>
              <a:stCxn id="101381" idx="2"/>
              <a:endCxn id="101383" idx="0"/>
            </p:cNvCxnSpPr>
            <p:nvPr/>
          </p:nvCxnSpPr>
          <p:spPr bwMode="gray">
            <a:xfrm>
              <a:off x="2916" y="1285"/>
              <a:ext cx="0" cy="261"/>
            </a:xfrm>
            <a:prstGeom prst="straightConnector1">
              <a:avLst/>
            </a:prstGeom>
            <a:noFill/>
            <a:ln w="12700">
              <a:solidFill>
                <a:schemeClr val="tx1"/>
              </a:solidFill>
              <a:round/>
              <a:headEnd/>
              <a:tailEnd/>
            </a:ln>
          </p:spPr>
        </p:cxnSp>
        <p:sp>
          <p:nvSpPr>
            <p:cNvPr id="101388" name="Rectangle 15"/>
            <p:cNvSpPr>
              <a:spLocks noChangeArrowheads="1"/>
            </p:cNvSpPr>
            <p:nvPr/>
          </p:nvSpPr>
          <p:spPr bwMode="gray">
            <a:xfrm>
              <a:off x="1315" y="2130"/>
              <a:ext cx="337" cy="238"/>
            </a:xfrm>
            <a:prstGeom prst="rect">
              <a:avLst/>
            </a:prstGeom>
            <a:solidFill>
              <a:srgbClr val="646464"/>
            </a:solidFill>
            <a:ln w="9525">
              <a:noFill/>
              <a:miter lim="800000"/>
              <a:headEnd/>
              <a:tailEnd/>
            </a:ln>
          </p:spPr>
          <p:txBody>
            <a:bodyPr/>
            <a:lstStyle/>
            <a:p>
              <a:pPr algn="l"/>
              <a:r>
                <a:rPr lang="en-US" sz="1000">
                  <a:solidFill>
                    <a:srgbClr val="FFFFFF"/>
                  </a:solidFill>
                  <a:cs typeface="Arial" pitchFamily="34" charset="0"/>
                </a:rPr>
                <a:t>Idea/</a:t>
              </a:r>
              <a:br>
                <a:rPr lang="en-US" sz="1000">
                  <a:solidFill>
                    <a:srgbClr val="FFFFFF"/>
                  </a:solidFill>
                  <a:cs typeface="Arial" pitchFamily="34" charset="0"/>
                </a:rPr>
              </a:br>
              <a:r>
                <a:rPr lang="en-US" sz="1000">
                  <a:solidFill>
                    <a:srgbClr val="FFFFFF"/>
                  </a:solidFill>
                  <a:cs typeface="Arial" pitchFamily="34" charset="0"/>
                </a:rPr>
                <a:t>data </a:t>
              </a:r>
            </a:p>
          </p:txBody>
        </p:sp>
        <p:sp>
          <p:nvSpPr>
            <p:cNvPr id="101389" name="Rectangle 54"/>
            <p:cNvSpPr>
              <a:spLocks noChangeArrowheads="1"/>
            </p:cNvSpPr>
            <p:nvPr/>
          </p:nvSpPr>
          <p:spPr bwMode="gray">
            <a:xfrm>
              <a:off x="1733" y="2130"/>
              <a:ext cx="337" cy="238"/>
            </a:xfrm>
            <a:prstGeom prst="rect">
              <a:avLst/>
            </a:prstGeom>
            <a:solidFill>
              <a:srgbClr val="646464"/>
            </a:solidFill>
            <a:ln w="9525">
              <a:noFill/>
              <a:miter lim="800000"/>
              <a:headEnd/>
              <a:tailEnd/>
            </a:ln>
          </p:spPr>
          <p:txBody>
            <a:bodyPr/>
            <a:lstStyle/>
            <a:p>
              <a:pPr algn="l"/>
              <a:r>
                <a:rPr lang="en-US" sz="1000">
                  <a:solidFill>
                    <a:srgbClr val="FFFFFF"/>
                  </a:solidFill>
                  <a:cs typeface="Arial" pitchFamily="34" charset="0"/>
                </a:rPr>
                <a:t>Idea/ data </a:t>
              </a:r>
            </a:p>
          </p:txBody>
        </p:sp>
        <p:sp>
          <p:nvSpPr>
            <p:cNvPr id="101390" name="Rectangle 55"/>
            <p:cNvSpPr>
              <a:spLocks noChangeArrowheads="1"/>
            </p:cNvSpPr>
            <p:nvPr/>
          </p:nvSpPr>
          <p:spPr bwMode="gray">
            <a:xfrm>
              <a:off x="2151" y="2130"/>
              <a:ext cx="337" cy="238"/>
            </a:xfrm>
            <a:prstGeom prst="rect">
              <a:avLst/>
            </a:prstGeom>
            <a:solidFill>
              <a:srgbClr val="646464"/>
            </a:solidFill>
            <a:ln w="9525">
              <a:noFill/>
              <a:miter lim="800000"/>
              <a:headEnd/>
              <a:tailEnd/>
            </a:ln>
          </p:spPr>
          <p:txBody>
            <a:bodyPr/>
            <a:lstStyle/>
            <a:p>
              <a:pPr algn="l"/>
              <a:r>
                <a:rPr lang="en-US" sz="1000">
                  <a:solidFill>
                    <a:srgbClr val="FFFFFF"/>
                  </a:solidFill>
                  <a:cs typeface="Arial" pitchFamily="34" charset="0"/>
                </a:rPr>
                <a:t>Idea/ data </a:t>
              </a:r>
            </a:p>
          </p:txBody>
        </p:sp>
        <p:sp>
          <p:nvSpPr>
            <p:cNvPr id="101391" name="Rectangle 56"/>
            <p:cNvSpPr>
              <a:spLocks noChangeArrowheads="1"/>
            </p:cNvSpPr>
            <p:nvPr/>
          </p:nvSpPr>
          <p:spPr bwMode="gray">
            <a:xfrm>
              <a:off x="2569" y="2130"/>
              <a:ext cx="337" cy="238"/>
            </a:xfrm>
            <a:prstGeom prst="rect">
              <a:avLst/>
            </a:prstGeom>
            <a:solidFill>
              <a:srgbClr val="646464"/>
            </a:solidFill>
            <a:ln w="9525">
              <a:noFill/>
              <a:miter lim="800000"/>
              <a:headEnd/>
              <a:tailEnd/>
            </a:ln>
          </p:spPr>
          <p:txBody>
            <a:bodyPr/>
            <a:lstStyle/>
            <a:p>
              <a:pPr algn="l"/>
              <a:r>
                <a:rPr lang="en-US" sz="1000">
                  <a:solidFill>
                    <a:srgbClr val="FFFFFF"/>
                  </a:solidFill>
                  <a:cs typeface="Arial" pitchFamily="34" charset="0"/>
                </a:rPr>
                <a:t>Idea/ data </a:t>
              </a:r>
            </a:p>
          </p:txBody>
        </p:sp>
        <p:sp>
          <p:nvSpPr>
            <p:cNvPr id="101392" name="Rectangle 57"/>
            <p:cNvSpPr>
              <a:spLocks noChangeArrowheads="1"/>
            </p:cNvSpPr>
            <p:nvPr/>
          </p:nvSpPr>
          <p:spPr bwMode="gray">
            <a:xfrm>
              <a:off x="2987" y="2130"/>
              <a:ext cx="337" cy="238"/>
            </a:xfrm>
            <a:prstGeom prst="rect">
              <a:avLst/>
            </a:prstGeom>
            <a:solidFill>
              <a:srgbClr val="646464"/>
            </a:solidFill>
            <a:ln w="9525">
              <a:noFill/>
              <a:miter lim="800000"/>
              <a:headEnd/>
              <a:tailEnd/>
            </a:ln>
          </p:spPr>
          <p:txBody>
            <a:bodyPr/>
            <a:lstStyle/>
            <a:p>
              <a:pPr algn="l"/>
              <a:r>
                <a:rPr lang="en-US" sz="1000">
                  <a:solidFill>
                    <a:srgbClr val="FFFFFF"/>
                  </a:solidFill>
                  <a:cs typeface="Arial" pitchFamily="34" charset="0"/>
                </a:rPr>
                <a:t>Idea/ data </a:t>
              </a:r>
            </a:p>
          </p:txBody>
        </p:sp>
        <p:sp>
          <p:nvSpPr>
            <p:cNvPr id="101393" name="Rectangle 58"/>
            <p:cNvSpPr>
              <a:spLocks noChangeArrowheads="1"/>
            </p:cNvSpPr>
            <p:nvPr/>
          </p:nvSpPr>
          <p:spPr bwMode="gray">
            <a:xfrm>
              <a:off x="3405" y="2130"/>
              <a:ext cx="337" cy="238"/>
            </a:xfrm>
            <a:prstGeom prst="rect">
              <a:avLst/>
            </a:prstGeom>
            <a:solidFill>
              <a:srgbClr val="646464"/>
            </a:solidFill>
            <a:ln w="9525">
              <a:noFill/>
              <a:miter lim="800000"/>
              <a:headEnd/>
              <a:tailEnd/>
            </a:ln>
          </p:spPr>
          <p:txBody>
            <a:bodyPr/>
            <a:lstStyle/>
            <a:p>
              <a:pPr algn="l"/>
              <a:r>
                <a:rPr lang="en-US" sz="1000">
                  <a:solidFill>
                    <a:srgbClr val="FFFFFF"/>
                  </a:solidFill>
                  <a:cs typeface="Arial" pitchFamily="34" charset="0"/>
                </a:rPr>
                <a:t>Idea/ data </a:t>
              </a:r>
            </a:p>
          </p:txBody>
        </p:sp>
        <p:sp>
          <p:nvSpPr>
            <p:cNvPr id="101394" name="Rectangle 59"/>
            <p:cNvSpPr>
              <a:spLocks noChangeArrowheads="1"/>
            </p:cNvSpPr>
            <p:nvPr/>
          </p:nvSpPr>
          <p:spPr bwMode="gray">
            <a:xfrm>
              <a:off x="3823" y="2130"/>
              <a:ext cx="337" cy="238"/>
            </a:xfrm>
            <a:prstGeom prst="rect">
              <a:avLst/>
            </a:prstGeom>
            <a:solidFill>
              <a:srgbClr val="646464"/>
            </a:solidFill>
            <a:ln w="9525">
              <a:noFill/>
              <a:miter lim="800000"/>
              <a:headEnd/>
              <a:tailEnd/>
            </a:ln>
          </p:spPr>
          <p:txBody>
            <a:bodyPr/>
            <a:lstStyle/>
            <a:p>
              <a:pPr algn="l"/>
              <a:r>
                <a:rPr lang="en-US" sz="1000">
                  <a:solidFill>
                    <a:srgbClr val="FFFFFF"/>
                  </a:solidFill>
                  <a:cs typeface="Arial" pitchFamily="34" charset="0"/>
                </a:rPr>
                <a:t>Idea/ data </a:t>
              </a:r>
            </a:p>
          </p:txBody>
        </p:sp>
        <p:sp>
          <p:nvSpPr>
            <p:cNvPr id="101395" name="Rectangle 60"/>
            <p:cNvSpPr>
              <a:spLocks noChangeArrowheads="1"/>
            </p:cNvSpPr>
            <p:nvPr/>
          </p:nvSpPr>
          <p:spPr bwMode="gray">
            <a:xfrm>
              <a:off x="4241" y="2130"/>
              <a:ext cx="337" cy="238"/>
            </a:xfrm>
            <a:prstGeom prst="rect">
              <a:avLst/>
            </a:prstGeom>
            <a:solidFill>
              <a:srgbClr val="646464"/>
            </a:solidFill>
            <a:ln w="9525">
              <a:noFill/>
              <a:miter lim="800000"/>
              <a:headEnd/>
              <a:tailEnd/>
            </a:ln>
          </p:spPr>
          <p:txBody>
            <a:bodyPr/>
            <a:lstStyle/>
            <a:p>
              <a:pPr algn="l"/>
              <a:r>
                <a:rPr lang="en-US" sz="1000">
                  <a:solidFill>
                    <a:srgbClr val="FFFFFF"/>
                  </a:solidFill>
                  <a:cs typeface="Arial" pitchFamily="34" charset="0"/>
                </a:rPr>
                <a:t>Idea/ data </a:t>
              </a:r>
            </a:p>
          </p:txBody>
        </p:sp>
        <p:cxnSp>
          <p:nvCxnSpPr>
            <p:cNvPr id="101396" name="AutoShape 63"/>
            <p:cNvCxnSpPr>
              <a:cxnSpLocks noChangeShapeType="1"/>
              <a:stCxn id="101382" idx="2"/>
              <a:endCxn id="101388" idx="0"/>
            </p:cNvCxnSpPr>
            <p:nvPr/>
          </p:nvCxnSpPr>
          <p:spPr bwMode="gray">
            <a:xfrm rot="5400000">
              <a:off x="1589" y="1792"/>
              <a:ext cx="233" cy="443"/>
            </a:xfrm>
            <a:prstGeom prst="bentConnector3">
              <a:avLst>
                <a:gd name="adj1" fmla="val 49787"/>
              </a:avLst>
            </a:prstGeom>
            <a:noFill/>
            <a:ln w="9525">
              <a:solidFill>
                <a:schemeClr val="tx1"/>
              </a:solidFill>
              <a:miter lim="800000"/>
              <a:headEnd/>
              <a:tailEnd/>
            </a:ln>
          </p:spPr>
        </p:cxnSp>
        <p:cxnSp>
          <p:nvCxnSpPr>
            <p:cNvPr id="101397" name="AutoShape 64"/>
            <p:cNvCxnSpPr>
              <a:cxnSpLocks noChangeShapeType="1"/>
              <a:stCxn id="101382" idx="2"/>
              <a:endCxn id="101390" idx="0"/>
            </p:cNvCxnSpPr>
            <p:nvPr/>
          </p:nvCxnSpPr>
          <p:spPr bwMode="gray">
            <a:xfrm rot="16200000" flipH="1">
              <a:off x="2007" y="1817"/>
              <a:ext cx="233" cy="393"/>
            </a:xfrm>
            <a:prstGeom prst="bentConnector3">
              <a:avLst>
                <a:gd name="adj1" fmla="val 49787"/>
              </a:avLst>
            </a:prstGeom>
            <a:noFill/>
            <a:ln w="9525">
              <a:solidFill>
                <a:schemeClr val="tx1"/>
              </a:solidFill>
              <a:miter lim="800000"/>
              <a:headEnd/>
              <a:tailEnd/>
            </a:ln>
          </p:spPr>
        </p:cxnSp>
        <p:cxnSp>
          <p:nvCxnSpPr>
            <p:cNvPr id="101398" name="AutoShape 66"/>
            <p:cNvCxnSpPr>
              <a:cxnSpLocks noChangeShapeType="1"/>
              <a:stCxn id="101382" idx="2"/>
              <a:endCxn id="101389" idx="0"/>
            </p:cNvCxnSpPr>
            <p:nvPr/>
          </p:nvCxnSpPr>
          <p:spPr bwMode="gray">
            <a:xfrm rot="5400000">
              <a:off x="1798" y="2001"/>
              <a:ext cx="233" cy="25"/>
            </a:xfrm>
            <a:prstGeom prst="bentConnector3">
              <a:avLst>
                <a:gd name="adj1" fmla="val 49787"/>
              </a:avLst>
            </a:prstGeom>
            <a:noFill/>
            <a:ln w="9525">
              <a:solidFill>
                <a:schemeClr val="tx1"/>
              </a:solidFill>
              <a:miter lim="800000"/>
              <a:headEnd/>
              <a:tailEnd/>
            </a:ln>
          </p:spPr>
        </p:cxnSp>
        <p:cxnSp>
          <p:nvCxnSpPr>
            <p:cNvPr id="101399" name="AutoShape 67"/>
            <p:cNvCxnSpPr>
              <a:cxnSpLocks noChangeShapeType="1"/>
              <a:stCxn id="101383" idx="2"/>
              <a:endCxn id="101391" idx="0"/>
            </p:cNvCxnSpPr>
            <p:nvPr/>
          </p:nvCxnSpPr>
          <p:spPr bwMode="gray">
            <a:xfrm rot="5400000">
              <a:off x="2710" y="1925"/>
              <a:ext cx="233" cy="178"/>
            </a:xfrm>
            <a:prstGeom prst="bentConnector3">
              <a:avLst>
                <a:gd name="adj1" fmla="val 49787"/>
              </a:avLst>
            </a:prstGeom>
            <a:noFill/>
            <a:ln w="9525">
              <a:solidFill>
                <a:schemeClr val="tx1"/>
              </a:solidFill>
              <a:miter lim="800000"/>
              <a:headEnd/>
              <a:tailEnd/>
            </a:ln>
          </p:spPr>
        </p:cxnSp>
        <p:cxnSp>
          <p:nvCxnSpPr>
            <p:cNvPr id="101400" name="AutoShape 68"/>
            <p:cNvCxnSpPr>
              <a:cxnSpLocks noChangeShapeType="1"/>
              <a:stCxn id="101383" idx="2"/>
              <a:endCxn id="101392" idx="0"/>
            </p:cNvCxnSpPr>
            <p:nvPr/>
          </p:nvCxnSpPr>
          <p:spPr bwMode="gray">
            <a:xfrm rot="16200000" flipH="1">
              <a:off x="2919" y="1894"/>
              <a:ext cx="233" cy="240"/>
            </a:xfrm>
            <a:prstGeom prst="bentConnector3">
              <a:avLst>
                <a:gd name="adj1" fmla="val 49787"/>
              </a:avLst>
            </a:prstGeom>
            <a:noFill/>
            <a:ln w="9525">
              <a:solidFill>
                <a:schemeClr val="tx1"/>
              </a:solidFill>
              <a:miter lim="800000"/>
              <a:headEnd/>
              <a:tailEnd/>
            </a:ln>
          </p:spPr>
        </p:cxnSp>
        <p:cxnSp>
          <p:nvCxnSpPr>
            <p:cNvPr id="101401" name="AutoShape 69"/>
            <p:cNvCxnSpPr>
              <a:cxnSpLocks noChangeShapeType="1"/>
              <a:stCxn id="101384" idx="2"/>
              <a:endCxn id="101393" idx="0"/>
            </p:cNvCxnSpPr>
            <p:nvPr/>
          </p:nvCxnSpPr>
          <p:spPr bwMode="gray">
            <a:xfrm rot="5400000">
              <a:off x="3643" y="1828"/>
              <a:ext cx="233" cy="372"/>
            </a:xfrm>
            <a:prstGeom prst="bentConnector3">
              <a:avLst>
                <a:gd name="adj1" fmla="val 49787"/>
              </a:avLst>
            </a:prstGeom>
            <a:noFill/>
            <a:ln w="9525">
              <a:solidFill>
                <a:schemeClr val="tx1"/>
              </a:solidFill>
              <a:miter lim="800000"/>
              <a:headEnd/>
              <a:tailEnd/>
            </a:ln>
          </p:spPr>
        </p:cxnSp>
        <p:cxnSp>
          <p:nvCxnSpPr>
            <p:cNvPr id="101402" name="AutoShape 70"/>
            <p:cNvCxnSpPr>
              <a:cxnSpLocks noChangeShapeType="1"/>
              <a:stCxn id="101384" idx="2"/>
              <a:endCxn id="101395" idx="0"/>
            </p:cNvCxnSpPr>
            <p:nvPr/>
          </p:nvCxnSpPr>
          <p:spPr bwMode="gray">
            <a:xfrm rot="16200000" flipH="1">
              <a:off x="4061" y="1782"/>
              <a:ext cx="233" cy="464"/>
            </a:xfrm>
            <a:prstGeom prst="bentConnector3">
              <a:avLst>
                <a:gd name="adj1" fmla="val 49787"/>
              </a:avLst>
            </a:prstGeom>
            <a:noFill/>
            <a:ln w="9525">
              <a:solidFill>
                <a:schemeClr val="tx1"/>
              </a:solidFill>
              <a:miter lim="800000"/>
              <a:headEnd/>
              <a:tailEnd/>
            </a:ln>
          </p:spPr>
        </p:cxnSp>
        <p:cxnSp>
          <p:nvCxnSpPr>
            <p:cNvPr id="101403" name="AutoShape 71"/>
            <p:cNvCxnSpPr>
              <a:cxnSpLocks noChangeShapeType="1"/>
              <a:stCxn id="101384" idx="2"/>
              <a:endCxn id="101394" idx="0"/>
            </p:cNvCxnSpPr>
            <p:nvPr/>
          </p:nvCxnSpPr>
          <p:spPr bwMode="gray">
            <a:xfrm rot="16200000" flipH="1">
              <a:off x="3852" y="1991"/>
              <a:ext cx="233" cy="46"/>
            </a:xfrm>
            <a:prstGeom prst="bentConnector3">
              <a:avLst>
                <a:gd name="adj1" fmla="val 49787"/>
              </a:avLst>
            </a:prstGeom>
            <a:noFill/>
            <a:ln w="9525">
              <a:solidFill>
                <a:schemeClr val="tx1"/>
              </a:solidFill>
              <a:miter lim="800000"/>
              <a:headEnd/>
              <a:tailEnd/>
            </a:ln>
          </p:spPr>
        </p:cxnSp>
      </p:gr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pPr eaLnBrk="1" hangingPunct="1"/>
            <a:r>
              <a:rPr lang="cs-CZ" sz="3200" dirty="0" smtClean="0">
                <a:solidFill>
                  <a:schemeClr val="tx1"/>
                </a:solidFill>
              </a:rPr>
              <a:t>„Vymáčkněte“ z dat víc informací…</a:t>
            </a:r>
            <a:br>
              <a:rPr lang="cs-CZ" sz="3200" dirty="0" smtClean="0">
                <a:solidFill>
                  <a:schemeClr val="tx1"/>
                </a:solidFill>
              </a:rPr>
            </a:br>
            <a:endParaRPr lang="en-US" sz="3200" dirty="0">
              <a:solidFill>
                <a:schemeClr val="tx1"/>
              </a:solidFill>
            </a:endParaRPr>
          </a:p>
        </p:txBody>
      </p:sp>
      <p:sp>
        <p:nvSpPr>
          <p:cNvPr id="23555" name="Text Box 3"/>
          <p:cNvSpPr txBox="1">
            <a:spLocks noChangeArrowheads="1"/>
          </p:cNvSpPr>
          <p:nvPr/>
        </p:nvSpPr>
        <p:spPr bwMode="auto">
          <a:xfrm>
            <a:off x="500063" y="4286250"/>
            <a:ext cx="3071812" cy="785813"/>
          </a:xfrm>
          <a:prstGeom prst="rect">
            <a:avLst/>
          </a:prstGeom>
          <a:noFill/>
          <a:ln w="9525" algn="ctr">
            <a:noFill/>
            <a:miter lim="800000"/>
            <a:headEnd/>
            <a:tailEnd/>
          </a:ln>
        </p:spPr>
        <p:txBody>
          <a:bodyPr lIns="0" tIns="0" rIns="0" bIns="0"/>
          <a:lstStyle/>
          <a:p>
            <a:pPr algn="l">
              <a:defRPr/>
            </a:pPr>
            <a:r>
              <a:rPr lang="cs-CZ" b="1" dirty="0" smtClean="0">
                <a:latin typeface="Arial" charset="0"/>
                <a:cs typeface="Arial" charset="0"/>
              </a:rPr>
              <a:t>Krok </a:t>
            </a:r>
            <a:r>
              <a:rPr lang="en-GB" b="1" dirty="0" smtClean="0">
                <a:latin typeface="Arial" charset="0"/>
                <a:cs typeface="Arial" charset="0"/>
              </a:rPr>
              <a:t>1</a:t>
            </a:r>
            <a:r>
              <a:rPr lang="en-GB" b="1" dirty="0">
                <a:latin typeface="Arial" charset="0"/>
                <a:cs typeface="Arial" charset="0"/>
              </a:rPr>
              <a:t>:</a:t>
            </a:r>
            <a:r>
              <a:rPr lang="en-GB" dirty="0">
                <a:latin typeface="Arial" charset="0"/>
                <a:cs typeface="Arial" charset="0"/>
              </a:rPr>
              <a:t> </a:t>
            </a:r>
            <a:r>
              <a:rPr lang="cs-CZ" dirty="0" smtClean="0">
                <a:latin typeface="Arial" charset="0"/>
                <a:cs typeface="Arial" charset="0"/>
              </a:rPr>
              <a:t>Zjednodušeně vyjádřete vaše fakta. Ut</a:t>
            </a:r>
            <a:r>
              <a:rPr lang="cs-CZ" dirty="0" smtClean="0">
                <a:cs typeface="Arial" charset="0"/>
              </a:rPr>
              <a:t>vořte z nich skupiny podle témat nebo zamýšleného cíle.</a:t>
            </a:r>
            <a:endParaRPr lang="cs-CZ" dirty="0" smtClean="0">
              <a:latin typeface="Arial" charset="0"/>
              <a:cs typeface="Arial" charset="0"/>
            </a:endParaRPr>
          </a:p>
        </p:txBody>
      </p:sp>
      <p:grpSp>
        <p:nvGrpSpPr>
          <p:cNvPr id="2" name="Group 72"/>
          <p:cNvGrpSpPr>
            <a:grpSpLocks/>
          </p:cNvGrpSpPr>
          <p:nvPr/>
        </p:nvGrpSpPr>
        <p:grpSpPr bwMode="auto">
          <a:xfrm>
            <a:off x="3892550" y="1643063"/>
            <a:ext cx="4859338" cy="3214687"/>
            <a:chOff x="1315" y="881"/>
            <a:chExt cx="3263" cy="1487"/>
          </a:xfrm>
        </p:grpSpPr>
        <p:sp>
          <p:nvSpPr>
            <p:cNvPr id="102411" name="Rectangle 18"/>
            <p:cNvSpPr>
              <a:spLocks noChangeArrowheads="1"/>
            </p:cNvSpPr>
            <p:nvPr/>
          </p:nvSpPr>
          <p:spPr bwMode="gray">
            <a:xfrm>
              <a:off x="2521" y="881"/>
              <a:ext cx="789" cy="404"/>
            </a:xfrm>
            <a:prstGeom prst="rect">
              <a:avLst/>
            </a:prstGeom>
            <a:solidFill>
              <a:srgbClr val="FFD200"/>
            </a:solidFill>
            <a:ln w="9525">
              <a:noFill/>
              <a:miter lim="800000"/>
              <a:headEnd/>
              <a:tailEnd/>
            </a:ln>
          </p:spPr>
          <p:txBody>
            <a:bodyPr anchor="ctr" anchorCtr="1">
              <a:spAutoFit/>
            </a:bodyPr>
            <a:lstStyle/>
            <a:p>
              <a:r>
                <a:rPr lang="en-US">
                  <a:solidFill>
                    <a:srgbClr val="000000"/>
                  </a:solidFill>
                  <a:cs typeface="Arial" pitchFamily="34" charset="0"/>
                </a:rPr>
                <a:t>Main message </a:t>
              </a:r>
            </a:p>
          </p:txBody>
        </p:sp>
        <p:sp>
          <p:nvSpPr>
            <p:cNvPr id="102412" name="Rectangle 24"/>
            <p:cNvSpPr>
              <a:spLocks noChangeArrowheads="1"/>
            </p:cNvSpPr>
            <p:nvPr/>
          </p:nvSpPr>
          <p:spPr bwMode="gray">
            <a:xfrm>
              <a:off x="1645" y="1546"/>
              <a:ext cx="563" cy="351"/>
            </a:xfrm>
            <a:prstGeom prst="rect">
              <a:avLst/>
            </a:prstGeom>
            <a:solidFill>
              <a:srgbClr val="808080"/>
            </a:solidFill>
            <a:ln w="9525">
              <a:noFill/>
              <a:miter lim="800000"/>
              <a:headEnd/>
              <a:tailEnd/>
            </a:ln>
          </p:spPr>
          <p:txBody>
            <a:bodyPr anchor="ctr" anchorCtr="1"/>
            <a:lstStyle/>
            <a:p>
              <a:pPr algn="l"/>
              <a:r>
                <a:rPr lang="en-US">
                  <a:solidFill>
                    <a:srgbClr val="FFFFFF"/>
                  </a:solidFill>
                  <a:cs typeface="Arial" pitchFamily="34" charset="0"/>
                </a:rPr>
                <a:t>Idea</a:t>
              </a:r>
            </a:p>
          </p:txBody>
        </p:sp>
        <p:sp>
          <p:nvSpPr>
            <p:cNvPr id="102413" name="Rectangle 25"/>
            <p:cNvSpPr>
              <a:spLocks noChangeArrowheads="1"/>
            </p:cNvSpPr>
            <p:nvPr/>
          </p:nvSpPr>
          <p:spPr bwMode="gray">
            <a:xfrm>
              <a:off x="2631" y="1546"/>
              <a:ext cx="569" cy="351"/>
            </a:xfrm>
            <a:prstGeom prst="rect">
              <a:avLst/>
            </a:prstGeom>
            <a:solidFill>
              <a:srgbClr val="808080"/>
            </a:solidFill>
            <a:ln w="9525" algn="ctr">
              <a:noFill/>
              <a:miter lim="800000"/>
              <a:headEnd/>
              <a:tailEnd/>
            </a:ln>
          </p:spPr>
          <p:txBody>
            <a:bodyPr anchor="ctr" anchorCtr="1"/>
            <a:lstStyle/>
            <a:p>
              <a:pPr algn="l"/>
              <a:r>
                <a:rPr lang="en-US">
                  <a:solidFill>
                    <a:srgbClr val="FFFFFF"/>
                  </a:solidFill>
                  <a:cs typeface="Arial" pitchFamily="34" charset="0"/>
                </a:rPr>
                <a:t>Idea</a:t>
              </a:r>
            </a:p>
          </p:txBody>
        </p:sp>
        <p:sp>
          <p:nvSpPr>
            <p:cNvPr id="102414" name="Rectangle 26"/>
            <p:cNvSpPr>
              <a:spLocks noChangeArrowheads="1"/>
            </p:cNvSpPr>
            <p:nvPr/>
          </p:nvSpPr>
          <p:spPr bwMode="gray">
            <a:xfrm>
              <a:off x="3644" y="1546"/>
              <a:ext cx="604" cy="351"/>
            </a:xfrm>
            <a:prstGeom prst="rect">
              <a:avLst/>
            </a:prstGeom>
            <a:solidFill>
              <a:srgbClr val="808080"/>
            </a:solidFill>
            <a:ln w="9525" algn="ctr">
              <a:noFill/>
              <a:miter lim="800000"/>
              <a:headEnd/>
              <a:tailEnd/>
            </a:ln>
          </p:spPr>
          <p:txBody>
            <a:bodyPr anchor="ctr" anchorCtr="1"/>
            <a:lstStyle/>
            <a:p>
              <a:pPr algn="l"/>
              <a:r>
                <a:rPr lang="en-US">
                  <a:solidFill>
                    <a:srgbClr val="FFFFFF"/>
                  </a:solidFill>
                  <a:cs typeface="Arial" pitchFamily="34" charset="0"/>
                </a:rPr>
                <a:t>Idea</a:t>
              </a:r>
            </a:p>
          </p:txBody>
        </p:sp>
        <p:cxnSp>
          <p:nvCxnSpPr>
            <p:cNvPr id="102415" name="AutoShape 51"/>
            <p:cNvCxnSpPr>
              <a:cxnSpLocks noChangeShapeType="1"/>
              <a:stCxn id="102411" idx="2"/>
              <a:endCxn id="102412" idx="0"/>
            </p:cNvCxnSpPr>
            <p:nvPr/>
          </p:nvCxnSpPr>
          <p:spPr bwMode="gray">
            <a:xfrm rot="5400000">
              <a:off x="2291" y="921"/>
              <a:ext cx="261" cy="989"/>
            </a:xfrm>
            <a:prstGeom prst="bentConnector3">
              <a:avLst>
                <a:gd name="adj1" fmla="val 49810"/>
              </a:avLst>
            </a:prstGeom>
            <a:noFill/>
            <a:ln w="12700">
              <a:solidFill>
                <a:schemeClr val="tx1"/>
              </a:solidFill>
              <a:miter lim="800000"/>
              <a:headEnd/>
              <a:tailEnd/>
            </a:ln>
          </p:spPr>
        </p:cxnSp>
        <p:cxnSp>
          <p:nvCxnSpPr>
            <p:cNvPr id="102416" name="AutoShape 52"/>
            <p:cNvCxnSpPr>
              <a:cxnSpLocks noChangeShapeType="1"/>
              <a:stCxn id="102411" idx="2"/>
              <a:endCxn id="102414" idx="0"/>
            </p:cNvCxnSpPr>
            <p:nvPr/>
          </p:nvCxnSpPr>
          <p:spPr bwMode="gray">
            <a:xfrm rot="16200000" flipH="1">
              <a:off x="3300" y="901"/>
              <a:ext cx="261" cy="1030"/>
            </a:xfrm>
            <a:prstGeom prst="bentConnector3">
              <a:avLst>
                <a:gd name="adj1" fmla="val 49810"/>
              </a:avLst>
            </a:prstGeom>
            <a:noFill/>
            <a:ln w="12700">
              <a:solidFill>
                <a:schemeClr val="tx1"/>
              </a:solidFill>
              <a:miter lim="800000"/>
              <a:headEnd/>
              <a:tailEnd/>
            </a:ln>
          </p:spPr>
        </p:cxnSp>
        <p:cxnSp>
          <p:nvCxnSpPr>
            <p:cNvPr id="102417" name="AutoShape 53"/>
            <p:cNvCxnSpPr>
              <a:cxnSpLocks noChangeShapeType="1"/>
              <a:stCxn id="102411" idx="2"/>
              <a:endCxn id="102413" idx="0"/>
            </p:cNvCxnSpPr>
            <p:nvPr/>
          </p:nvCxnSpPr>
          <p:spPr bwMode="gray">
            <a:xfrm>
              <a:off x="2916" y="1285"/>
              <a:ext cx="0" cy="261"/>
            </a:xfrm>
            <a:prstGeom prst="straightConnector1">
              <a:avLst/>
            </a:prstGeom>
            <a:noFill/>
            <a:ln w="12700">
              <a:solidFill>
                <a:schemeClr val="tx1"/>
              </a:solidFill>
              <a:round/>
              <a:headEnd/>
              <a:tailEnd/>
            </a:ln>
          </p:spPr>
        </p:cxnSp>
        <p:sp>
          <p:nvSpPr>
            <p:cNvPr id="102418" name="Rectangle 15"/>
            <p:cNvSpPr>
              <a:spLocks noChangeArrowheads="1"/>
            </p:cNvSpPr>
            <p:nvPr/>
          </p:nvSpPr>
          <p:spPr bwMode="gray">
            <a:xfrm>
              <a:off x="1315" y="2130"/>
              <a:ext cx="337" cy="238"/>
            </a:xfrm>
            <a:prstGeom prst="rect">
              <a:avLst/>
            </a:prstGeom>
            <a:solidFill>
              <a:srgbClr val="646464"/>
            </a:solidFill>
            <a:ln w="9525">
              <a:noFill/>
              <a:miter lim="800000"/>
              <a:headEnd/>
              <a:tailEnd/>
            </a:ln>
          </p:spPr>
          <p:txBody>
            <a:bodyPr/>
            <a:lstStyle/>
            <a:p>
              <a:pPr algn="l"/>
              <a:r>
                <a:rPr lang="en-US" sz="1000">
                  <a:solidFill>
                    <a:srgbClr val="FFFFFF"/>
                  </a:solidFill>
                  <a:cs typeface="Arial" pitchFamily="34" charset="0"/>
                </a:rPr>
                <a:t>Idea/</a:t>
              </a:r>
              <a:br>
                <a:rPr lang="en-US" sz="1000">
                  <a:solidFill>
                    <a:srgbClr val="FFFFFF"/>
                  </a:solidFill>
                  <a:cs typeface="Arial" pitchFamily="34" charset="0"/>
                </a:rPr>
              </a:br>
              <a:r>
                <a:rPr lang="en-US" sz="1000">
                  <a:solidFill>
                    <a:srgbClr val="FFFFFF"/>
                  </a:solidFill>
                  <a:cs typeface="Arial" pitchFamily="34" charset="0"/>
                </a:rPr>
                <a:t>data </a:t>
              </a:r>
            </a:p>
          </p:txBody>
        </p:sp>
        <p:sp>
          <p:nvSpPr>
            <p:cNvPr id="102419" name="Rectangle 54"/>
            <p:cNvSpPr>
              <a:spLocks noChangeArrowheads="1"/>
            </p:cNvSpPr>
            <p:nvPr/>
          </p:nvSpPr>
          <p:spPr bwMode="gray">
            <a:xfrm>
              <a:off x="1733" y="2130"/>
              <a:ext cx="337" cy="238"/>
            </a:xfrm>
            <a:prstGeom prst="rect">
              <a:avLst/>
            </a:prstGeom>
            <a:solidFill>
              <a:srgbClr val="646464"/>
            </a:solidFill>
            <a:ln w="9525">
              <a:noFill/>
              <a:miter lim="800000"/>
              <a:headEnd/>
              <a:tailEnd/>
            </a:ln>
          </p:spPr>
          <p:txBody>
            <a:bodyPr/>
            <a:lstStyle/>
            <a:p>
              <a:pPr algn="l"/>
              <a:r>
                <a:rPr lang="en-US" sz="1000">
                  <a:solidFill>
                    <a:srgbClr val="FFFFFF"/>
                  </a:solidFill>
                  <a:cs typeface="Arial" pitchFamily="34" charset="0"/>
                </a:rPr>
                <a:t>Idea/ data </a:t>
              </a:r>
            </a:p>
          </p:txBody>
        </p:sp>
        <p:sp>
          <p:nvSpPr>
            <p:cNvPr id="102420" name="Rectangle 55"/>
            <p:cNvSpPr>
              <a:spLocks noChangeArrowheads="1"/>
            </p:cNvSpPr>
            <p:nvPr/>
          </p:nvSpPr>
          <p:spPr bwMode="gray">
            <a:xfrm>
              <a:off x="2151" y="2130"/>
              <a:ext cx="337" cy="238"/>
            </a:xfrm>
            <a:prstGeom prst="rect">
              <a:avLst/>
            </a:prstGeom>
            <a:solidFill>
              <a:srgbClr val="646464"/>
            </a:solidFill>
            <a:ln w="9525">
              <a:noFill/>
              <a:miter lim="800000"/>
              <a:headEnd/>
              <a:tailEnd/>
            </a:ln>
          </p:spPr>
          <p:txBody>
            <a:bodyPr/>
            <a:lstStyle/>
            <a:p>
              <a:pPr algn="l"/>
              <a:r>
                <a:rPr lang="en-US" sz="1000">
                  <a:solidFill>
                    <a:srgbClr val="FFFFFF"/>
                  </a:solidFill>
                  <a:cs typeface="Arial" pitchFamily="34" charset="0"/>
                </a:rPr>
                <a:t>Idea/ data </a:t>
              </a:r>
            </a:p>
          </p:txBody>
        </p:sp>
        <p:sp>
          <p:nvSpPr>
            <p:cNvPr id="102421" name="Rectangle 56"/>
            <p:cNvSpPr>
              <a:spLocks noChangeArrowheads="1"/>
            </p:cNvSpPr>
            <p:nvPr/>
          </p:nvSpPr>
          <p:spPr bwMode="gray">
            <a:xfrm>
              <a:off x="2569" y="2130"/>
              <a:ext cx="337" cy="238"/>
            </a:xfrm>
            <a:prstGeom prst="rect">
              <a:avLst/>
            </a:prstGeom>
            <a:solidFill>
              <a:srgbClr val="646464"/>
            </a:solidFill>
            <a:ln w="9525">
              <a:noFill/>
              <a:miter lim="800000"/>
              <a:headEnd/>
              <a:tailEnd/>
            </a:ln>
          </p:spPr>
          <p:txBody>
            <a:bodyPr/>
            <a:lstStyle/>
            <a:p>
              <a:pPr algn="l"/>
              <a:r>
                <a:rPr lang="en-US" sz="1000">
                  <a:solidFill>
                    <a:srgbClr val="FFFFFF"/>
                  </a:solidFill>
                  <a:cs typeface="Arial" pitchFamily="34" charset="0"/>
                </a:rPr>
                <a:t>Idea/ data </a:t>
              </a:r>
            </a:p>
          </p:txBody>
        </p:sp>
        <p:sp>
          <p:nvSpPr>
            <p:cNvPr id="102422" name="Rectangle 57"/>
            <p:cNvSpPr>
              <a:spLocks noChangeArrowheads="1"/>
            </p:cNvSpPr>
            <p:nvPr/>
          </p:nvSpPr>
          <p:spPr bwMode="gray">
            <a:xfrm>
              <a:off x="2987" y="2130"/>
              <a:ext cx="337" cy="238"/>
            </a:xfrm>
            <a:prstGeom prst="rect">
              <a:avLst/>
            </a:prstGeom>
            <a:solidFill>
              <a:srgbClr val="646464"/>
            </a:solidFill>
            <a:ln w="9525">
              <a:noFill/>
              <a:miter lim="800000"/>
              <a:headEnd/>
              <a:tailEnd/>
            </a:ln>
          </p:spPr>
          <p:txBody>
            <a:bodyPr/>
            <a:lstStyle/>
            <a:p>
              <a:pPr algn="l"/>
              <a:r>
                <a:rPr lang="en-US" sz="1000">
                  <a:solidFill>
                    <a:srgbClr val="FFFFFF"/>
                  </a:solidFill>
                  <a:cs typeface="Arial" pitchFamily="34" charset="0"/>
                </a:rPr>
                <a:t>Idea/ data </a:t>
              </a:r>
            </a:p>
          </p:txBody>
        </p:sp>
        <p:sp>
          <p:nvSpPr>
            <p:cNvPr id="102423" name="Rectangle 58"/>
            <p:cNvSpPr>
              <a:spLocks noChangeArrowheads="1"/>
            </p:cNvSpPr>
            <p:nvPr/>
          </p:nvSpPr>
          <p:spPr bwMode="gray">
            <a:xfrm>
              <a:off x="3405" y="2130"/>
              <a:ext cx="337" cy="238"/>
            </a:xfrm>
            <a:prstGeom prst="rect">
              <a:avLst/>
            </a:prstGeom>
            <a:solidFill>
              <a:srgbClr val="646464"/>
            </a:solidFill>
            <a:ln w="9525">
              <a:noFill/>
              <a:miter lim="800000"/>
              <a:headEnd/>
              <a:tailEnd/>
            </a:ln>
          </p:spPr>
          <p:txBody>
            <a:bodyPr/>
            <a:lstStyle/>
            <a:p>
              <a:pPr algn="l"/>
              <a:r>
                <a:rPr lang="en-US" sz="1000">
                  <a:solidFill>
                    <a:srgbClr val="FFFFFF"/>
                  </a:solidFill>
                  <a:cs typeface="Arial" pitchFamily="34" charset="0"/>
                </a:rPr>
                <a:t>Idea/ data </a:t>
              </a:r>
            </a:p>
          </p:txBody>
        </p:sp>
        <p:sp>
          <p:nvSpPr>
            <p:cNvPr id="102424" name="Rectangle 59"/>
            <p:cNvSpPr>
              <a:spLocks noChangeArrowheads="1"/>
            </p:cNvSpPr>
            <p:nvPr/>
          </p:nvSpPr>
          <p:spPr bwMode="gray">
            <a:xfrm>
              <a:off x="3823" y="2130"/>
              <a:ext cx="337" cy="238"/>
            </a:xfrm>
            <a:prstGeom prst="rect">
              <a:avLst/>
            </a:prstGeom>
            <a:solidFill>
              <a:srgbClr val="646464"/>
            </a:solidFill>
            <a:ln w="9525">
              <a:noFill/>
              <a:miter lim="800000"/>
              <a:headEnd/>
              <a:tailEnd/>
            </a:ln>
          </p:spPr>
          <p:txBody>
            <a:bodyPr/>
            <a:lstStyle/>
            <a:p>
              <a:pPr algn="l"/>
              <a:r>
                <a:rPr lang="en-US" sz="1000">
                  <a:solidFill>
                    <a:srgbClr val="FFFFFF"/>
                  </a:solidFill>
                  <a:cs typeface="Arial" pitchFamily="34" charset="0"/>
                </a:rPr>
                <a:t>Idea/ data </a:t>
              </a:r>
            </a:p>
          </p:txBody>
        </p:sp>
        <p:sp>
          <p:nvSpPr>
            <p:cNvPr id="102425" name="Rectangle 60"/>
            <p:cNvSpPr>
              <a:spLocks noChangeArrowheads="1"/>
            </p:cNvSpPr>
            <p:nvPr/>
          </p:nvSpPr>
          <p:spPr bwMode="gray">
            <a:xfrm>
              <a:off x="4241" y="2130"/>
              <a:ext cx="337" cy="238"/>
            </a:xfrm>
            <a:prstGeom prst="rect">
              <a:avLst/>
            </a:prstGeom>
            <a:solidFill>
              <a:srgbClr val="646464"/>
            </a:solidFill>
            <a:ln w="9525">
              <a:noFill/>
              <a:miter lim="800000"/>
              <a:headEnd/>
              <a:tailEnd/>
            </a:ln>
          </p:spPr>
          <p:txBody>
            <a:bodyPr/>
            <a:lstStyle/>
            <a:p>
              <a:pPr algn="l"/>
              <a:r>
                <a:rPr lang="en-US" sz="1000">
                  <a:solidFill>
                    <a:srgbClr val="FFFFFF"/>
                  </a:solidFill>
                  <a:cs typeface="Arial" pitchFamily="34" charset="0"/>
                </a:rPr>
                <a:t>Idea/ data </a:t>
              </a:r>
            </a:p>
          </p:txBody>
        </p:sp>
        <p:cxnSp>
          <p:nvCxnSpPr>
            <p:cNvPr id="102426" name="AutoShape 63"/>
            <p:cNvCxnSpPr>
              <a:cxnSpLocks noChangeShapeType="1"/>
              <a:stCxn id="102412" idx="2"/>
              <a:endCxn id="102418" idx="0"/>
            </p:cNvCxnSpPr>
            <p:nvPr/>
          </p:nvCxnSpPr>
          <p:spPr bwMode="gray">
            <a:xfrm rot="5400000">
              <a:off x="1589" y="1792"/>
              <a:ext cx="233" cy="443"/>
            </a:xfrm>
            <a:prstGeom prst="bentConnector3">
              <a:avLst>
                <a:gd name="adj1" fmla="val 49787"/>
              </a:avLst>
            </a:prstGeom>
            <a:noFill/>
            <a:ln w="9525">
              <a:solidFill>
                <a:schemeClr val="tx1"/>
              </a:solidFill>
              <a:miter lim="800000"/>
              <a:headEnd/>
              <a:tailEnd/>
            </a:ln>
          </p:spPr>
        </p:cxnSp>
        <p:cxnSp>
          <p:nvCxnSpPr>
            <p:cNvPr id="102427" name="AutoShape 64"/>
            <p:cNvCxnSpPr>
              <a:cxnSpLocks noChangeShapeType="1"/>
              <a:stCxn id="102412" idx="2"/>
              <a:endCxn id="102420" idx="0"/>
            </p:cNvCxnSpPr>
            <p:nvPr/>
          </p:nvCxnSpPr>
          <p:spPr bwMode="gray">
            <a:xfrm rot="16200000" flipH="1">
              <a:off x="2007" y="1817"/>
              <a:ext cx="233" cy="393"/>
            </a:xfrm>
            <a:prstGeom prst="bentConnector3">
              <a:avLst>
                <a:gd name="adj1" fmla="val 49787"/>
              </a:avLst>
            </a:prstGeom>
            <a:noFill/>
            <a:ln w="9525">
              <a:solidFill>
                <a:schemeClr val="tx1"/>
              </a:solidFill>
              <a:miter lim="800000"/>
              <a:headEnd/>
              <a:tailEnd/>
            </a:ln>
          </p:spPr>
        </p:cxnSp>
        <p:cxnSp>
          <p:nvCxnSpPr>
            <p:cNvPr id="102428" name="AutoShape 66"/>
            <p:cNvCxnSpPr>
              <a:cxnSpLocks noChangeShapeType="1"/>
              <a:stCxn id="102412" idx="2"/>
              <a:endCxn id="102419" idx="0"/>
            </p:cNvCxnSpPr>
            <p:nvPr/>
          </p:nvCxnSpPr>
          <p:spPr bwMode="gray">
            <a:xfrm rot="5400000">
              <a:off x="1798" y="2001"/>
              <a:ext cx="233" cy="25"/>
            </a:xfrm>
            <a:prstGeom prst="bentConnector3">
              <a:avLst>
                <a:gd name="adj1" fmla="val 49787"/>
              </a:avLst>
            </a:prstGeom>
            <a:noFill/>
            <a:ln w="9525">
              <a:solidFill>
                <a:schemeClr val="tx1"/>
              </a:solidFill>
              <a:miter lim="800000"/>
              <a:headEnd/>
              <a:tailEnd/>
            </a:ln>
          </p:spPr>
        </p:cxnSp>
        <p:cxnSp>
          <p:nvCxnSpPr>
            <p:cNvPr id="102429" name="AutoShape 67"/>
            <p:cNvCxnSpPr>
              <a:cxnSpLocks noChangeShapeType="1"/>
              <a:stCxn id="102413" idx="2"/>
              <a:endCxn id="102421" idx="0"/>
            </p:cNvCxnSpPr>
            <p:nvPr/>
          </p:nvCxnSpPr>
          <p:spPr bwMode="gray">
            <a:xfrm rot="5400000">
              <a:off x="2710" y="1925"/>
              <a:ext cx="233" cy="178"/>
            </a:xfrm>
            <a:prstGeom prst="bentConnector3">
              <a:avLst>
                <a:gd name="adj1" fmla="val 49787"/>
              </a:avLst>
            </a:prstGeom>
            <a:noFill/>
            <a:ln w="9525">
              <a:solidFill>
                <a:schemeClr val="tx1"/>
              </a:solidFill>
              <a:miter lim="800000"/>
              <a:headEnd/>
              <a:tailEnd/>
            </a:ln>
          </p:spPr>
        </p:cxnSp>
        <p:cxnSp>
          <p:nvCxnSpPr>
            <p:cNvPr id="102430" name="AutoShape 68"/>
            <p:cNvCxnSpPr>
              <a:cxnSpLocks noChangeShapeType="1"/>
              <a:stCxn id="102413" idx="2"/>
              <a:endCxn id="102422" idx="0"/>
            </p:cNvCxnSpPr>
            <p:nvPr/>
          </p:nvCxnSpPr>
          <p:spPr bwMode="gray">
            <a:xfrm rot="16200000" flipH="1">
              <a:off x="2919" y="1894"/>
              <a:ext cx="233" cy="240"/>
            </a:xfrm>
            <a:prstGeom prst="bentConnector3">
              <a:avLst>
                <a:gd name="adj1" fmla="val 49787"/>
              </a:avLst>
            </a:prstGeom>
            <a:noFill/>
            <a:ln w="9525">
              <a:solidFill>
                <a:schemeClr val="tx1"/>
              </a:solidFill>
              <a:miter lim="800000"/>
              <a:headEnd/>
              <a:tailEnd/>
            </a:ln>
          </p:spPr>
        </p:cxnSp>
        <p:cxnSp>
          <p:nvCxnSpPr>
            <p:cNvPr id="102431" name="AutoShape 69"/>
            <p:cNvCxnSpPr>
              <a:cxnSpLocks noChangeShapeType="1"/>
              <a:stCxn id="102414" idx="2"/>
              <a:endCxn id="102423" idx="0"/>
            </p:cNvCxnSpPr>
            <p:nvPr/>
          </p:nvCxnSpPr>
          <p:spPr bwMode="gray">
            <a:xfrm rot="5400000">
              <a:off x="3643" y="1828"/>
              <a:ext cx="233" cy="372"/>
            </a:xfrm>
            <a:prstGeom prst="bentConnector3">
              <a:avLst>
                <a:gd name="adj1" fmla="val 49787"/>
              </a:avLst>
            </a:prstGeom>
            <a:noFill/>
            <a:ln w="9525">
              <a:solidFill>
                <a:schemeClr val="tx1"/>
              </a:solidFill>
              <a:miter lim="800000"/>
              <a:headEnd/>
              <a:tailEnd/>
            </a:ln>
          </p:spPr>
        </p:cxnSp>
        <p:cxnSp>
          <p:nvCxnSpPr>
            <p:cNvPr id="102432" name="AutoShape 70"/>
            <p:cNvCxnSpPr>
              <a:cxnSpLocks noChangeShapeType="1"/>
              <a:stCxn id="102414" idx="2"/>
              <a:endCxn id="102425" idx="0"/>
            </p:cNvCxnSpPr>
            <p:nvPr/>
          </p:nvCxnSpPr>
          <p:spPr bwMode="gray">
            <a:xfrm rot="16200000" flipH="1">
              <a:off x="4061" y="1782"/>
              <a:ext cx="233" cy="464"/>
            </a:xfrm>
            <a:prstGeom prst="bentConnector3">
              <a:avLst>
                <a:gd name="adj1" fmla="val 49787"/>
              </a:avLst>
            </a:prstGeom>
            <a:noFill/>
            <a:ln w="9525">
              <a:solidFill>
                <a:schemeClr val="tx1"/>
              </a:solidFill>
              <a:miter lim="800000"/>
              <a:headEnd/>
              <a:tailEnd/>
            </a:ln>
          </p:spPr>
        </p:cxnSp>
        <p:cxnSp>
          <p:nvCxnSpPr>
            <p:cNvPr id="102433" name="AutoShape 71"/>
            <p:cNvCxnSpPr>
              <a:cxnSpLocks noChangeShapeType="1"/>
              <a:stCxn id="102414" idx="2"/>
              <a:endCxn id="102424" idx="0"/>
            </p:cNvCxnSpPr>
            <p:nvPr/>
          </p:nvCxnSpPr>
          <p:spPr bwMode="gray">
            <a:xfrm rot="16200000" flipH="1">
              <a:off x="3852" y="1991"/>
              <a:ext cx="233" cy="46"/>
            </a:xfrm>
            <a:prstGeom prst="bentConnector3">
              <a:avLst>
                <a:gd name="adj1" fmla="val 49787"/>
              </a:avLst>
            </a:prstGeom>
            <a:noFill/>
            <a:ln w="9525">
              <a:solidFill>
                <a:schemeClr val="tx1"/>
              </a:solidFill>
              <a:miter lim="800000"/>
              <a:headEnd/>
              <a:tailEnd/>
            </a:ln>
          </p:spPr>
        </p:cxnSp>
      </p:grpSp>
      <p:sp>
        <p:nvSpPr>
          <p:cNvPr id="102405" name="Rectangle 30"/>
          <p:cNvSpPr>
            <a:spLocks noChangeArrowheads="1"/>
          </p:cNvSpPr>
          <p:nvPr/>
        </p:nvSpPr>
        <p:spPr bwMode="auto">
          <a:xfrm>
            <a:off x="357188" y="2997200"/>
            <a:ext cx="3714750" cy="646331"/>
          </a:xfrm>
          <a:prstGeom prst="rect">
            <a:avLst/>
          </a:prstGeom>
          <a:noFill/>
          <a:ln w="9525">
            <a:noFill/>
            <a:miter lim="800000"/>
            <a:headEnd/>
            <a:tailEnd/>
          </a:ln>
        </p:spPr>
        <p:txBody>
          <a:bodyPr>
            <a:spAutoFit/>
          </a:bodyPr>
          <a:lstStyle/>
          <a:p>
            <a:pPr algn="l"/>
            <a:r>
              <a:rPr lang="cs-CZ" b="1" dirty="0" smtClean="0">
                <a:cs typeface="Arial" pitchFamily="34" charset="0"/>
              </a:rPr>
              <a:t>Krok </a:t>
            </a:r>
            <a:r>
              <a:rPr lang="en-GB" b="1" dirty="0" smtClean="0">
                <a:cs typeface="Arial" pitchFamily="34" charset="0"/>
              </a:rPr>
              <a:t>2</a:t>
            </a:r>
            <a:r>
              <a:rPr lang="en-GB" b="1" dirty="0">
                <a:cs typeface="Arial" pitchFamily="34" charset="0"/>
              </a:rPr>
              <a:t>:</a:t>
            </a:r>
            <a:r>
              <a:rPr lang="en-GB" dirty="0">
                <a:cs typeface="Arial" pitchFamily="34" charset="0"/>
              </a:rPr>
              <a:t> </a:t>
            </a:r>
            <a:r>
              <a:rPr lang="cs-CZ" dirty="0" smtClean="0">
                <a:cs typeface="Arial" pitchFamily="34" charset="0"/>
              </a:rPr>
              <a:t>Shrňte do věty to, co každou skupinu spojuje.</a:t>
            </a:r>
          </a:p>
        </p:txBody>
      </p:sp>
      <p:sp>
        <p:nvSpPr>
          <p:cNvPr id="102406" name="Rectangle 31"/>
          <p:cNvSpPr>
            <a:spLocks noChangeArrowheads="1"/>
          </p:cNvSpPr>
          <p:nvPr/>
        </p:nvSpPr>
        <p:spPr bwMode="auto">
          <a:xfrm>
            <a:off x="357188" y="1571625"/>
            <a:ext cx="3786187" cy="923330"/>
          </a:xfrm>
          <a:prstGeom prst="rect">
            <a:avLst/>
          </a:prstGeom>
          <a:noFill/>
          <a:ln w="9525">
            <a:noFill/>
            <a:miter lim="800000"/>
            <a:headEnd/>
            <a:tailEnd/>
          </a:ln>
        </p:spPr>
        <p:txBody>
          <a:bodyPr>
            <a:spAutoFit/>
          </a:bodyPr>
          <a:lstStyle/>
          <a:p>
            <a:pPr algn="l"/>
            <a:r>
              <a:rPr lang="cs-CZ" b="1" dirty="0" smtClean="0">
                <a:cs typeface="Arial" pitchFamily="34" charset="0"/>
              </a:rPr>
              <a:t>Krok </a:t>
            </a:r>
            <a:r>
              <a:rPr lang="en-GB" b="1" dirty="0" smtClean="0">
                <a:cs typeface="Arial" pitchFamily="34" charset="0"/>
              </a:rPr>
              <a:t>3</a:t>
            </a:r>
            <a:r>
              <a:rPr lang="en-GB" b="1" dirty="0">
                <a:cs typeface="Arial" pitchFamily="34" charset="0"/>
              </a:rPr>
              <a:t>:</a:t>
            </a:r>
            <a:r>
              <a:rPr lang="en-GB" dirty="0">
                <a:cs typeface="Arial" pitchFamily="34" charset="0"/>
              </a:rPr>
              <a:t> </a:t>
            </a:r>
            <a:r>
              <a:rPr lang="cs-CZ" dirty="0" smtClean="0">
                <a:cs typeface="Arial" pitchFamily="34" charset="0"/>
              </a:rPr>
              <a:t>Navrhněte závěr z těchto shrnutí, abyste objevili nové informace.</a:t>
            </a:r>
          </a:p>
        </p:txBody>
      </p:sp>
      <p:sp>
        <p:nvSpPr>
          <p:cNvPr id="102407" name="Down Arrow 32"/>
          <p:cNvSpPr>
            <a:spLocks noChangeArrowheads="1"/>
          </p:cNvSpPr>
          <p:nvPr/>
        </p:nvSpPr>
        <p:spPr bwMode="auto">
          <a:xfrm>
            <a:off x="1643063" y="2643188"/>
            <a:ext cx="214312" cy="428625"/>
          </a:xfrm>
          <a:prstGeom prst="downArrow">
            <a:avLst>
              <a:gd name="adj1" fmla="val 50000"/>
              <a:gd name="adj2" fmla="val 50000"/>
            </a:avLst>
          </a:prstGeom>
          <a:noFill/>
          <a:ln w="9525" algn="ctr">
            <a:noFill/>
            <a:round/>
            <a:headEnd/>
            <a:tailEnd/>
          </a:ln>
        </p:spPr>
        <p:txBody>
          <a:bodyPr lIns="0" tIns="0" rIns="0" bIns="0"/>
          <a:lstStyle/>
          <a:p>
            <a:pPr algn="l"/>
            <a:endParaRPr lang="en-US">
              <a:cs typeface="Arial" pitchFamily="34" charset="0"/>
            </a:endParaRPr>
          </a:p>
        </p:txBody>
      </p:sp>
      <p:sp>
        <p:nvSpPr>
          <p:cNvPr id="102408" name="Down Arrow 34"/>
          <p:cNvSpPr>
            <a:spLocks noChangeArrowheads="1"/>
          </p:cNvSpPr>
          <p:nvPr/>
        </p:nvSpPr>
        <p:spPr bwMode="auto">
          <a:xfrm>
            <a:off x="8286750" y="1857375"/>
            <a:ext cx="1571625" cy="857250"/>
          </a:xfrm>
          <a:prstGeom prst="downArrow">
            <a:avLst>
              <a:gd name="adj1" fmla="val 50000"/>
              <a:gd name="adj2" fmla="val 50000"/>
            </a:avLst>
          </a:prstGeom>
          <a:noFill/>
          <a:ln w="9525" algn="ctr">
            <a:noFill/>
            <a:round/>
            <a:headEnd/>
            <a:tailEnd/>
          </a:ln>
        </p:spPr>
        <p:txBody>
          <a:bodyPr lIns="0" tIns="0" rIns="0" bIns="0"/>
          <a:lstStyle/>
          <a:p>
            <a:pPr algn="l"/>
            <a:endParaRPr lang="en-US">
              <a:solidFill>
                <a:srgbClr val="646464"/>
              </a:solidFill>
              <a:cs typeface="Arial" pitchFamily="34" charset="0"/>
            </a:endParaRPr>
          </a:p>
        </p:txBody>
      </p:sp>
      <p:sp>
        <p:nvSpPr>
          <p:cNvPr id="102409" name="Down Arrow 36"/>
          <p:cNvSpPr>
            <a:spLocks noChangeArrowheads="1"/>
          </p:cNvSpPr>
          <p:nvPr/>
        </p:nvSpPr>
        <p:spPr bwMode="auto">
          <a:xfrm rot="10800000">
            <a:off x="1571625" y="3857625"/>
            <a:ext cx="500063" cy="428625"/>
          </a:xfrm>
          <a:prstGeom prst="downArrow">
            <a:avLst>
              <a:gd name="adj1" fmla="val 50000"/>
              <a:gd name="adj2" fmla="val 50000"/>
            </a:avLst>
          </a:prstGeom>
          <a:solidFill>
            <a:srgbClr val="FFD200"/>
          </a:solidFill>
          <a:ln w="9525" algn="ctr">
            <a:noFill/>
            <a:round/>
            <a:headEnd/>
            <a:tailEnd/>
          </a:ln>
        </p:spPr>
        <p:txBody>
          <a:bodyPr lIns="0" tIns="0" rIns="0" bIns="0"/>
          <a:lstStyle/>
          <a:p>
            <a:pPr algn="l"/>
            <a:endParaRPr lang="en-US">
              <a:cs typeface="Arial" pitchFamily="34" charset="0"/>
            </a:endParaRPr>
          </a:p>
        </p:txBody>
      </p:sp>
      <p:sp>
        <p:nvSpPr>
          <p:cNvPr id="102410" name="Down Arrow 37"/>
          <p:cNvSpPr>
            <a:spLocks noChangeArrowheads="1"/>
          </p:cNvSpPr>
          <p:nvPr/>
        </p:nvSpPr>
        <p:spPr bwMode="auto">
          <a:xfrm rot="10800000">
            <a:off x="1571625" y="2571750"/>
            <a:ext cx="500063" cy="428625"/>
          </a:xfrm>
          <a:prstGeom prst="downArrow">
            <a:avLst>
              <a:gd name="adj1" fmla="val 50000"/>
              <a:gd name="adj2" fmla="val 50000"/>
            </a:avLst>
          </a:prstGeom>
          <a:solidFill>
            <a:srgbClr val="FFD200"/>
          </a:solidFill>
          <a:ln w="9525" algn="ctr">
            <a:noFill/>
            <a:round/>
            <a:headEnd/>
            <a:tailEnd/>
          </a:ln>
        </p:spPr>
        <p:txBody>
          <a:bodyPr lIns="0" tIns="0" rIns="0" bIns="0"/>
          <a:lstStyle/>
          <a:p>
            <a:pPr algn="l"/>
            <a:endParaRPr lang="en-US">
              <a:cs typeface="Arial" pitchFamily="34" charset="0"/>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r>
              <a:rPr lang="cs-CZ" dirty="0" err="1" smtClean="0">
                <a:solidFill>
                  <a:schemeClr val="tx1"/>
                </a:solidFill>
              </a:rPr>
              <a:t>Storyboarding</a:t>
            </a:r>
            <a:endParaRPr lang="en-GB" dirty="0">
              <a:solidFill>
                <a:schemeClr val="tx1"/>
              </a:solidFill>
            </a:endParaRPr>
          </a:p>
        </p:txBody>
      </p:sp>
      <p:sp>
        <p:nvSpPr>
          <p:cNvPr id="103427" name="Rectangle 3"/>
          <p:cNvSpPr>
            <a:spLocks noGrp="1" noChangeArrowheads="1"/>
          </p:cNvSpPr>
          <p:nvPr>
            <p:ph type="body" idx="1"/>
          </p:nvPr>
        </p:nvSpPr>
        <p:spPr>
          <a:xfrm>
            <a:off x="455612" y="1500188"/>
            <a:ext cx="8220843" cy="4214812"/>
          </a:xfrm>
        </p:spPr>
        <p:txBody>
          <a:bodyPr/>
          <a:lstStyle/>
          <a:p>
            <a:r>
              <a:rPr lang="cs-CZ" dirty="0" smtClean="0">
                <a:solidFill>
                  <a:schemeClr val="tx1"/>
                </a:solidFill>
              </a:rPr>
              <a:t>Tento „</a:t>
            </a:r>
            <a:r>
              <a:rPr lang="en-GB" dirty="0" smtClean="0">
                <a:solidFill>
                  <a:schemeClr val="tx1"/>
                </a:solidFill>
              </a:rPr>
              <a:t> storyboarding</a:t>
            </a:r>
            <a:r>
              <a:rPr lang="cs-CZ" dirty="0" smtClean="0">
                <a:solidFill>
                  <a:schemeClr val="tx1"/>
                </a:solidFill>
              </a:rPr>
              <a:t>“ pomáhá logicky seskupovat informace a pomáhá objevovat strukturu vaší práce</a:t>
            </a:r>
            <a:r>
              <a:rPr lang="en-GB" dirty="0" smtClean="0">
                <a:solidFill>
                  <a:schemeClr val="tx1"/>
                </a:solidFill>
              </a:rPr>
              <a:t>...</a:t>
            </a:r>
            <a:endParaRPr lang="cs-CZ" dirty="0" smtClean="0">
              <a:solidFill>
                <a:schemeClr val="tx1"/>
              </a:solidFill>
            </a:endParaRPr>
          </a:p>
          <a:p>
            <a:endParaRPr lang="cs-CZ" dirty="0" smtClean="0">
              <a:solidFill>
                <a:schemeClr val="tx1"/>
              </a:solidFill>
            </a:endParaRPr>
          </a:p>
          <a:p>
            <a:r>
              <a:rPr lang="cs-CZ" dirty="0" smtClean="0">
                <a:solidFill>
                  <a:schemeClr val="tx1"/>
                </a:solidFill>
              </a:rPr>
              <a:t>Při tvorbě </a:t>
            </a:r>
            <a:r>
              <a:rPr lang="en-GB" dirty="0" smtClean="0">
                <a:solidFill>
                  <a:schemeClr val="tx1"/>
                </a:solidFill>
              </a:rPr>
              <a:t>storyboard</a:t>
            </a:r>
            <a:r>
              <a:rPr lang="cs-CZ" dirty="0" smtClean="0">
                <a:solidFill>
                  <a:schemeClr val="tx1"/>
                </a:solidFill>
              </a:rPr>
              <a:t>u můžete použít:</a:t>
            </a:r>
            <a:endParaRPr lang="en-GB" dirty="0" smtClean="0">
              <a:solidFill>
                <a:schemeClr val="tx1"/>
              </a:solidFill>
            </a:endParaRPr>
          </a:p>
          <a:p>
            <a:pPr lvl="1"/>
            <a:r>
              <a:rPr lang="cs-CZ" dirty="0" smtClean="0">
                <a:solidFill>
                  <a:schemeClr val="tx1"/>
                </a:solidFill>
              </a:rPr>
              <a:t>Nalepovací lístečky </a:t>
            </a:r>
            <a:endParaRPr lang="en-GB" dirty="0" smtClean="0">
              <a:solidFill>
                <a:schemeClr val="tx1"/>
              </a:solidFill>
            </a:endParaRPr>
          </a:p>
          <a:p>
            <a:pPr lvl="1"/>
            <a:r>
              <a:rPr lang="en-GB" dirty="0" smtClean="0">
                <a:solidFill>
                  <a:schemeClr val="tx1"/>
                </a:solidFill>
              </a:rPr>
              <a:t>Flip chart</a:t>
            </a:r>
          </a:p>
          <a:p>
            <a:pPr lvl="1"/>
            <a:r>
              <a:rPr lang="cs-CZ" dirty="0" smtClean="0">
                <a:solidFill>
                  <a:schemeClr val="tx1"/>
                </a:solidFill>
              </a:rPr>
              <a:t>Prázdné listy papíru</a:t>
            </a:r>
          </a:p>
          <a:p>
            <a:pPr lvl="1"/>
            <a:endParaRPr lang="en-US" dirty="0">
              <a:solidFill>
                <a:schemeClr val="tx1"/>
              </a:solidFill>
            </a:endParaRP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dirty="0" smtClean="0"/>
              <a:t>Vytváření znalostí</a:t>
            </a:r>
            <a:endParaRPr lang="cs-CZ" dirty="0"/>
          </a:p>
        </p:txBody>
      </p:sp>
      <p:sp>
        <p:nvSpPr>
          <p:cNvPr id="5" name="Text Placeholder 4"/>
          <p:cNvSpPr>
            <a:spLocks noGrp="1"/>
          </p:cNvSpPr>
          <p:nvPr>
            <p:ph type="body" idx="1"/>
          </p:nvPr>
        </p:nvSpPr>
        <p:spPr/>
        <p:txBody>
          <a:bodyPr/>
          <a:lstStyle/>
          <a:p>
            <a:r>
              <a:rPr lang="cs-CZ" dirty="0" smtClean="0"/>
              <a:t>Informační průmysl</a:t>
            </a:r>
            <a:endParaRPr lang="cs-CZ"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cs-CZ" dirty="0" smtClean="0">
                <a:solidFill>
                  <a:schemeClr val="tx1"/>
                </a:solidFill>
              </a:rPr>
              <a:t>Vytváření myšlenek</a:t>
            </a:r>
            <a:endParaRPr lang="en-US" dirty="0">
              <a:solidFill>
                <a:schemeClr val="tx1"/>
              </a:solidFill>
            </a:endParaRPr>
          </a:p>
        </p:txBody>
      </p:sp>
      <p:sp>
        <p:nvSpPr>
          <p:cNvPr id="15363" name="Rectangle 3"/>
          <p:cNvSpPr>
            <a:spLocks noGrp="1" noChangeArrowheads="1"/>
          </p:cNvSpPr>
          <p:nvPr>
            <p:ph type="body" idx="1"/>
          </p:nvPr>
        </p:nvSpPr>
        <p:spPr/>
        <p:txBody>
          <a:bodyPr/>
          <a:lstStyle/>
          <a:p>
            <a:pPr eaLnBrk="1" hangingPunct="1">
              <a:buNone/>
            </a:pPr>
            <a:r>
              <a:rPr lang="cs-CZ" dirty="0" smtClean="0">
                <a:solidFill>
                  <a:schemeClr val="tx1"/>
                </a:solidFill>
              </a:rPr>
              <a:t>Proces vytváření znalostí</a:t>
            </a:r>
          </a:p>
          <a:p>
            <a:pPr eaLnBrk="1" hangingPunct="1"/>
            <a:r>
              <a:rPr lang="en-US" dirty="0" smtClean="0">
                <a:solidFill>
                  <a:schemeClr val="tx1"/>
                </a:solidFill>
              </a:rPr>
              <a:t>Brainstorming</a:t>
            </a:r>
            <a:endParaRPr lang="en-US" dirty="0">
              <a:solidFill>
                <a:schemeClr val="tx1"/>
              </a:solidFill>
            </a:endParaRPr>
          </a:p>
          <a:p>
            <a:pPr eaLnBrk="1" hangingPunct="1"/>
            <a:r>
              <a:rPr lang="en-US" dirty="0">
                <a:solidFill>
                  <a:schemeClr val="tx1"/>
                </a:solidFill>
              </a:rPr>
              <a:t>Mind </a:t>
            </a:r>
            <a:r>
              <a:rPr lang="en-US" dirty="0" smtClean="0">
                <a:solidFill>
                  <a:schemeClr val="tx1"/>
                </a:solidFill>
              </a:rPr>
              <a:t>mapping</a:t>
            </a:r>
            <a:endParaRPr lang="cs-CZ" dirty="0" smtClean="0">
              <a:solidFill>
                <a:schemeClr val="tx1"/>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cs-CZ" dirty="0" smtClean="0">
                <a:solidFill>
                  <a:schemeClr val="tx1"/>
                </a:solidFill>
              </a:rPr>
              <a:t>Zásady pro kvalitní „b</a:t>
            </a:r>
            <a:r>
              <a:rPr lang="en-US" dirty="0" err="1" smtClean="0">
                <a:solidFill>
                  <a:schemeClr val="tx1"/>
                </a:solidFill>
              </a:rPr>
              <a:t>rainstorming</a:t>
            </a:r>
            <a:r>
              <a:rPr lang="cs-CZ" dirty="0" smtClean="0">
                <a:solidFill>
                  <a:schemeClr val="tx1"/>
                </a:solidFill>
              </a:rPr>
              <a:t>“</a:t>
            </a:r>
            <a:endParaRPr lang="en-US" dirty="0">
              <a:solidFill>
                <a:schemeClr val="tx1"/>
              </a:solidFill>
            </a:endParaRPr>
          </a:p>
        </p:txBody>
      </p:sp>
      <p:sp>
        <p:nvSpPr>
          <p:cNvPr id="16387" name="Rectangle 3"/>
          <p:cNvSpPr>
            <a:spLocks noGrp="1" noChangeArrowheads="1"/>
          </p:cNvSpPr>
          <p:nvPr>
            <p:ph type="body" idx="1"/>
          </p:nvPr>
        </p:nvSpPr>
        <p:spPr/>
        <p:txBody>
          <a:bodyPr/>
          <a:lstStyle/>
          <a:p>
            <a:pPr eaLnBrk="1" hangingPunct="1">
              <a:lnSpc>
                <a:spcPct val="200000"/>
              </a:lnSpc>
            </a:pPr>
            <a:r>
              <a:rPr lang="cs-CZ" dirty="0" smtClean="0">
                <a:solidFill>
                  <a:schemeClr val="tx1"/>
                </a:solidFill>
              </a:rPr>
              <a:t>Zapsat vše, co kdokoliv řekne</a:t>
            </a:r>
          </a:p>
          <a:p>
            <a:pPr eaLnBrk="1" hangingPunct="1">
              <a:lnSpc>
                <a:spcPct val="200000"/>
              </a:lnSpc>
            </a:pPr>
            <a:r>
              <a:rPr lang="cs-CZ" dirty="0" smtClean="0">
                <a:solidFill>
                  <a:schemeClr val="tx1"/>
                </a:solidFill>
              </a:rPr>
              <a:t>Nehodnotit, nekritizovat řečené nápady</a:t>
            </a:r>
          </a:p>
          <a:p>
            <a:pPr eaLnBrk="1" hangingPunct="1">
              <a:lnSpc>
                <a:spcPct val="200000"/>
              </a:lnSpc>
            </a:pPr>
            <a:r>
              <a:rPr lang="cs-CZ" dirty="0" smtClean="0">
                <a:solidFill>
                  <a:schemeClr val="tx1"/>
                </a:solidFill>
              </a:rPr>
              <a:t>Jde o kvantitu (nikoliv o kvalitu)</a:t>
            </a:r>
          </a:p>
          <a:p>
            <a:pPr eaLnBrk="1" hangingPunct="1">
              <a:lnSpc>
                <a:spcPct val="200000"/>
              </a:lnSpc>
            </a:pPr>
            <a:r>
              <a:rPr lang="cs-CZ" dirty="0" smtClean="0">
                <a:solidFill>
                  <a:schemeClr val="tx1"/>
                </a:solidFill>
              </a:rPr>
              <a:t>Stavět na již řečených nápadech</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t>Mind mapping </a:t>
            </a:r>
            <a:r>
              <a:rPr lang="en-US" sz="2600"/>
              <a:t> </a:t>
            </a:r>
            <a:br>
              <a:rPr lang="en-US" sz="2600"/>
            </a:br>
            <a:r>
              <a:rPr lang="en-US" sz="2600" b="0">
                <a:solidFill>
                  <a:srgbClr val="FF0000"/>
                </a:solidFill>
              </a:rPr>
              <a:t/>
            </a:r>
            <a:br>
              <a:rPr lang="en-US" sz="2600" b="0">
                <a:solidFill>
                  <a:srgbClr val="FF0000"/>
                </a:solidFill>
              </a:rPr>
            </a:br>
            <a:endParaRPr lang="en-US" sz="2600" b="0">
              <a:solidFill>
                <a:srgbClr val="FF0000"/>
              </a:solidFill>
            </a:endParaRPr>
          </a:p>
        </p:txBody>
      </p:sp>
      <p:pic>
        <p:nvPicPr>
          <p:cNvPr id="17411" name="Picture 8" descr="PM"/>
          <p:cNvPicPr>
            <a:picLocks noChangeAspect="1" noChangeArrowheads="1"/>
          </p:cNvPicPr>
          <p:nvPr/>
        </p:nvPicPr>
        <p:blipFill>
          <a:blip r:embed="rId3" cstate="print">
            <a:clrChange>
              <a:clrFrom>
                <a:srgbClr val="F9F9F9"/>
              </a:clrFrom>
              <a:clrTo>
                <a:srgbClr val="F9F9F9">
                  <a:alpha val="0"/>
                </a:srgbClr>
              </a:clrTo>
            </a:clrChange>
          </a:blip>
          <a:srcRect/>
          <a:stretch>
            <a:fillRect/>
          </a:stretch>
        </p:blipFill>
        <p:spPr bwMode="auto">
          <a:xfrm>
            <a:off x="7872413" y="4857750"/>
            <a:ext cx="809625" cy="628650"/>
          </a:xfrm>
          <a:prstGeom prst="rect">
            <a:avLst/>
          </a:prstGeom>
          <a:noFill/>
          <a:ln w="9525">
            <a:noFill/>
            <a:miter lim="800000"/>
            <a:headEnd/>
            <a:tailEnd/>
          </a:ln>
        </p:spPr>
      </p:pic>
      <p:sp>
        <p:nvSpPr>
          <p:cNvPr id="17412" name="Text Box 9"/>
          <p:cNvSpPr txBox="1">
            <a:spLocks noChangeArrowheads="1"/>
          </p:cNvSpPr>
          <p:nvPr/>
        </p:nvSpPr>
        <p:spPr bwMode="auto">
          <a:xfrm>
            <a:off x="7872413" y="5486400"/>
            <a:ext cx="812800" cy="152400"/>
          </a:xfrm>
          <a:prstGeom prst="rect">
            <a:avLst/>
          </a:prstGeom>
          <a:solidFill>
            <a:schemeClr val="folHlink"/>
          </a:solidFill>
          <a:ln w="3175">
            <a:noFill/>
            <a:miter lim="800000"/>
            <a:headEnd/>
            <a:tailEnd/>
          </a:ln>
        </p:spPr>
        <p:txBody>
          <a:bodyPr wrap="none" lIns="0" tIns="0" rIns="0" bIns="0" anchor="ctr" anchorCtr="1"/>
          <a:lstStyle/>
          <a:p>
            <a:pPr>
              <a:spcBef>
                <a:spcPct val="50000"/>
              </a:spcBef>
            </a:pPr>
            <a:r>
              <a:rPr lang="en-US" sz="800" b="1">
                <a:solidFill>
                  <a:srgbClr val="646464"/>
                </a:solidFill>
                <a:cs typeface="Arial" pitchFamily="34" charset="0"/>
              </a:rPr>
              <a:t>PM</a:t>
            </a:r>
          </a:p>
        </p:txBody>
      </p:sp>
      <p:pic>
        <p:nvPicPr>
          <p:cNvPr id="17413" name="Picture 10" descr="Mind_map_img"/>
          <p:cNvPicPr>
            <a:picLocks noChangeAspect="1" noChangeArrowheads="1"/>
          </p:cNvPicPr>
          <p:nvPr/>
        </p:nvPicPr>
        <p:blipFill>
          <a:blip r:embed="rId4" cstate="print"/>
          <a:srcRect/>
          <a:stretch>
            <a:fillRect/>
          </a:stretch>
        </p:blipFill>
        <p:spPr bwMode="auto">
          <a:xfrm>
            <a:off x="1681163" y="1519238"/>
            <a:ext cx="5781675" cy="38195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dirty="0" smtClean="0"/>
              <a:t>Vizualizace a předávání výsledků</a:t>
            </a:r>
            <a:endParaRPr lang="cs-CZ" dirty="0"/>
          </a:p>
        </p:txBody>
      </p:sp>
      <p:sp>
        <p:nvSpPr>
          <p:cNvPr id="5" name="Text Placeholder 4"/>
          <p:cNvSpPr>
            <a:spLocks noGrp="1"/>
          </p:cNvSpPr>
          <p:nvPr>
            <p:ph type="body" idx="1"/>
          </p:nvPr>
        </p:nvSpPr>
        <p:spPr/>
        <p:txBody>
          <a:bodyPr/>
          <a:lstStyle/>
          <a:p>
            <a:r>
              <a:rPr lang="cs-CZ" dirty="0" smtClean="0"/>
              <a:t>Informační průmysl</a:t>
            </a:r>
            <a:endParaRPr lang="cs-CZ"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pPr eaLnBrk="1" hangingPunct="1"/>
            <a:r>
              <a:rPr lang="cs-CZ" dirty="0" smtClean="0">
                <a:solidFill>
                  <a:schemeClr val="tx1"/>
                </a:solidFill>
              </a:rPr>
              <a:t>Příklad</a:t>
            </a:r>
            <a:r>
              <a:rPr lang="en-US" dirty="0" smtClean="0">
                <a:solidFill>
                  <a:schemeClr val="tx1"/>
                </a:solidFill>
              </a:rPr>
              <a:t>: </a:t>
            </a:r>
            <a:r>
              <a:rPr lang="cs-CZ" dirty="0" smtClean="0">
                <a:solidFill>
                  <a:schemeClr val="tx1"/>
                </a:solidFill>
              </a:rPr>
              <a:t>Slučování a objevování nových informací</a:t>
            </a:r>
            <a:endParaRPr lang="en-US" dirty="0">
              <a:solidFill>
                <a:schemeClr val="tx1"/>
              </a:solidFill>
            </a:endParaRPr>
          </a:p>
        </p:txBody>
      </p:sp>
      <p:sp>
        <p:nvSpPr>
          <p:cNvPr id="104451" name="Rectangle 3"/>
          <p:cNvSpPr>
            <a:spLocks noGrp="1" noChangeArrowheads="1"/>
          </p:cNvSpPr>
          <p:nvPr>
            <p:ph type="body" idx="1"/>
          </p:nvPr>
        </p:nvSpPr>
        <p:spPr>
          <a:xfrm>
            <a:off x="455613" y="1571625"/>
            <a:ext cx="8259762" cy="4143375"/>
          </a:xfrm>
        </p:spPr>
        <p:txBody>
          <a:bodyPr/>
          <a:lstStyle/>
          <a:p>
            <a:pPr eaLnBrk="1" hangingPunct="1">
              <a:buFont typeface="Arial" pitchFamily="34" charset="0"/>
              <a:buNone/>
            </a:pPr>
            <a:r>
              <a:rPr lang="cs-CZ" sz="2000" b="1" dirty="0" smtClean="0">
                <a:solidFill>
                  <a:schemeClr val="tx1"/>
                </a:solidFill>
              </a:rPr>
              <a:t>Čas</a:t>
            </a:r>
            <a:r>
              <a:rPr lang="en-US" sz="2000" dirty="0" smtClean="0">
                <a:solidFill>
                  <a:schemeClr val="tx1"/>
                </a:solidFill>
              </a:rPr>
              <a:t>: </a:t>
            </a:r>
            <a:r>
              <a:rPr lang="en-US" sz="2000" dirty="0">
                <a:solidFill>
                  <a:schemeClr val="tx1"/>
                </a:solidFill>
              </a:rPr>
              <a:t>10 </a:t>
            </a:r>
            <a:r>
              <a:rPr lang="en-US" sz="2000" dirty="0" err="1" smtClean="0">
                <a:solidFill>
                  <a:schemeClr val="tx1"/>
                </a:solidFill>
              </a:rPr>
              <a:t>minut</a:t>
            </a:r>
            <a:endParaRPr lang="en-US" sz="2000" dirty="0">
              <a:solidFill>
                <a:schemeClr val="tx1"/>
              </a:solidFill>
            </a:endParaRPr>
          </a:p>
          <a:p>
            <a:pPr eaLnBrk="1" hangingPunct="1">
              <a:buFont typeface="Arial" pitchFamily="34" charset="0"/>
              <a:buNone/>
            </a:pPr>
            <a:endParaRPr lang="en-US" sz="2000" dirty="0">
              <a:solidFill>
                <a:schemeClr val="tx1"/>
              </a:solidFill>
            </a:endParaRPr>
          </a:p>
          <a:p>
            <a:pPr eaLnBrk="1" hangingPunct="1">
              <a:buFont typeface="Arial" pitchFamily="34" charset="0"/>
              <a:buNone/>
            </a:pPr>
            <a:r>
              <a:rPr lang="cs-CZ" sz="2000" b="1" dirty="0" smtClean="0">
                <a:solidFill>
                  <a:schemeClr val="tx1"/>
                </a:solidFill>
              </a:rPr>
              <a:t>Instrukce</a:t>
            </a:r>
            <a:r>
              <a:rPr lang="en-US" sz="2000" b="1" dirty="0" smtClean="0">
                <a:solidFill>
                  <a:schemeClr val="tx1"/>
                </a:solidFill>
              </a:rPr>
              <a:t>:</a:t>
            </a:r>
            <a:r>
              <a:rPr lang="en-US" sz="2000" dirty="0" smtClean="0">
                <a:solidFill>
                  <a:schemeClr val="tx1"/>
                </a:solidFill>
              </a:rPr>
              <a:t> </a:t>
            </a:r>
            <a:endParaRPr lang="en-US" sz="2000" dirty="0">
              <a:solidFill>
                <a:schemeClr val="tx1"/>
              </a:solidFill>
            </a:endParaRPr>
          </a:p>
          <a:p>
            <a:pPr lvl="1" eaLnBrk="1" hangingPunct="1"/>
            <a:r>
              <a:rPr lang="cs-CZ" sz="1800" dirty="0" smtClean="0">
                <a:solidFill>
                  <a:schemeClr val="tx1"/>
                </a:solidFill>
              </a:rPr>
              <a:t>Byli jste požádáni o stručný přehled zajímavostí pro marketingovou agenturu připravující brožuru podporující francouzský turismus  </a:t>
            </a:r>
          </a:p>
          <a:p>
            <a:pPr lvl="1" eaLnBrk="1" hangingPunct="1"/>
            <a:r>
              <a:rPr lang="cs-CZ" sz="1800" dirty="0" smtClean="0">
                <a:solidFill>
                  <a:schemeClr val="tx1"/>
                </a:solidFill>
              </a:rPr>
              <a:t>Vymyslete body, které shrnují přehled zajímavostí</a:t>
            </a:r>
            <a:endParaRPr lang="en-US" sz="1800" dirty="0">
              <a:solidFill>
                <a:schemeClr val="tx1"/>
              </a:solidFill>
            </a:endParaRPr>
          </a:p>
          <a:p>
            <a:pPr lvl="1" eaLnBrk="1" hangingPunct="1"/>
            <a:r>
              <a:rPr lang="cs-CZ" sz="1800" dirty="0" smtClean="0">
                <a:solidFill>
                  <a:schemeClr val="tx1"/>
                </a:solidFill>
              </a:rPr>
              <a:t>Dejte vše do bodů a roztřiďte si je. Body seskupte do 3-4 skupin a doplňte je shrnujícím prohlášením</a:t>
            </a:r>
            <a:endParaRPr lang="en-US" sz="1800" dirty="0">
              <a:solidFill>
                <a:schemeClr val="tx1"/>
              </a:solidFill>
            </a:endParaRPr>
          </a:p>
          <a:p>
            <a:pPr lvl="1" eaLnBrk="1" hangingPunct="1"/>
            <a:r>
              <a:rPr lang="cs-CZ" sz="1800" dirty="0" smtClean="0">
                <a:solidFill>
                  <a:schemeClr val="tx1"/>
                </a:solidFill>
              </a:rPr>
              <a:t>Navrhněte shrnutí/závěr z těchto 3 prohlášení tak, abyste se dostali k hlubšímu smyslu sdělení</a:t>
            </a:r>
          </a:p>
          <a:p>
            <a:pPr lvl="1" eaLnBrk="1" hangingPunct="1"/>
            <a:r>
              <a:rPr lang="cs-CZ" sz="1800" dirty="0" smtClean="0">
                <a:solidFill>
                  <a:schemeClr val="tx1"/>
                </a:solidFill>
              </a:rPr>
              <a:t>Pracujte v týmech</a:t>
            </a:r>
          </a:p>
          <a:p>
            <a:pPr lvl="1" eaLnBrk="1" hangingPunct="1"/>
            <a:endParaRPr lang="en-GB" sz="1800" dirty="0">
              <a:solidFill>
                <a:schemeClr val="tx1"/>
              </a:solidFill>
            </a:endParaRP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a:xfrm>
            <a:off x="457200" y="188640"/>
            <a:ext cx="8543925" cy="863600"/>
          </a:xfrm>
        </p:spPr>
        <p:txBody>
          <a:bodyPr/>
          <a:lstStyle/>
          <a:p>
            <a:r>
              <a:rPr lang="cs-CZ" sz="2800" dirty="0" smtClean="0">
                <a:solidFill>
                  <a:schemeClr val="tx1"/>
                </a:solidFill>
              </a:rPr>
              <a:t>Příklad</a:t>
            </a:r>
            <a:r>
              <a:rPr lang="en-GB" sz="2800" dirty="0" smtClean="0">
                <a:solidFill>
                  <a:schemeClr val="tx1"/>
                </a:solidFill>
              </a:rPr>
              <a:t>: </a:t>
            </a:r>
            <a:r>
              <a:rPr lang="cs-CZ" sz="2800" dirty="0" smtClean="0">
                <a:solidFill>
                  <a:schemeClr val="tx1"/>
                </a:solidFill>
              </a:rPr>
              <a:t>Slučování a objevování nových informací </a:t>
            </a:r>
            <a:r>
              <a:rPr lang="en-US" sz="2800" dirty="0" smtClean="0">
                <a:solidFill>
                  <a:schemeClr val="tx1"/>
                </a:solidFill>
              </a:rPr>
              <a:t>(</a:t>
            </a:r>
            <a:r>
              <a:rPr lang="cs-CZ" sz="2800" dirty="0" smtClean="0">
                <a:solidFill>
                  <a:schemeClr val="tx1"/>
                </a:solidFill>
              </a:rPr>
              <a:t>turistický průvodce</a:t>
            </a:r>
            <a:r>
              <a:rPr lang="en-US" sz="2800" dirty="0" smtClean="0">
                <a:solidFill>
                  <a:schemeClr val="tx1"/>
                </a:solidFill>
              </a:rPr>
              <a:t>) </a:t>
            </a:r>
            <a:r>
              <a:rPr lang="en-GB" sz="2800" dirty="0">
                <a:solidFill>
                  <a:schemeClr val="tx1"/>
                </a:solidFill>
              </a:rPr>
              <a:t>– </a:t>
            </a:r>
            <a:r>
              <a:rPr lang="cs-CZ" sz="2800" dirty="0" smtClean="0">
                <a:solidFill>
                  <a:schemeClr val="tx1"/>
                </a:solidFill>
              </a:rPr>
              <a:t>ukázková odpověď</a:t>
            </a:r>
            <a:endParaRPr lang="en-US" sz="2800" dirty="0">
              <a:solidFill>
                <a:schemeClr val="tx1"/>
              </a:solidFill>
            </a:endParaRPr>
          </a:p>
        </p:txBody>
      </p:sp>
      <p:grpSp>
        <p:nvGrpSpPr>
          <p:cNvPr id="2" name="Group 38"/>
          <p:cNvGrpSpPr>
            <a:grpSpLocks/>
          </p:cNvGrpSpPr>
          <p:nvPr/>
        </p:nvGrpSpPr>
        <p:grpSpPr bwMode="auto">
          <a:xfrm>
            <a:off x="500063" y="1433513"/>
            <a:ext cx="8210550" cy="3824287"/>
            <a:chOff x="500063" y="1433513"/>
            <a:chExt cx="8210550" cy="3824287"/>
          </a:xfrm>
        </p:grpSpPr>
        <p:sp>
          <p:nvSpPr>
            <p:cNvPr id="105476" name="Line 4"/>
            <p:cNvSpPr>
              <a:spLocks noChangeShapeType="1"/>
            </p:cNvSpPr>
            <p:nvPr/>
          </p:nvSpPr>
          <p:spPr bwMode="auto">
            <a:xfrm flipV="1">
              <a:off x="4554538" y="2085975"/>
              <a:ext cx="1587" cy="2530475"/>
            </a:xfrm>
            <a:prstGeom prst="line">
              <a:avLst/>
            </a:prstGeom>
            <a:noFill/>
            <a:ln w="25400">
              <a:solidFill>
                <a:schemeClr val="bg2"/>
              </a:solidFill>
              <a:round/>
              <a:headEnd type="none" w="sm" len="sm"/>
              <a:tailEnd type="none" w="sm" len="sm"/>
            </a:ln>
          </p:spPr>
          <p:txBody>
            <a:bodyPr/>
            <a:lstStyle/>
            <a:p>
              <a:pPr algn="l"/>
              <a:endParaRPr lang="en-GB">
                <a:solidFill>
                  <a:schemeClr val="bg1"/>
                </a:solidFill>
                <a:cs typeface="Arial" pitchFamily="34" charset="0"/>
              </a:endParaRPr>
            </a:p>
          </p:txBody>
        </p:sp>
        <p:grpSp>
          <p:nvGrpSpPr>
            <p:cNvPr id="3" name="Group 41"/>
            <p:cNvGrpSpPr>
              <a:grpSpLocks/>
            </p:cNvGrpSpPr>
            <p:nvPr/>
          </p:nvGrpSpPr>
          <p:grpSpPr bwMode="auto">
            <a:xfrm>
              <a:off x="1831975" y="2325688"/>
              <a:ext cx="6088063" cy="692150"/>
              <a:chOff x="1154" y="1465"/>
              <a:chExt cx="3835" cy="436"/>
            </a:xfrm>
          </p:grpSpPr>
          <p:sp>
            <p:nvSpPr>
              <p:cNvPr id="105510" name="Line 36"/>
              <p:cNvSpPr>
                <a:spLocks noChangeShapeType="1"/>
              </p:cNvSpPr>
              <p:nvPr/>
            </p:nvSpPr>
            <p:spPr bwMode="auto">
              <a:xfrm flipV="1">
                <a:off x="1154" y="1467"/>
                <a:ext cx="1766" cy="395"/>
              </a:xfrm>
              <a:prstGeom prst="line">
                <a:avLst/>
              </a:prstGeom>
              <a:noFill/>
              <a:ln w="28575">
                <a:solidFill>
                  <a:schemeClr val="bg2"/>
                </a:solidFill>
                <a:round/>
                <a:headEnd/>
                <a:tailEnd/>
              </a:ln>
            </p:spPr>
            <p:txBody>
              <a:bodyPr/>
              <a:lstStyle/>
              <a:p>
                <a:pPr algn="l"/>
                <a:endParaRPr lang="en-GB">
                  <a:solidFill>
                    <a:schemeClr val="bg1"/>
                  </a:solidFill>
                  <a:cs typeface="Arial" pitchFamily="34" charset="0"/>
                </a:endParaRPr>
              </a:p>
            </p:txBody>
          </p:sp>
          <p:sp>
            <p:nvSpPr>
              <p:cNvPr id="105511" name="Line 6"/>
              <p:cNvSpPr>
                <a:spLocks noChangeShapeType="1"/>
              </p:cNvSpPr>
              <p:nvPr/>
            </p:nvSpPr>
            <p:spPr bwMode="auto">
              <a:xfrm>
                <a:off x="2813" y="1465"/>
                <a:ext cx="2176" cy="436"/>
              </a:xfrm>
              <a:prstGeom prst="line">
                <a:avLst/>
              </a:prstGeom>
              <a:noFill/>
              <a:ln w="25400">
                <a:solidFill>
                  <a:schemeClr val="bg2"/>
                </a:solidFill>
                <a:round/>
                <a:headEnd type="none" w="sm" len="sm"/>
                <a:tailEnd type="none" w="sm" len="sm"/>
              </a:ln>
            </p:spPr>
            <p:txBody>
              <a:bodyPr/>
              <a:lstStyle/>
              <a:p>
                <a:pPr algn="l"/>
                <a:endParaRPr lang="en-GB">
                  <a:solidFill>
                    <a:schemeClr val="bg1"/>
                  </a:solidFill>
                  <a:cs typeface="Arial" pitchFamily="34" charset="0"/>
                </a:endParaRPr>
              </a:p>
            </p:txBody>
          </p:sp>
        </p:grpSp>
        <p:sp>
          <p:nvSpPr>
            <p:cNvPr id="105478" name="Line 10"/>
            <p:cNvSpPr>
              <a:spLocks noChangeShapeType="1"/>
            </p:cNvSpPr>
            <p:nvPr/>
          </p:nvSpPr>
          <p:spPr bwMode="auto">
            <a:xfrm flipH="1">
              <a:off x="6762750" y="3817938"/>
              <a:ext cx="690563" cy="706437"/>
            </a:xfrm>
            <a:prstGeom prst="line">
              <a:avLst/>
            </a:prstGeom>
            <a:noFill/>
            <a:ln w="25400">
              <a:solidFill>
                <a:schemeClr val="bg2"/>
              </a:solidFill>
              <a:round/>
              <a:headEnd type="none" w="sm" len="sm"/>
              <a:tailEnd type="none" w="sm" len="sm"/>
            </a:ln>
          </p:spPr>
          <p:txBody>
            <a:bodyPr/>
            <a:lstStyle/>
            <a:p>
              <a:pPr algn="l"/>
              <a:endParaRPr lang="en-GB">
                <a:solidFill>
                  <a:schemeClr val="bg1"/>
                </a:solidFill>
                <a:cs typeface="Arial" pitchFamily="34" charset="0"/>
              </a:endParaRPr>
            </a:p>
          </p:txBody>
        </p:sp>
        <p:grpSp>
          <p:nvGrpSpPr>
            <p:cNvPr id="4" name="Group 39"/>
            <p:cNvGrpSpPr>
              <a:grpSpLocks/>
            </p:cNvGrpSpPr>
            <p:nvPr/>
          </p:nvGrpSpPr>
          <p:grpSpPr bwMode="auto">
            <a:xfrm>
              <a:off x="1639888" y="3819525"/>
              <a:ext cx="6362700" cy="690563"/>
              <a:chOff x="1033" y="2406"/>
              <a:chExt cx="4008" cy="435"/>
            </a:xfrm>
          </p:grpSpPr>
          <p:sp>
            <p:nvSpPr>
              <p:cNvPr id="105506" name="Line 8"/>
              <p:cNvSpPr>
                <a:spLocks noChangeShapeType="1"/>
              </p:cNvSpPr>
              <p:nvPr/>
            </p:nvSpPr>
            <p:spPr bwMode="auto">
              <a:xfrm flipH="1">
                <a:off x="2070" y="2407"/>
                <a:ext cx="868" cy="416"/>
              </a:xfrm>
              <a:prstGeom prst="line">
                <a:avLst/>
              </a:prstGeom>
              <a:noFill/>
              <a:ln w="25400">
                <a:solidFill>
                  <a:schemeClr val="bg2"/>
                </a:solidFill>
                <a:round/>
                <a:headEnd type="none" w="sm" len="sm"/>
                <a:tailEnd type="none" w="sm" len="sm"/>
              </a:ln>
            </p:spPr>
            <p:txBody>
              <a:bodyPr/>
              <a:lstStyle/>
              <a:p>
                <a:pPr algn="l"/>
                <a:endParaRPr lang="en-GB">
                  <a:solidFill>
                    <a:schemeClr val="bg1"/>
                  </a:solidFill>
                  <a:cs typeface="Arial" pitchFamily="34" charset="0"/>
                </a:endParaRPr>
              </a:p>
            </p:txBody>
          </p:sp>
          <p:sp>
            <p:nvSpPr>
              <p:cNvPr id="105507" name="Line 9"/>
              <p:cNvSpPr>
                <a:spLocks noChangeShapeType="1"/>
              </p:cNvSpPr>
              <p:nvPr/>
            </p:nvSpPr>
            <p:spPr bwMode="auto">
              <a:xfrm>
                <a:off x="2806" y="2406"/>
                <a:ext cx="847" cy="435"/>
              </a:xfrm>
              <a:prstGeom prst="line">
                <a:avLst/>
              </a:prstGeom>
              <a:noFill/>
              <a:ln w="25400">
                <a:solidFill>
                  <a:schemeClr val="bg2"/>
                </a:solidFill>
                <a:round/>
                <a:headEnd type="none" w="sm" len="sm"/>
                <a:tailEnd type="none" w="sm" len="sm"/>
              </a:ln>
            </p:spPr>
            <p:txBody>
              <a:bodyPr/>
              <a:lstStyle/>
              <a:p>
                <a:pPr algn="l"/>
                <a:endParaRPr lang="en-GB">
                  <a:solidFill>
                    <a:schemeClr val="bg1"/>
                  </a:solidFill>
                  <a:cs typeface="Arial" pitchFamily="34" charset="0"/>
                </a:endParaRPr>
              </a:p>
            </p:txBody>
          </p:sp>
          <p:sp>
            <p:nvSpPr>
              <p:cNvPr id="105508" name="Line 11"/>
              <p:cNvSpPr>
                <a:spLocks noChangeShapeType="1"/>
              </p:cNvSpPr>
              <p:nvPr/>
            </p:nvSpPr>
            <p:spPr bwMode="auto">
              <a:xfrm>
                <a:off x="4660" y="2406"/>
                <a:ext cx="381" cy="434"/>
              </a:xfrm>
              <a:prstGeom prst="line">
                <a:avLst/>
              </a:prstGeom>
              <a:noFill/>
              <a:ln w="25400">
                <a:solidFill>
                  <a:schemeClr val="bg2"/>
                </a:solidFill>
                <a:round/>
                <a:headEnd type="none" w="sm" len="sm"/>
                <a:tailEnd type="none" w="sm" len="sm"/>
              </a:ln>
            </p:spPr>
            <p:txBody>
              <a:bodyPr/>
              <a:lstStyle/>
              <a:p>
                <a:pPr algn="l"/>
                <a:endParaRPr lang="en-GB">
                  <a:solidFill>
                    <a:schemeClr val="bg1"/>
                  </a:solidFill>
                  <a:cs typeface="Arial" pitchFamily="34" charset="0"/>
                </a:endParaRPr>
              </a:p>
            </p:txBody>
          </p:sp>
          <p:sp>
            <p:nvSpPr>
              <p:cNvPr id="105509" name="Line 12"/>
              <p:cNvSpPr>
                <a:spLocks noChangeShapeType="1"/>
              </p:cNvSpPr>
              <p:nvPr/>
            </p:nvSpPr>
            <p:spPr bwMode="auto">
              <a:xfrm>
                <a:off x="1033" y="2408"/>
                <a:ext cx="339" cy="405"/>
              </a:xfrm>
              <a:prstGeom prst="line">
                <a:avLst/>
              </a:prstGeom>
              <a:noFill/>
              <a:ln w="25400">
                <a:solidFill>
                  <a:schemeClr val="bg2"/>
                </a:solidFill>
                <a:round/>
                <a:headEnd type="none" w="sm" len="sm"/>
                <a:tailEnd type="none" w="sm" len="sm"/>
              </a:ln>
            </p:spPr>
            <p:txBody>
              <a:bodyPr/>
              <a:lstStyle/>
              <a:p>
                <a:pPr algn="l"/>
                <a:endParaRPr lang="en-GB">
                  <a:solidFill>
                    <a:schemeClr val="bg1"/>
                  </a:solidFill>
                  <a:cs typeface="Arial" pitchFamily="34" charset="0"/>
                </a:endParaRPr>
              </a:p>
            </p:txBody>
          </p:sp>
        </p:grpSp>
        <p:sp>
          <p:nvSpPr>
            <p:cNvPr id="105480" name="Line 13"/>
            <p:cNvSpPr>
              <a:spLocks noChangeShapeType="1"/>
            </p:cNvSpPr>
            <p:nvPr/>
          </p:nvSpPr>
          <p:spPr bwMode="auto">
            <a:xfrm flipH="1">
              <a:off x="1004888" y="3816350"/>
              <a:ext cx="673100" cy="722313"/>
            </a:xfrm>
            <a:prstGeom prst="line">
              <a:avLst/>
            </a:prstGeom>
            <a:noFill/>
            <a:ln w="25400">
              <a:solidFill>
                <a:schemeClr val="bg2"/>
              </a:solidFill>
              <a:round/>
              <a:headEnd type="none" w="sm" len="sm"/>
              <a:tailEnd type="none" w="sm" len="sm"/>
            </a:ln>
          </p:spPr>
          <p:txBody>
            <a:bodyPr/>
            <a:lstStyle/>
            <a:p>
              <a:pPr algn="l"/>
              <a:endParaRPr lang="en-GB">
                <a:solidFill>
                  <a:schemeClr val="bg1"/>
                </a:solidFill>
                <a:cs typeface="Arial" pitchFamily="34" charset="0"/>
              </a:endParaRPr>
            </a:p>
          </p:txBody>
        </p:sp>
        <p:grpSp>
          <p:nvGrpSpPr>
            <p:cNvPr id="5" name="Group 40"/>
            <p:cNvGrpSpPr>
              <a:grpSpLocks/>
            </p:cNvGrpSpPr>
            <p:nvPr/>
          </p:nvGrpSpPr>
          <p:grpSpPr bwMode="auto">
            <a:xfrm>
              <a:off x="590550" y="2936875"/>
              <a:ext cx="8074025" cy="922338"/>
              <a:chOff x="372" y="1850"/>
              <a:chExt cx="5086" cy="581"/>
            </a:xfrm>
          </p:grpSpPr>
          <p:sp>
            <p:nvSpPr>
              <p:cNvPr id="105500" name="Rectangle 14"/>
              <p:cNvSpPr>
                <a:spLocks noChangeArrowheads="1"/>
              </p:cNvSpPr>
              <p:nvPr/>
            </p:nvSpPr>
            <p:spPr bwMode="auto">
              <a:xfrm>
                <a:off x="372" y="1850"/>
                <a:ext cx="1471" cy="581"/>
              </a:xfrm>
              <a:prstGeom prst="rect">
                <a:avLst/>
              </a:prstGeom>
              <a:solidFill>
                <a:schemeClr val="hlink"/>
              </a:solidFill>
              <a:ln w="9525">
                <a:noFill/>
                <a:miter lim="800000"/>
                <a:headEnd/>
                <a:tailEnd/>
              </a:ln>
            </p:spPr>
            <p:txBody>
              <a:bodyPr wrap="none" anchor="ctr"/>
              <a:lstStyle/>
              <a:p>
                <a:pPr algn="l"/>
                <a:endParaRPr lang="en-GB">
                  <a:solidFill>
                    <a:schemeClr val="bg1"/>
                  </a:solidFill>
                  <a:cs typeface="Arial" pitchFamily="34" charset="0"/>
                </a:endParaRPr>
              </a:p>
            </p:txBody>
          </p:sp>
          <p:sp>
            <p:nvSpPr>
              <p:cNvPr id="105501" name="Rectangle 15"/>
              <p:cNvSpPr>
                <a:spLocks noChangeArrowheads="1"/>
              </p:cNvSpPr>
              <p:nvPr/>
            </p:nvSpPr>
            <p:spPr bwMode="auto">
              <a:xfrm>
                <a:off x="3987" y="1850"/>
                <a:ext cx="1471" cy="581"/>
              </a:xfrm>
              <a:prstGeom prst="rect">
                <a:avLst/>
              </a:prstGeom>
              <a:solidFill>
                <a:schemeClr val="hlink"/>
              </a:solidFill>
              <a:ln w="9525">
                <a:noFill/>
                <a:miter lim="800000"/>
                <a:headEnd/>
                <a:tailEnd/>
              </a:ln>
            </p:spPr>
            <p:txBody>
              <a:bodyPr wrap="none" anchor="ctr"/>
              <a:lstStyle/>
              <a:p>
                <a:pPr algn="l"/>
                <a:endParaRPr lang="en-GB">
                  <a:solidFill>
                    <a:schemeClr val="bg1"/>
                  </a:solidFill>
                  <a:cs typeface="Arial" pitchFamily="34" charset="0"/>
                </a:endParaRPr>
              </a:p>
            </p:txBody>
          </p:sp>
          <p:sp>
            <p:nvSpPr>
              <p:cNvPr id="105502" name="Rectangle 16"/>
              <p:cNvSpPr>
                <a:spLocks noChangeArrowheads="1"/>
              </p:cNvSpPr>
              <p:nvPr/>
            </p:nvSpPr>
            <p:spPr bwMode="auto">
              <a:xfrm>
                <a:off x="2173" y="1850"/>
                <a:ext cx="1471" cy="581"/>
              </a:xfrm>
              <a:prstGeom prst="rect">
                <a:avLst/>
              </a:prstGeom>
              <a:solidFill>
                <a:schemeClr val="hlink"/>
              </a:solidFill>
              <a:ln w="9525">
                <a:noFill/>
                <a:miter lim="800000"/>
                <a:headEnd/>
                <a:tailEnd/>
              </a:ln>
            </p:spPr>
            <p:txBody>
              <a:bodyPr wrap="none" anchor="ctr"/>
              <a:lstStyle/>
              <a:p>
                <a:pPr algn="l"/>
                <a:endParaRPr lang="en-GB">
                  <a:solidFill>
                    <a:schemeClr val="bg1"/>
                  </a:solidFill>
                  <a:cs typeface="Arial" pitchFamily="34" charset="0"/>
                </a:endParaRPr>
              </a:p>
            </p:txBody>
          </p:sp>
          <p:sp>
            <p:nvSpPr>
              <p:cNvPr id="105503" name="Rectangle 17"/>
              <p:cNvSpPr>
                <a:spLocks noChangeArrowheads="1"/>
              </p:cNvSpPr>
              <p:nvPr/>
            </p:nvSpPr>
            <p:spPr bwMode="auto">
              <a:xfrm>
                <a:off x="4034" y="2003"/>
                <a:ext cx="1361" cy="155"/>
              </a:xfrm>
              <a:prstGeom prst="rect">
                <a:avLst/>
              </a:prstGeom>
              <a:noFill/>
              <a:ln w="9525">
                <a:noFill/>
                <a:miter lim="800000"/>
                <a:headEnd/>
                <a:tailEnd/>
              </a:ln>
            </p:spPr>
            <p:txBody>
              <a:bodyPr lIns="0" tIns="0" rIns="0" bIns="0">
                <a:spAutoFit/>
              </a:bodyPr>
              <a:lstStyle/>
              <a:p>
                <a:pPr defTabSz="1208088" eaLnBrk="0" hangingPunct="0">
                  <a:spcBef>
                    <a:spcPct val="50000"/>
                  </a:spcBef>
                </a:pPr>
                <a:r>
                  <a:rPr lang="cs-CZ" sz="1600" b="1" dirty="0" smtClean="0">
                    <a:solidFill>
                      <a:schemeClr val="bg1"/>
                    </a:solidFill>
                    <a:cs typeface="Arial" pitchFamily="34" charset="0"/>
                  </a:rPr>
                  <a:t>Jídlo je výborné! </a:t>
                </a:r>
                <a:endParaRPr lang="en-GB" sz="1600" b="1" dirty="0">
                  <a:solidFill>
                    <a:schemeClr val="bg1"/>
                  </a:solidFill>
                  <a:cs typeface="Arial" pitchFamily="34" charset="0"/>
                </a:endParaRPr>
              </a:p>
            </p:txBody>
          </p:sp>
          <p:sp>
            <p:nvSpPr>
              <p:cNvPr id="105504" name="Rectangle 19"/>
              <p:cNvSpPr>
                <a:spLocks noChangeArrowheads="1"/>
              </p:cNvSpPr>
              <p:nvPr/>
            </p:nvSpPr>
            <p:spPr bwMode="auto">
              <a:xfrm>
                <a:off x="2245" y="1986"/>
                <a:ext cx="1304" cy="310"/>
              </a:xfrm>
              <a:prstGeom prst="rect">
                <a:avLst/>
              </a:prstGeom>
              <a:noFill/>
              <a:ln w="9525">
                <a:noFill/>
                <a:miter lim="800000"/>
                <a:headEnd/>
                <a:tailEnd/>
              </a:ln>
            </p:spPr>
            <p:txBody>
              <a:bodyPr lIns="0" tIns="0" rIns="0" bIns="0">
                <a:spAutoFit/>
              </a:bodyPr>
              <a:lstStyle/>
              <a:p>
                <a:pPr defTabSz="1208088" eaLnBrk="0" hangingPunct="0">
                  <a:spcBef>
                    <a:spcPct val="50000"/>
                  </a:spcBef>
                </a:pPr>
                <a:r>
                  <a:rPr lang="cs-CZ" sz="1600" b="1" dirty="0" smtClean="0">
                    <a:solidFill>
                      <a:schemeClr val="bg1"/>
                    </a:solidFill>
                    <a:cs typeface="Arial" pitchFamily="34" charset="0"/>
                  </a:rPr>
                  <a:t>Prožití skvělých zážitků!</a:t>
                </a:r>
                <a:endParaRPr lang="en-GB" sz="1600" b="1" dirty="0">
                  <a:solidFill>
                    <a:schemeClr val="bg1"/>
                  </a:solidFill>
                  <a:cs typeface="Arial" pitchFamily="34" charset="0"/>
                </a:endParaRPr>
              </a:p>
            </p:txBody>
          </p:sp>
          <p:sp>
            <p:nvSpPr>
              <p:cNvPr id="105505" name="Rectangle 20"/>
              <p:cNvSpPr>
                <a:spLocks noChangeArrowheads="1"/>
              </p:cNvSpPr>
              <p:nvPr/>
            </p:nvSpPr>
            <p:spPr bwMode="auto">
              <a:xfrm>
                <a:off x="561" y="1996"/>
                <a:ext cx="1049" cy="310"/>
              </a:xfrm>
              <a:prstGeom prst="rect">
                <a:avLst/>
              </a:prstGeom>
              <a:noFill/>
              <a:ln w="9525">
                <a:noFill/>
                <a:miter lim="800000"/>
                <a:headEnd/>
                <a:tailEnd/>
              </a:ln>
            </p:spPr>
            <p:txBody>
              <a:bodyPr lIns="0" tIns="0" rIns="0" bIns="0">
                <a:spAutoFit/>
              </a:bodyPr>
              <a:lstStyle/>
              <a:p>
                <a:pPr defTabSz="1208088" eaLnBrk="0" hangingPunct="0">
                  <a:spcBef>
                    <a:spcPct val="50000"/>
                  </a:spcBef>
                </a:pPr>
                <a:r>
                  <a:rPr lang="cs-CZ" sz="1600" b="1" dirty="0" smtClean="0">
                    <a:solidFill>
                      <a:schemeClr val="bg1"/>
                    </a:solidFill>
                    <a:cs typeface="Arial" pitchFamily="34" charset="0"/>
                  </a:rPr>
                  <a:t>Užívat si bohaté kulturní dědictví</a:t>
                </a:r>
                <a:endParaRPr lang="en-GB" sz="1600" b="1" dirty="0">
                  <a:solidFill>
                    <a:schemeClr val="bg1"/>
                  </a:solidFill>
                  <a:cs typeface="Arial" pitchFamily="34" charset="0"/>
                </a:endParaRPr>
              </a:p>
            </p:txBody>
          </p:sp>
        </p:grpSp>
        <p:grpSp>
          <p:nvGrpSpPr>
            <p:cNvPr id="6" name="Group 38"/>
            <p:cNvGrpSpPr>
              <a:grpSpLocks/>
            </p:cNvGrpSpPr>
            <p:nvPr/>
          </p:nvGrpSpPr>
          <p:grpSpPr bwMode="auto">
            <a:xfrm>
              <a:off x="500063" y="4378325"/>
              <a:ext cx="8210550" cy="879475"/>
              <a:chOff x="315" y="2758"/>
              <a:chExt cx="5172" cy="554"/>
            </a:xfrm>
          </p:grpSpPr>
          <p:sp>
            <p:nvSpPr>
              <p:cNvPr id="105486" name="Rectangle 21"/>
              <p:cNvSpPr>
                <a:spLocks noChangeArrowheads="1"/>
              </p:cNvSpPr>
              <p:nvPr/>
            </p:nvSpPr>
            <p:spPr bwMode="auto">
              <a:xfrm>
                <a:off x="3951" y="2758"/>
                <a:ext cx="745" cy="554"/>
              </a:xfrm>
              <a:prstGeom prst="rect">
                <a:avLst/>
              </a:prstGeom>
              <a:solidFill>
                <a:schemeClr val="tx1"/>
              </a:solidFill>
              <a:ln w="9525">
                <a:noFill/>
                <a:miter lim="800000"/>
                <a:headEnd/>
                <a:tailEnd/>
              </a:ln>
            </p:spPr>
            <p:txBody>
              <a:bodyPr wrap="none" anchor="ctr"/>
              <a:lstStyle/>
              <a:p>
                <a:pPr algn="l"/>
                <a:endParaRPr lang="en-GB">
                  <a:solidFill>
                    <a:schemeClr val="bg1"/>
                  </a:solidFill>
                  <a:cs typeface="Arial" pitchFamily="34" charset="0"/>
                </a:endParaRPr>
              </a:p>
            </p:txBody>
          </p:sp>
          <p:sp>
            <p:nvSpPr>
              <p:cNvPr id="105487" name="Rectangle 22"/>
              <p:cNvSpPr>
                <a:spLocks noChangeArrowheads="1"/>
              </p:cNvSpPr>
              <p:nvPr/>
            </p:nvSpPr>
            <p:spPr bwMode="auto">
              <a:xfrm>
                <a:off x="4733" y="2758"/>
                <a:ext cx="745" cy="554"/>
              </a:xfrm>
              <a:prstGeom prst="rect">
                <a:avLst/>
              </a:prstGeom>
              <a:solidFill>
                <a:schemeClr val="tx1"/>
              </a:solidFill>
              <a:ln w="9525">
                <a:noFill/>
                <a:miter lim="800000"/>
                <a:headEnd/>
                <a:tailEnd/>
              </a:ln>
            </p:spPr>
            <p:txBody>
              <a:bodyPr wrap="none" anchor="ctr"/>
              <a:lstStyle/>
              <a:p>
                <a:pPr algn="l"/>
                <a:endParaRPr lang="en-GB">
                  <a:solidFill>
                    <a:schemeClr val="bg1"/>
                  </a:solidFill>
                  <a:cs typeface="Arial" pitchFamily="34" charset="0"/>
                </a:endParaRPr>
              </a:p>
            </p:txBody>
          </p:sp>
          <p:sp>
            <p:nvSpPr>
              <p:cNvPr id="105488" name="Rectangle 23"/>
              <p:cNvSpPr>
                <a:spLocks noChangeArrowheads="1"/>
              </p:cNvSpPr>
              <p:nvPr/>
            </p:nvSpPr>
            <p:spPr bwMode="auto">
              <a:xfrm>
                <a:off x="1756" y="2758"/>
                <a:ext cx="661" cy="554"/>
              </a:xfrm>
              <a:prstGeom prst="rect">
                <a:avLst/>
              </a:prstGeom>
              <a:solidFill>
                <a:schemeClr val="tx1"/>
              </a:solidFill>
              <a:ln w="9525">
                <a:noFill/>
                <a:miter lim="800000"/>
                <a:headEnd/>
                <a:tailEnd/>
              </a:ln>
            </p:spPr>
            <p:txBody>
              <a:bodyPr wrap="none" anchor="ctr"/>
              <a:lstStyle/>
              <a:p>
                <a:pPr algn="l"/>
                <a:endParaRPr lang="en-GB">
                  <a:solidFill>
                    <a:schemeClr val="bg1"/>
                  </a:solidFill>
                  <a:cs typeface="Arial" pitchFamily="34" charset="0"/>
                </a:endParaRPr>
              </a:p>
            </p:txBody>
          </p:sp>
          <p:sp>
            <p:nvSpPr>
              <p:cNvPr id="105489" name="Rectangle 24"/>
              <p:cNvSpPr>
                <a:spLocks noChangeArrowheads="1"/>
              </p:cNvSpPr>
              <p:nvPr/>
            </p:nvSpPr>
            <p:spPr bwMode="auto">
              <a:xfrm>
                <a:off x="2459" y="2758"/>
                <a:ext cx="694" cy="554"/>
              </a:xfrm>
              <a:prstGeom prst="rect">
                <a:avLst/>
              </a:prstGeom>
              <a:solidFill>
                <a:schemeClr val="tx1"/>
              </a:solidFill>
              <a:ln w="9525">
                <a:noFill/>
                <a:miter lim="800000"/>
                <a:headEnd/>
                <a:tailEnd/>
              </a:ln>
            </p:spPr>
            <p:txBody>
              <a:bodyPr wrap="none" anchor="ctr"/>
              <a:lstStyle/>
              <a:p>
                <a:pPr algn="l"/>
                <a:endParaRPr lang="en-GB">
                  <a:solidFill>
                    <a:schemeClr val="bg1"/>
                  </a:solidFill>
                  <a:cs typeface="Arial" pitchFamily="34" charset="0"/>
                </a:endParaRPr>
              </a:p>
            </p:txBody>
          </p:sp>
          <p:sp>
            <p:nvSpPr>
              <p:cNvPr id="105490" name="Rectangle 25"/>
              <p:cNvSpPr>
                <a:spLocks noChangeArrowheads="1"/>
              </p:cNvSpPr>
              <p:nvPr/>
            </p:nvSpPr>
            <p:spPr bwMode="auto">
              <a:xfrm>
                <a:off x="3177" y="2758"/>
                <a:ext cx="745" cy="554"/>
              </a:xfrm>
              <a:prstGeom prst="rect">
                <a:avLst/>
              </a:prstGeom>
              <a:solidFill>
                <a:schemeClr val="tx1"/>
              </a:solidFill>
              <a:ln w="9525">
                <a:noFill/>
                <a:miter lim="800000"/>
                <a:headEnd/>
                <a:tailEnd/>
              </a:ln>
            </p:spPr>
            <p:txBody>
              <a:bodyPr wrap="none" anchor="ctr"/>
              <a:lstStyle/>
              <a:p>
                <a:pPr algn="l"/>
                <a:endParaRPr lang="en-GB">
                  <a:solidFill>
                    <a:schemeClr val="bg1"/>
                  </a:solidFill>
                  <a:cs typeface="Arial" pitchFamily="34" charset="0"/>
                </a:endParaRPr>
              </a:p>
            </p:txBody>
          </p:sp>
          <p:sp>
            <p:nvSpPr>
              <p:cNvPr id="105491" name="Rectangle 26"/>
              <p:cNvSpPr>
                <a:spLocks noChangeArrowheads="1"/>
              </p:cNvSpPr>
              <p:nvPr/>
            </p:nvSpPr>
            <p:spPr bwMode="auto">
              <a:xfrm>
                <a:off x="320" y="2758"/>
                <a:ext cx="745" cy="554"/>
              </a:xfrm>
              <a:prstGeom prst="rect">
                <a:avLst/>
              </a:prstGeom>
              <a:solidFill>
                <a:schemeClr val="tx1"/>
              </a:solidFill>
              <a:ln w="9525">
                <a:noFill/>
                <a:miter lim="800000"/>
                <a:headEnd/>
                <a:tailEnd/>
              </a:ln>
            </p:spPr>
            <p:txBody>
              <a:bodyPr wrap="none" anchor="ctr"/>
              <a:lstStyle/>
              <a:p>
                <a:pPr algn="l"/>
                <a:endParaRPr lang="en-GB">
                  <a:solidFill>
                    <a:schemeClr val="bg1"/>
                  </a:solidFill>
                  <a:cs typeface="Arial" pitchFamily="34" charset="0"/>
                </a:endParaRPr>
              </a:p>
            </p:txBody>
          </p:sp>
          <p:sp>
            <p:nvSpPr>
              <p:cNvPr id="105492" name="Rectangle 27"/>
              <p:cNvSpPr>
                <a:spLocks noChangeArrowheads="1"/>
              </p:cNvSpPr>
              <p:nvPr/>
            </p:nvSpPr>
            <p:spPr bwMode="auto">
              <a:xfrm>
                <a:off x="1096" y="2758"/>
                <a:ext cx="624" cy="554"/>
              </a:xfrm>
              <a:prstGeom prst="rect">
                <a:avLst/>
              </a:prstGeom>
              <a:solidFill>
                <a:schemeClr val="tx1"/>
              </a:solidFill>
              <a:ln w="9525">
                <a:noFill/>
                <a:miter lim="800000"/>
                <a:headEnd/>
                <a:tailEnd/>
              </a:ln>
            </p:spPr>
            <p:txBody>
              <a:bodyPr wrap="none" anchor="ctr"/>
              <a:lstStyle/>
              <a:p>
                <a:pPr algn="l"/>
                <a:endParaRPr lang="en-GB">
                  <a:solidFill>
                    <a:schemeClr val="bg1"/>
                  </a:solidFill>
                  <a:cs typeface="Arial" pitchFamily="34" charset="0"/>
                </a:endParaRPr>
              </a:p>
            </p:txBody>
          </p:sp>
          <p:sp>
            <p:nvSpPr>
              <p:cNvPr id="105493" name="Rectangle 28"/>
              <p:cNvSpPr>
                <a:spLocks noChangeArrowheads="1"/>
              </p:cNvSpPr>
              <p:nvPr/>
            </p:nvSpPr>
            <p:spPr bwMode="auto">
              <a:xfrm>
                <a:off x="3960" y="2790"/>
                <a:ext cx="720" cy="349"/>
              </a:xfrm>
              <a:prstGeom prst="rect">
                <a:avLst/>
              </a:prstGeom>
              <a:noFill/>
              <a:ln w="9525">
                <a:noFill/>
                <a:miter lim="800000"/>
                <a:headEnd/>
                <a:tailEnd/>
              </a:ln>
            </p:spPr>
            <p:txBody>
              <a:bodyPr lIns="0" tIns="0" rIns="0" bIns="0">
                <a:spAutoFit/>
              </a:bodyPr>
              <a:lstStyle/>
              <a:p>
                <a:pPr defTabSz="1092200" eaLnBrk="0" hangingPunct="0"/>
                <a:r>
                  <a:rPr lang="cs-CZ" sz="1200" b="1" dirty="0" smtClean="0">
                    <a:solidFill>
                      <a:schemeClr val="bg1"/>
                    </a:solidFill>
                    <a:cs typeface="Arial" pitchFamily="34" charset="0"/>
                  </a:rPr>
                  <a:t>Kamkoliv jdete, tam jsou skvělé restaurace</a:t>
                </a:r>
                <a:endParaRPr lang="en-GB" sz="1200" b="1" dirty="0">
                  <a:solidFill>
                    <a:schemeClr val="bg1"/>
                  </a:solidFill>
                  <a:cs typeface="Arial" pitchFamily="34" charset="0"/>
                </a:endParaRPr>
              </a:p>
            </p:txBody>
          </p:sp>
          <p:sp>
            <p:nvSpPr>
              <p:cNvPr id="105494" name="Rectangle 29"/>
              <p:cNvSpPr>
                <a:spLocks noChangeArrowheads="1"/>
              </p:cNvSpPr>
              <p:nvPr/>
            </p:nvSpPr>
            <p:spPr bwMode="auto">
              <a:xfrm>
                <a:off x="4725" y="2820"/>
                <a:ext cx="762" cy="465"/>
              </a:xfrm>
              <a:prstGeom prst="rect">
                <a:avLst/>
              </a:prstGeom>
              <a:noFill/>
              <a:ln w="9525">
                <a:noFill/>
                <a:miter lim="800000"/>
                <a:headEnd/>
                <a:tailEnd/>
              </a:ln>
            </p:spPr>
            <p:txBody>
              <a:bodyPr lIns="0" tIns="0" rIns="0" bIns="0">
                <a:spAutoFit/>
              </a:bodyPr>
              <a:lstStyle/>
              <a:p>
                <a:pPr defTabSz="1092200" eaLnBrk="0" hangingPunct="0"/>
                <a:r>
                  <a:rPr lang="cs-CZ" sz="1200" b="1" dirty="0" smtClean="0">
                    <a:solidFill>
                      <a:schemeClr val="bg1"/>
                    </a:solidFill>
                    <a:cs typeface="Arial" pitchFamily="34" charset="0"/>
                  </a:rPr>
                  <a:t>Vybrané lokální produkty jsou prodávány  po celé zemi</a:t>
                </a:r>
                <a:endParaRPr lang="en-GB" sz="1200" b="1" dirty="0">
                  <a:solidFill>
                    <a:schemeClr val="bg1"/>
                  </a:solidFill>
                  <a:cs typeface="Arial" pitchFamily="34" charset="0"/>
                </a:endParaRPr>
              </a:p>
            </p:txBody>
          </p:sp>
          <p:sp>
            <p:nvSpPr>
              <p:cNvPr id="105495" name="Rectangle 30"/>
              <p:cNvSpPr>
                <a:spLocks noChangeArrowheads="1"/>
              </p:cNvSpPr>
              <p:nvPr/>
            </p:nvSpPr>
            <p:spPr bwMode="auto">
              <a:xfrm>
                <a:off x="2474" y="2790"/>
                <a:ext cx="702" cy="465"/>
              </a:xfrm>
              <a:prstGeom prst="rect">
                <a:avLst/>
              </a:prstGeom>
              <a:noFill/>
              <a:ln w="9525">
                <a:noFill/>
                <a:miter lim="800000"/>
                <a:headEnd/>
                <a:tailEnd/>
              </a:ln>
            </p:spPr>
            <p:txBody>
              <a:bodyPr lIns="0" tIns="0" rIns="0" bIns="0">
                <a:spAutoFit/>
              </a:bodyPr>
              <a:lstStyle/>
              <a:p>
                <a:pPr defTabSz="1092200" eaLnBrk="0" hangingPunct="0"/>
                <a:r>
                  <a:rPr lang="cs-CZ" sz="1200" b="1" dirty="0" smtClean="0">
                    <a:solidFill>
                      <a:schemeClr val="bg1"/>
                    </a:solidFill>
                    <a:cs typeface="Arial" pitchFamily="34" charset="0"/>
                  </a:rPr>
                  <a:t>Hory nabízejí možnosti turistiky a zimních sportů</a:t>
                </a:r>
                <a:endParaRPr lang="en-GB" sz="1200" b="1" dirty="0">
                  <a:solidFill>
                    <a:schemeClr val="bg1"/>
                  </a:solidFill>
                  <a:cs typeface="Arial" pitchFamily="34" charset="0"/>
                </a:endParaRPr>
              </a:p>
            </p:txBody>
          </p:sp>
          <p:sp>
            <p:nvSpPr>
              <p:cNvPr id="105496" name="Rectangle 31"/>
              <p:cNvSpPr>
                <a:spLocks noChangeArrowheads="1"/>
              </p:cNvSpPr>
              <p:nvPr/>
            </p:nvSpPr>
            <p:spPr bwMode="auto">
              <a:xfrm>
                <a:off x="3195" y="2846"/>
                <a:ext cx="706" cy="349"/>
              </a:xfrm>
              <a:prstGeom prst="rect">
                <a:avLst/>
              </a:prstGeom>
              <a:noFill/>
              <a:ln w="9525">
                <a:noFill/>
                <a:miter lim="800000"/>
                <a:headEnd/>
                <a:tailEnd/>
              </a:ln>
            </p:spPr>
            <p:txBody>
              <a:bodyPr lIns="0" tIns="0" rIns="0" bIns="0">
                <a:spAutoFit/>
              </a:bodyPr>
              <a:lstStyle/>
              <a:p>
                <a:pPr defTabSz="1092200" eaLnBrk="0" hangingPunct="0"/>
                <a:r>
                  <a:rPr lang="cs-CZ" sz="1200" b="1" dirty="0" smtClean="0">
                    <a:solidFill>
                      <a:schemeClr val="bg1"/>
                    </a:solidFill>
                    <a:cs typeface="Arial" pitchFamily="34" charset="0"/>
                  </a:rPr>
                  <a:t>Je zde omračující krajina</a:t>
                </a:r>
                <a:endParaRPr lang="en-GB" sz="1200" b="1" dirty="0">
                  <a:solidFill>
                    <a:schemeClr val="bg1"/>
                  </a:solidFill>
                  <a:cs typeface="Arial" pitchFamily="34" charset="0"/>
                </a:endParaRPr>
              </a:p>
            </p:txBody>
          </p:sp>
          <p:sp>
            <p:nvSpPr>
              <p:cNvPr id="105497" name="Rectangle 32"/>
              <p:cNvSpPr>
                <a:spLocks noChangeArrowheads="1"/>
              </p:cNvSpPr>
              <p:nvPr/>
            </p:nvSpPr>
            <p:spPr bwMode="auto">
              <a:xfrm>
                <a:off x="1080" y="2846"/>
                <a:ext cx="675" cy="349"/>
              </a:xfrm>
              <a:prstGeom prst="rect">
                <a:avLst/>
              </a:prstGeom>
              <a:noFill/>
              <a:ln w="9525">
                <a:noFill/>
                <a:miter lim="800000"/>
                <a:headEnd/>
                <a:tailEnd/>
              </a:ln>
            </p:spPr>
            <p:txBody>
              <a:bodyPr lIns="0" tIns="0" rIns="0" bIns="0">
                <a:spAutoFit/>
              </a:bodyPr>
              <a:lstStyle/>
              <a:p>
                <a:pPr defTabSz="1092200" eaLnBrk="0" hangingPunct="0"/>
                <a:r>
                  <a:rPr lang="cs-CZ" sz="1200" b="1" dirty="0" smtClean="0">
                    <a:solidFill>
                      <a:schemeClr val="bg1"/>
                    </a:solidFill>
                    <a:cs typeface="Arial" pitchFamily="34" charset="0"/>
                  </a:rPr>
                  <a:t>Jsou zde krásné </a:t>
                </a:r>
              </a:p>
              <a:p>
                <a:pPr defTabSz="1092200" eaLnBrk="0" hangingPunct="0"/>
                <a:r>
                  <a:rPr lang="cs-CZ" sz="1200" b="1" dirty="0" smtClean="0">
                    <a:solidFill>
                      <a:schemeClr val="bg1"/>
                    </a:solidFill>
                    <a:cs typeface="Arial" pitchFamily="34" charset="0"/>
                  </a:rPr>
                  <a:t>kostely</a:t>
                </a:r>
                <a:endParaRPr lang="en-GB" sz="1200" b="1" dirty="0">
                  <a:solidFill>
                    <a:schemeClr val="bg1"/>
                  </a:solidFill>
                  <a:cs typeface="Arial" pitchFamily="34" charset="0"/>
                </a:endParaRPr>
              </a:p>
            </p:txBody>
          </p:sp>
          <p:sp>
            <p:nvSpPr>
              <p:cNvPr id="105498" name="Rectangle 33"/>
              <p:cNvSpPr>
                <a:spLocks noChangeArrowheads="1"/>
              </p:cNvSpPr>
              <p:nvPr/>
            </p:nvSpPr>
            <p:spPr bwMode="auto">
              <a:xfrm>
                <a:off x="1791" y="2837"/>
                <a:ext cx="609" cy="233"/>
              </a:xfrm>
              <a:prstGeom prst="rect">
                <a:avLst/>
              </a:prstGeom>
              <a:noFill/>
              <a:ln w="9525">
                <a:noFill/>
                <a:miter lim="800000"/>
                <a:headEnd/>
                <a:tailEnd/>
              </a:ln>
            </p:spPr>
            <p:txBody>
              <a:bodyPr lIns="0" tIns="0" rIns="0" bIns="0">
                <a:spAutoFit/>
              </a:bodyPr>
              <a:lstStyle/>
              <a:p>
                <a:pPr defTabSz="1092200" eaLnBrk="0" hangingPunct="0"/>
                <a:r>
                  <a:rPr lang="cs-CZ" sz="1200" b="1" dirty="0" smtClean="0">
                    <a:solidFill>
                      <a:schemeClr val="bg1"/>
                    </a:solidFill>
                    <a:cs typeface="Arial" pitchFamily="34" charset="0"/>
                  </a:rPr>
                  <a:t>Má rozsáhlé pobřeží</a:t>
                </a:r>
                <a:endParaRPr lang="en-GB" sz="1200" b="1" dirty="0">
                  <a:solidFill>
                    <a:schemeClr val="bg1"/>
                  </a:solidFill>
                  <a:cs typeface="Arial" pitchFamily="34" charset="0"/>
                </a:endParaRPr>
              </a:p>
            </p:txBody>
          </p:sp>
          <p:sp>
            <p:nvSpPr>
              <p:cNvPr id="105499" name="Rectangle 34"/>
              <p:cNvSpPr>
                <a:spLocks noChangeArrowheads="1"/>
              </p:cNvSpPr>
              <p:nvPr/>
            </p:nvSpPr>
            <p:spPr bwMode="auto">
              <a:xfrm>
                <a:off x="315" y="2838"/>
                <a:ext cx="720" cy="233"/>
              </a:xfrm>
              <a:prstGeom prst="rect">
                <a:avLst/>
              </a:prstGeom>
              <a:noFill/>
              <a:ln w="9525">
                <a:noFill/>
                <a:miter lim="800000"/>
                <a:headEnd/>
                <a:tailEnd/>
              </a:ln>
            </p:spPr>
            <p:txBody>
              <a:bodyPr lIns="0" tIns="0" rIns="0" bIns="0">
                <a:spAutoFit/>
              </a:bodyPr>
              <a:lstStyle/>
              <a:p>
                <a:pPr defTabSz="1092200" eaLnBrk="0" hangingPunct="0"/>
                <a:r>
                  <a:rPr lang="cs-CZ" sz="1200" b="1" dirty="0" smtClean="0">
                    <a:solidFill>
                      <a:schemeClr val="bg1"/>
                    </a:solidFill>
                    <a:cs typeface="Arial" pitchFamily="34" charset="0"/>
                  </a:rPr>
                  <a:t>Muzea nabízejí mnoho pokladů</a:t>
                </a:r>
                <a:endParaRPr lang="en-GB" sz="1200" b="1" dirty="0">
                  <a:solidFill>
                    <a:schemeClr val="bg1"/>
                  </a:solidFill>
                  <a:cs typeface="Arial" pitchFamily="34" charset="0"/>
                </a:endParaRPr>
              </a:p>
            </p:txBody>
          </p:sp>
        </p:grpSp>
        <p:grpSp>
          <p:nvGrpSpPr>
            <p:cNvPr id="7" name="Group 42"/>
            <p:cNvGrpSpPr>
              <a:grpSpLocks/>
            </p:cNvGrpSpPr>
            <p:nvPr/>
          </p:nvGrpSpPr>
          <p:grpSpPr bwMode="auto">
            <a:xfrm>
              <a:off x="3549650" y="1433513"/>
              <a:ext cx="2101850" cy="922337"/>
              <a:chOff x="2236" y="903"/>
              <a:chExt cx="1324" cy="581"/>
            </a:xfrm>
          </p:grpSpPr>
          <p:sp>
            <p:nvSpPr>
              <p:cNvPr id="105484" name="Rectangle 7"/>
              <p:cNvSpPr>
                <a:spLocks noChangeArrowheads="1"/>
              </p:cNvSpPr>
              <p:nvPr/>
            </p:nvSpPr>
            <p:spPr bwMode="auto">
              <a:xfrm>
                <a:off x="2236" y="903"/>
                <a:ext cx="1324" cy="581"/>
              </a:xfrm>
              <a:prstGeom prst="rect">
                <a:avLst/>
              </a:prstGeom>
              <a:solidFill>
                <a:schemeClr val="accent2"/>
              </a:solidFill>
              <a:ln w="9525">
                <a:noFill/>
                <a:miter lim="800000"/>
                <a:headEnd/>
                <a:tailEnd/>
              </a:ln>
            </p:spPr>
            <p:txBody>
              <a:bodyPr wrap="none" anchor="ctr"/>
              <a:lstStyle/>
              <a:p>
                <a:pPr algn="l"/>
                <a:endParaRPr lang="en-GB">
                  <a:solidFill>
                    <a:schemeClr val="bg1"/>
                  </a:solidFill>
                  <a:cs typeface="Arial" pitchFamily="34" charset="0"/>
                </a:endParaRPr>
              </a:p>
            </p:txBody>
          </p:sp>
          <p:sp>
            <p:nvSpPr>
              <p:cNvPr id="105485" name="Rectangle 18"/>
              <p:cNvSpPr>
                <a:spLocks noChangeArrowheads="1"/>
              </p:cNvSpPr>
              <p:nvPr/>
            </p:nvSpPr>
            <p:spPr bwMode="auto">
              <a:xfrm>
                <a:off x="2245" y="981"/>
                <a:ext cx="1225" cy="465"/>
              </a:xfrm>
              <a:prstGeom prst="rect">
                <a:avLst/>
              </a:prstGeom>
              <a:noFill/>
              <a:ln w="9525">
                <a:noFill/>
                <a:miter lim="800000"/>
                <a:headEnd/>
                <a:tailEnd/>
              </a:ln>
            </p:spPr>
            <p:txBody>
              <a:bodyPr lIns="0" tIns="0" rIns="0" bIns="0">
                <a:spAutoFit/>
              </a:bodyPr>
              <a:lstStyle/>
              <a:p>
                <a:pPr algn="ctr" defTabSz="1208088" eaLnBrk="0" hangingPunct="0">
                  <a:spcBef>
                    <a:spcPct val="50000"/>
                  </a:spcBef>
                </a:pPr>
                <a:r>
                  <a:rPr lang="cs-CZ" sz="2400" b="1" dirty="0" smtClean="0">
                    <a:cs typeface="Arial" pitchFamily="34" charset="0"/>
                  </a:rPr>
                  <a:t>Navštívit Francii!</a:t>
                </a:r>
                <a:endParaRPr lang="en-GB" sz="2400" b="1" dirty="0">
                  <a:cs typeface="Arial" pitchFamily="34" charset="0"/>
                </a:endParaRPr>
              </a:p>
            </p:txBody>
          </p:sp>
        </p:grpSp>
      </p:gr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Line 50"/>
          <p:cNvSpPr>
            <a:spLocks noChangeShapeType="1"/>
          </p:cNvSpPr>
          <p:nvPr/>
        </p:nvSpPr>
        <p:spPr bwMode="auto">
          <a:xfrm flipH="1">
            <a:off x="4237038" y="4264025"/>
            <a:ext cx="415925" cy="558800"/>
          </a:xfrm>
          <a:prstGeom prst="line">
            <a:avLst/>
          </a:prstGeom>
          <a:noFill/>
          <a:ln w="25400">
            <a:solidFill>
              <a:schemeClr val="accent1"/>
            </a:solidFill>
            <a:round/>
            <a:headEnd type="none" w="sm" len="sm"/>
            <a:tailEnd type="none" w="sm" len="sm"/>
          </a:ln>
        </p:spPr>
        <p:txBody>
          <a:bodyPr/>
          <a:lstStyle/>
          <a:p>
            <a:pPr algn="l"/>
            <a:endParaRPr lang="en-GB">
              <a:solidFill>
                <a:srgbClr val="646464"/>
              </a:solidFill>
              <a:cs typeface="Arial" pitchFamily="34" charset="0"/>
            </a:endParaRPr>
          </a:p>
        </p:txBody>
      </p:sp>
      <p:sp>
        <p:nvSpPr>
          <p:cNvPr id="106499" name="Line 51"/>
          <p:cNvSpPr>
            <a:spLocks noChangeShapeType="1"/>
          </p:cNvSpPr>
          <p:nvPr/>
        </p:nvSpPr>
        <p:spPr bwMode="auto">
          <a:xfrm>
            <a:off x="4645025" y="4264025"/>
            <a:ext cx="428625" cy="519113"/>
          </a:xfrm>
          <a:prstGeom prst="line">
            <a:avLst/>
          </a:prstGeom>
          <a:noFill/>
          <a:ln w="25400">
            <a:solidFill>
              <a:schemeClr val="accent1"/>
            </a:solidFill>
            <a:round/>
            <a:headEnd type="none" w="sm" len="sm"/>
            <a:tailEnd type="none" w="sm" len="sm"/>
          </a:ln>
        </p:spPr>
        <p:txBody>
          <a:bodyPr/>
          <a:lstStyle/>
          <a:p>
            <a:pPr algn="l"/>
            <a:endParaRPr lang="en-GB">
              <a:solidFill>
                <a:srgbClr val="646464"/>
              </a:solidFill>
              <a:cs typeface="Arial" pitchFamily="34" charset="0"/>
            </a:endParaRPr>
          </a:p>
        </p:txBody>
      </p:sp>
      <p:sp>
        <p:nvSpPr>
          <p:cNvPr id="106500" name="Line 52"/>
          <p:cNvSpPr>
            <a:spLocks noChangeShapeType="1"/>
          </p:cNvSpPr>
          <p:nvPr/>
        </p:nvSpPr>
        <p:spPr bwMode="auto">
          <a:xfrm flipH="1">
            <a:off x="1360488" y="4264025"/>
            <a:ext cx="925512" cy="546100"/>
          </a:xfrm>
          <a:prstGeom prst="line">
            <a:avLst/>
          </a:prstGeom>
          <a:noFill/>
          <a:ln w="25400">
            <a:solidFill>
              <a:schemeClr val="accent1"/>
            </a:solidFill>
            <a:round/>
            <a:headEnd type="none" w="sm" len="sm"/>
            <a:tailEnd type="none" w="sm" len="sm"/>
          </a:ln>
        </p:spPr>
        <p:txBody>
          <a:bodyPr/>
          <a:lstStyle/>
          <a:p>
            <a:pPr algn="l"/>
            <a:endParaRPr lang="en-GB">
              <a:solidFill>
                <a:srgbClr val="646464"/>
              </a:solidFill>
              <a:cs typeface="Arial" pitchFamily="34" charset="0"/>
            </a:endParaRPr>
          </a:p>
        </p:txBody>
      </p:sp>
      <p:sp>
        <p:nvSpPr>
          <p:cNvPr id="106501" name="Line 53"/>
          <p:cNvSpPr>
            <a:spLocks noChangeShapeType="1"/>
          </p:cNvSpPr>
          <p:nvPr/>
        </p:nvSpPr>
        <p:spPr bwMode="auto">
          <a:xfrm>
            <a:off x="2287588" y="4264025"/>
            <a:ext cx="0" cy="509588"/>
          </a:xfrm>
          <a:prstGeom prst="line">
            <a:avLst/>
          </a:prstGeom>
          <a:noFill/>
          <a:ln w="25400">
            <a:solidFill>
              <a:schemeClr val="accent1"/>
            </a:solidFill>
            <a:round/>
            <a:headEnd type="none" w="sm" len="sm"/>
            <a:tailEnd type="none" w="sm" len="sm"/>
          </a:ln>
        </p:spPr>
        <p:txBody>
          <a:bodyPr/>
          <a:lstStyle/>
          <a:p>
            <a:pPr algn="l"/>
            <a:endParaRPr lang="en-GB">
              <a:solidFill>
                <a:srgbClr val="646464"/>
              </a:solidFill>
              <a:cs typeface="Arial" pitchFamily="34" charset="0"/>
            </a:endParaRPr>
          </a:p>
        </p:txBody>
      </p:sp>
      <p:sp>
        <p:nvSpPr>
          <p:cNvPr id="106502" name="Line 54"/>
          <p:cNvSpPr>
            <a:spLocks noChangeShapeType="1"/>
          </p:cNvSpPr>
          <p:nvPr/>
        </p:nvSpPr>
        <p:spPr bwMode="auto">
          <a:xfrm>
            <a:off x="2279650" y="4264025"/>
            <a:ext cx="833438" cy="558800"/>
          </a:xfrm>
          <a:prstGeom prst="line">
            <a:avLst/>
          </a:prstGeom>
          <a:noFill/>
          <a:ln w="25400">
            <a:solidFill>
              <a:schemeClr val="accent1"/>
            </a:solidFill>
            <a:round/>
            <a:headEnd type="none" w="sm" len="sm"/>
            <a:tailEnd type="none" w="sm" len="sm"/>
          </a:ln>
        </p:spPr>
        <p:txBody>
          <a:bodyPr/>
          <a:lstStyle/>
          <a:p>
            <a:pPr algn="l"/>
            <a:endParaRPr lang="en-GB">
              <a:solidFill>
                <a:srgbClr val="646464"/>
              </a:solidFill>
              <a:cs typeface="Arial" pitchFamily="34" charset="0"/>
            </a:endParaRPr>
          </a:p>
        </p:txBody>
      </p:sp>
      <p:sp>
        <p:nvSpPr>
          <p:cNvPr id="106503" name="Line 55"/>
          <p:cNvSpPr>
            <a:spLocks noChangeShapeType="1"/>
          </p:cNvSpPr>
          <p:nvPr/>
        </p:nvSpPr>
        <p:spPr bwMode="auto">
          <a:xfrm flipH="1">
            <a:off x="6124575" y="4264025"/>
            <a:ext cx="885825" cy="569913"/>
          </a:xfrm>
          <a:prstGeom prst="line">
            <a:avLst/>
          </a:prstGeom>
          <a:noFill/>
          <a:ln w="25400">
            <a:solidFill>
              <a:schemeClr val="accent1"/>
            </a:solidFill>
            <a:round/>
            <a:headEnd type="none" w="sm" len="sm"/>
            <a:tailEnd type="none" w="sm" len="sm"/>
          </a:ln>
        </p:spPr>
        <p:txBody>
          <a:bodyPr/>
          <a:lstStyle/>
          <a:p>
            <a:pPr algn="l"/>
            <a:endParaRPr lang="en-GB">
              <a:solidFill>
                <a:srgbClr val="646464"/>
              </a:solidFill>
              <a:cs typeface="Arial" pitchFamily="34" charset="0"/>
            </a:endParaRPr>
          </a:p>
        </p:txBody>
      </p:sp>
      <p:sp>
        <p:nvSpPr>
          <p:cNvPr id="106504" name="Line 56"/>
          <p:cNvSpPr>
            <a:spLocks noChangeShapeType="1"/>
          </p:cNvSpPr>
          <p:nvPr/>
        </p:nvSpPr>
        <p:spPr bwMode="auto">
          <a:xfrm>
            <a:off x="7018338" y="4264025"/>
            <a:ext cx="0" cy="512763"/>
          </a:xfrm>
          <a:prstGeom prst="line">
            <a:avLst/>
          </a:prstGeom>
          <a:noFill/>
          <a:ln w="25400">
            <a:solidFill>
              <a:schemeClr val="accent1"/>
            </a:solidFill>
            <a:round/>
            <a:headEnd type="none" w="sm" len="sm"/>
            <a:tailEnd type="none" w="sm" len="sm"/>
          </a:ln>
        </p:spPr>
        <p:txBody>
          <a:bodyPr/>
          <a:lstStyle/>
          <a:p>
            <a:pPr algn="l"/>
            <a:endParaRPr lang="en-GB">
              <a:solidFill>
                <a:srgbClr val="646464"/>
              </a:solidFill>
              <a:cs typeface="Arial" pitchFamily="34" charset="0"/>
            </a:endParaRPr>
          </a:p>
        </p:txBody>
      </p:sp>
      <p:sp>
        <p:nvSpPr>
          <p:cNvPr id="106505" name="Line 57"/>
          <p:cNvSpPr>
            <a:spLocks noChangeShapeType="1"/>
          </p:cNvSpPr>
          <p:nvPr/>
        </p:nvSpPr>
        <p:spPr bwMode="auto">
          <a:xfrm>
            <a:off x="7010400" y="4264025"/>
            <a:ext cx="795338" cy="590550"/>
          </a:xfrm>
          <a:prstGeom prst="line">
            <a:avLst/>
          </a:prstGeom>
          <a:noFill/>
          <a:ln w="25400">
            <a:solidFill>
              <a:schemeClr val="accent1"/>
            </a:solidFill>
            <a:round/>
            <a:headEnd type="none" w="sm" len="sm"/>
            <a:tailEnd type="none" w="sm" len="sm"/>
          </a:ln>
        </p:spPr>
        <p:txBody>
          <a:bodyPr/>
          <a:lstStyle/>
          <a:p>
            <a:pPr algn="l"/>
            <a:endParaRPr lang="en-GB">
              <a:solidFill>
                <a:srgbClr val="646464"/>
              </a:solidFill>
              <a:cs typeface="Arial" pitchFamily="34" charset="0"/>
            </a:endParaRPr>
          </a:p>
        </p:txBody>
      </p:sp>
      <p:sp>
        <p:nvSpPr>
          <p:cNvPr id="106506" name="Rectangle 58"/>
          <p:cNvSpPr>
            <a:spLocks noChangeArrowheads="1"/>
          </p:cNvSpPr>
          <p:nvPr/>
        </p:nvSpPr>
        <p:spPr bwMode="auto">
          <a:xfrm>
            <a:off x="2800350" y="4764088"/>
            <a:ext cx="738188" cy="522287"/>
          </a:xfrm>
          <a:prstGeom prst="rect">
            <a:avLst/>
          </a:prstGeom>
          <a:solidFill>
            <a:schemeClr val="tx1"/>
          </a:solidFill>
          <a:ln w="9525">
            <a:noFill/>
            <a:miter lim="800000"/>
            <a:headEnd/>
            <a:tailEnd/>
          </a:ln>
        </p:spPr>
        <p:txBody>
          <a:bodyPr wrap="none" anchor="ctr"/>
          <a:lstStyle/>
          <a:p>
            <a:pPr algn="l"/>
            <a:endParaRPr lang="en-GB">
              <a:solidFill>
                <a:srgbClr val="646464"/>
              </a:solidFill>
              <a:cs typeface="Arial" pitchFamily="34" charset="0"/>
            </a:endParaRPr>
          </a:p>
        </p:txBody>
      </p:sp>
      <p:sp>
        <p:nvSpPr>
          <p:cNvPr id="106507" name="Rectangle 59"/>
          <p:cNvSpPr>
            <a:spLocks noChangeArrowheads="1"/>
          </p:cNvSpPr>
          <p:nvPr/>
        </p:nvSpPr>
        <p:spPr bwMode="auto">
          <a:xfrm>
            <a:off x="1019175" y="4764088"/>
            <a:ext cx="739775" cy="522287"/>
          </a:xfrm>
          <a:prstGeom prst="rect">
            <a:avLst/>
          </a:prstGeom>
          <a:solidFill>
            <a:schemeClr val="tx1"/>
          </a:solidFill>
          <a:ln w="9525">
            <a:noFill/>
            <a:miter lim="800000"/>
            <a:headEnd/>
            <a:tailEnd/>
          </a:ln>
        </p:spPr>
        <p:txBody>
          <a:bodyPr wrap="none" anchor="ctr"/>
          <a:lstStyle/>
          <a:p>
            <a:pPr algn="l"/>
            <a:endParaRPr lang="en-GB">
              <a:solidFill>
                <a:srgbClr val="646464"/>
              </a:solidFill>
              <a:cs typeface="Arial" pitchFamily="34" charset="0"/>
            </a:endParaRPr>
          </a:p>
        </p:txBody>
      </p:sp>
      <p:sp>
        <p:nvSpPr>
          <p:cNvPr id="106508" name="Rectangle 60"/>
          <p:cNvSpPr>
            <a:spLocks noChangeArrowheads="1"/>
          </p:cNvSpPr>
          <p:nvPr/>
        </p:nvSpPr>
        <p:spPr bwMode="auto">
          <a:xfrm>
            <a:off x="1909763" y="4764088"/>
            <a:ext cx="738187" cy="522287"/>
          </a:xfrm>
          <a:prstGeom prst="rect">
            <a:avLst/>
          </a:prstGeom>
          <a:solidFill>
            <a:schemeClr val="tx1"/>
          </a:solidFill>
          <a:ln w="9525">
            <a:noFill/>
            <a:miter lim="800000"/>
            <a:headEnd/>
            <a:tailEnd/>
          </a:ln>
        </p:spPr>
        <p:txBody>
          <a:bodyPr wrap="none" anchor="ctr"/>
          <a:lstStyle/>
          <a:p>
            <a:pPr algn="l"/>
            <a:endParaRPr lang="en-GB">
              <a:solidFill>
                <a:srgbClr val="646464"/>
              </a:solidFill>
              <a:cs typeface="Arial" pitchFamily="34" charset="0"/>
            </a:endParaRPr>
          </a:p>
        </p:txBody>
      </p:sp>
      <p:sp>
        <p:nvSpPr>
          <p:cNvPr id="106509" name="Rectangle 61"/>
          <p:cNvSpPr>
            <a:spLocks noChangeArrowheads="1"/>
          </p:cNvSpPr>
          <p:nvPr/>
        </p:nvSpPr>
        <p:spPr bwMode="auto">
          <a:xfrm>
            <a:off x="5767388" y="4764088"/>
            <a:ext cx="739775" cy="522287"/>
          </a:xfrm>
          <a:prstGeom prst="rect">
            <a:avLst/>
          </a:prstGeom>
          <a:solidFill>
            <a:schemeClr val="tx1"/>
          </a:solidFill>
          <a:ln w="9525">
            <a:noFill/>
            <a:miter lim="800000"/>
            <a:headEnd/>
            <a:tailEnd/>
          </a:ln>
        </p:spPr>
        <p:txBody>
          <a:bodyPr wrap="none" anchor="ctr"/>
          <a:lstStyle/>
          <a:p>
            <a:pPr algn="l"/>
            <a:endParaRPr lang="en-GB">
              <a:solidFill>
                <a:srgbClr val="646464"/>
              </a:solidFill>
              <a:cs typeface="Arial" pitchFamily="34" charset="0"/>
            </a:endParaRPr>
          </a:p>
        </p:txBody>
      </p:sp>
      <p:sp>
        <p:nvSpPr>
          <p:cNvPr id="106510" name="Rectangle 62"/>
          <p:cNvSpPr>
            <a:spLocks noChangeArrowheads="1"/>
          </p:cNvSpPr>
          <p:nvPr/>
        </p:nvSpPr>
        <p:spPr bwMode="auto">
          <a:xfrm>
            <a:off x="6657975" y="4764088"/>
            <a:ext cx="738188" cy="522287"/>
          </a:xfrm>
          <a:prstGeom prst="rect">
            <a:avLst/>
          </a:prstGeom>
          <a:solidFill>
            <a:schemeClr val="tx1"/>
          </a:solidFill>
          <a:ln w="9525">
            <a:noFill/>
            <a:miter lim="800000"/>
            <a:headEnd/>
            <a:tailEnd/>
          </a:ln>
        </p:spPr>
        <p:txBody>
          <a:bodyPr wrap="none" anchor="ctr"/>
          <a:lstStyle/>
          <a:p>
            <a:pPr algn="l"/>
            <a:endParaRPr lang="en-GB">
              <a:solidFill>
                <a:srgbClr val="646464"/>
              </a:solidFill>
              <a:cs typeface="Arial" pitchFamily="34" charset="0"/>
            </a:endParaRPr>
          </a:p>
        </p:txBody>
      </p:sp>
      <p:sp>
        <p:nvSpPr>
          <p:cNvPr id="106511" name="Rectangle 63"/>
          <p:cNvSpPr>
            <a:spLocks noChangeArrowheads="1"/>
          </p:cNvSpPr>
          <p:nvPr/>
        </p:nvSpPr>
        <p:spPr bwMode="auto">
          <a:xfrm>
            <a:off x="7548563" y="4764088"/>
            <a:ext cx="738187" cy="522287"/>
          </a:xfrm>
          <a:prstGeom prst="rect">
            <a:avLst/>
          </a:prstGeom>
          <a:solidFill>
            <a:schemeClr val="tx1"/>
          </a:solidFill>
          <a:ln w="9525">
            <a:noFill/>
            <a:miter lim="800000"/>
            <a:headEnd/>
            <a:tailEnd/>
          </a:ln>
        </p:spPr>
        <p:txBody>
          <a:bodyPr wrap="none" anchor="ctr"/>
          <a:lstStyle/>
          <a:p>
            <a:pPr algn="l"/>
            <a:endParaRPr lang="en-GB">
              <a:solidFill>
                <a:srgbClr val="646464"/>
              </a:solidFill>
              <a:cs typeface="Arial" pitchFamily="34" charset="0"/>
            </a:endParaRPr>
          </a:p>
        </p:txBody>
      </p:sp>
      <p:sp>
        <p:nvSpPr>
          <p:cNvPr id="106512" name="Rectangle 64"/>
          <p:cNvSpPr>
            <a:spLocks noChangeArrowheads="1"/>
          </p:cNvSpPr>
          <p:nvPr/>
        </p:nvSpPr>
        <p:spPr bwMode="auto">
          <a:xfrm>
            <a:off x="3852863" y="4764088"/>
            <a:ext cx="738187" cy="522287"/>
          </a:xfrm>
          <a:prstGeom prst="rect">
            <a:avLst/>
          </a:prstGeom>
          <a:solidFill>
            <a:schemeClr val="tx1"/>
          </a:solidFill>
          <a:ln w="9525">
            <a:noFill/>
            <a:miter lim="800000"/>
            <a:headEnd/>
            <a:tailEnd/>
          </a:ln>
        </p:spPr>
        <p:txBody>
          <a:bodyPr wrap="none" anchor="ctr"/>
          <a:lstStyle/>
          <a:p>
            <a:pPr algn="l"/>
            <a:endParaRPr lang="en-GB">
              <a:solidFill>
                <a:srgbClr val="646464"/>
              </a:solidFill>
              <a:cs typeface="Arial" pitchFamily="34" charset="0"/>
            </a:endParaRPr>
          </a:p>
        </p:txBody>
      </p:sp>
      <p:sp>
        <p:nvSpPr>
          <p:cNvPr id="106513" name="Rectangle 65"/>
          <p:cNvSpPr>
            <a:spLocks noChangeArrowheads="1"/>
          </p:cNvSpPr>
          <p:nvPr/>
        </p:nvSpPr>
        <p:spPr bwMode="auto">
          <a:xfrm>
            <a:off x="4743450" y="4764088"/>
            <a:ext cx="738188" cy="522287"/>
          </a:xfrm>
          <a:prstGeom prst="rect">
            <a:avLst/>
          </a:prstGeom>
          <a:solidFill>
            <a:schemeClr val="tx1"/>
          </a:solidFill>
          <a:ln w="9525">
            <a:noFill/>
            <a:miter lim="800000"/>
            <a:headEnd/>
            <a:tailEnd/>
          </a:ln>
        </p:spPr>
        <p:txBody>
          <a:bodyPr wrap="none" anchor="ctr"/>
          <a:lstStyle/>
          <a:p>
            <a:pPr algn="l"/>
            <a:endParaRPr lang="en-GB">
              <a:solidFill>
                <a:srgbClr val="646464"/>
              </a:solidFill>
              <a:cs typeface="Arial" pitchFamily="34" charset="0"/>
            </a:endParaRPr>
          </a:p>
        </p:txBody>
      </p:sp>
      <p:sp>
        <p:nvSpPr>
          <p:cNvPr id="106514" name="Rectangle 66"/>
          <p:cNvSpPr>
            <a:spLocks noChangeArrowheads="1"/>
          </p:cNvSpPr>
          <p:nvPr/>
        </p:nvSpPr>
        <p:spPr bwMode="auto">
          <a:xfrm>
            <a:off x="2855913" y="4848225"/>
            <a:ext cx="641350" cy="366713"/>
          </a:xfrm>
          <a:prstGeom prst="rect">
            <a:avLst/>
          </a:prstGeom>
          <a:noFill/>
          <a:ln w="9525">
            <a:noFill/>
            <a:miter lim="800000"/>
            <a:headEnd/>
            <a:tailEnd/>
          </a:ln>
        </p:spPr>
        <p:txBody>
          <a:bodyPr wrap="none" lIns="92075" tIns="46038" rIns="92075" bIns="46038">
            <a:spAutoFit/>
          </a:bodyPr>
          <a:lstStyle/>
          <a:p>
            <a:pPr algn="l" eaLnBrk="0" hangingPunct="0"/>
            <a:r>
              <a:rPr lang="en-GB" b="1">
                <a:solidFill>
                  <a:srgbClr val="FFFFFF"/>
                </a:solidFill>
                <a:cs typeface="Arial" pitchFamily="34" charset="0"/>
              </a:rPr>
              <a:t>Idea</a:t>
            </a:r>
          </a:p>
        </p:txBody>
      </p:sp>
      <p:sp>
        <p:nvSpPr>
          <p:cNvPr id="106515" name="Rectangle 67"/>
          <p:cNvSpPr>
            <a:spLocks noChangeArrowheads="1"/>
          </p:cNvSpPr>
          <p:nvPr/>
        </p:nvSpPr>
        <p:spPr bwMode="auto">
          <a:xfrm>
            <a:off x="1046163" y="4848225"/>
            <a:ext cx="641350" cy="366713"/>
          </a:xfrm>
          <a:prstGeom prst="rect">
            <a:avLst/>
          </a:prstGeom>
          <a:noFill/>
          <a:ln w="9525">
            <a:noFill/>
            <a:miter lim="800000"/>
            <a:headEnd/>
            <a:tailEnd/>
          </a:ln>
        </p:spPr>
        <p:txBody>
          <a:bodyPr wrap="none" lIns="92075" tIns="46038" rIns="92075" bIns="46038">
            <a:spAutoFit/>
          </a:bodyPr>
          <a:lstStyle/>
          <a:p>
            <a:pPr algn="l" eaLnBrk="0" hangingPunct="0"/>
            <a:r>
              <a:rPr lang="en-GB" b="1">
                <a:solidFill>
                  <a:srgbClr val="FFFFFF"/>
                </a:solidFill>
                <a:cs typeface="Arial" pitchFamily="34" charset="0"/>
              </a:rPr>
              <a:t>Idea</a:t>
            </a:r>
          </a:p>
        </p:txBody>
      </p:sp>
      <p:sp>
        <p:nvSpPr>
          <p:cNvPr id="106516" name="Rectangle 68"/>
          <p:cNvSpPr>
            <a:spLocks noChangeArrowheads="1"/>
          </p:cNvSpPr>
          <p:nvPr/>
        </p:nvSpPr>
        <p:spPr bwMode="auto">
          <a:xfrm>
            <a:off x="1998663" y="4848225"/>
            <a:ext cx="641350" cy="366713"/>
          </a:xfrm>
          <a:prstGeom prst="rect">
            <a:avLst/>
          </a:prstGeom>
          <a:noFill/>
          <a:ln w="9525">
            <a:noFill/>
            <a:miter lim="800000"/>
            <a:headEnd/>
            <a:tailEnd/>
          </a:ln>
        </p:spPr>
        <p:txBody>
          <a:bodyPr wrap="none" lIns="92075" tIns="46038" rIns="92075" bIns="46038">
            <a:spAutoFit/>
          </a:bodyPr>
          <a:lstStyle/>
          <a:p>
            <a:pPr algn="l" eaLnBrk="0" hangingPunct="0"/>
            <a:r>
              <a:rPr lang="en-GB" b="1">
                <a:solidFill>
                  <a:srgbClr val="FFFFFF"/>
                </a:solidFill>
                <a:cs typeface="Arial" pitchFamily="34" charset="0"/>
              </a:rPr>
              <a:t>Idea</a:t>
            </a:r>
          </a:p>
        </p:txBody>
      </p:sp>
      <p:sp>
        <p:nvSpPr>
          <p:cNvPr id="106517" name="Rectangle 69"/>
          <p:cNvSpPr>
            <a:spLocks noChangeArrowheads="1"/>
          </p:cNvSpPr>
          <p:nvPr/>
        </p:nvSpPr>
        <p:spPr bwMode="auto">
          <a:xfrm>
            <a:off x="3903663" y="4848225"/>
            <a:ext cx="641350" cy="366713"/>
          </a:xfrm>
          <a:prstGeom prst="rect">
            <a:avLst/>
          </a:prstGeom>
          <a:noFill/>
          <a:ln w="9525">
            <a:noFill/>
            <a:miter lim="800000"/>
            <a:headEnd/>
            <a:tailEnd/>
          </a:ln>
        </p:spPr>
        <p:txBody>
          <a:bodyPr wrap="none" lIns="92075" tIns="46038" rIns="92075" bIns="46038">
            <a:spAutoFit/>
          </a:bodyPr>
          <a:lstStyle/>
          <a:p>
            <a:pPr eaLnBrk="0" hangingPunct="0"/>
            <a:r>
              <a:rPr lang="en-GB" b="1">
                <a:solidFill>
                  <a:srgbClr val="FFFFFF"/>
                </a:solidFill>
                <a:cs typeface="Arial" pitchFamily="34" charset="0"/>
              </a:rPr>
              <a:t>Idea</a:t>
            </a:r>
          </a:p>
        </p:txBody>
      </p:sp>
      <p:sp>
        <p:nvSpPr>
          <p:cNvPr id="106518" name="Rectangle 70"/>
          <p:cNvSpPr>
            <a:spLocks noChangeArrowheads="1"/>
          </p:cNvSpPr>
          <p:nvPr/>
        </p:nvSpPr>
        <p:spPr bwMode="auto">
          <a:xfrm>
            <a:off x="4792663" y="4848225"/>
            <a:ext cx="641350" cy="366713"/>
          </a:xfrm>
          <a:prstGeom prst="rect">
            <a:avLst/>
          </a:prstGeom>
          <a:noFill/>
          <a:ln w="9525">
            <a:noFill/>
            <a:miter lim="800000"/>
            <a:headEnd/>
            <a:tailEnd/>
          </a:ln>
        </p:spPr>
        <p:txBody>
          <a:bodyPr wrap="none" lIns="92075" tIns="46038" rIns="92075" bIns="46038">
            <a:spAutoFit/>
          </a:bodyPr>
          <a:lstStyle/>
          <a:p>
            <a:pPr algn="l" eaLnBrk="0" hangingPunct="0"/>
            <a:r>
              <a:rPr lang="en-GB" b="1">
                <a:solidFill>
                  <a:srgbClr val="FFFFFF"/>
                </a:solidFill>
                <a:cs typeface="Arial" pitchFamily="34" charset="0"/>
              </a:rPr>
              <a:t>Idea</a:t>
            </a:r>
          </a:p>
        </p:txBody>
      </p:sp>
      <p:sp>
        <p:nvSpPr>
          <p:cNvPr id="106519" name="Rectangle 71"/>
          <p:cNvSpPr>
            <a:spLocks noChangeArrowheads="1"/>
          </p:cNvSpPr>
          <p:nvPr/>
        </p:nvSpPr>
        <p:spPr bwMode="auto">
          <a:xfrm>
            <a:off x="5827713" y="4848225"/>
            <a:ext cx="641350" cy="366713"/>
          </a:xfrm>
          <a:prstGeom prst="rect">
            <a:avLst/>
          </a:prstGeom>
          <a:noFill/>
          <a:ln w="9525">
            <a:noFill/>
            <a:miter lim="800000"/>
            <a:headEnd/>
            <a:tailEnd/>
          </a:ln>
        </p:spPr>
        <p:txBody>
          <a:bodyPr wrap="none" lIns="92075" tIns="46038" rIns="92075" bIns="46038">
            <a:spAutoFit/>
          </a:bodyPr>
          <a:lstStyle/>
          <a:p>
            <a:pPr algn="l" eaLnBrk="0" hangingPunct="0"/>
            <a:r>
              <a:rPr lang="en-GB" b="1">
                <a:solidFill>
                  <a:srgbClr val="FFFFFF"/>
                </a:solidFill>
                <a:cs typeface="Arial" pitchFamily="34" charset="0"/>
              </a:rPr>
              <a:t>Idea</a:t>
            </a:r>
          </a:p>
        </p:txBody>
      </p:sp>
      <p:sp>
        <p:nvSpPr>
          <p:cNvPr id="106520" name="Rectangle 72"/>
          <p:cNvSpPr>
            <a:spLocks noChangeArrowheads="1"/>
          </p:cNvSpPr>
          <p:nvPr/>
        </p:nvSpPr>
        <p:spPr bwMode="auto">
          <a:xfrm>
            <a:off x="6704013" y="4848225"/>
            <a:ext cx="641350" cy="366713"/>
          </a:xfrm>
          <a:prstGeom prst="rect">
            <a:avLst/>
          </a:prstGeom>
          <a:noFill/>
          <a:ln w="9525">
            <a:noFill/>
            <a:miter lim="800000"/>
            <a:headEnd/>
            <a:tailEnd/>
          </a:ln>
        </p:spPr>
        <p:txBody>
          <a:bodyPr wrap="none" lIns="92075" tIns="46038" rIns="92075" bIns="46038">
            <a:spAutoFit/>
          </a:bodyPr>
          <a:lstStyle/>
          <a:p>
            <a:pPr algn="l" eaLnBrk="0" hangingPunct="0"/>
            <a:r>
              <a:rPr lang="en-GB" b="1">
                <a:solidFill>
                  <a:srgbClr val="FFFFFF"/>
                </a:solidFill>
                <a:cs typeface="Arial" pitchFamily="34" charset="0"/>
              </a:rPr>
              <a:t>Idea</a:t>
            </a:r>
          </a:p>
        </p:txBody>
      </p:sp>
      <p:sp>
        <p:nvSpPr>
          <p:cNvPr id="106521" name="Rectangle 73"/>
          <p:cNvSpPr>
            <a:spLocks noChangeArrowheads="1"/>
          </p:cNvSpPr>
          <p:nvPr/>
        </p:nvSpPr>
        <p:spPr bwMode="auto">
          <a:xfrm>
            <a:off x="7599363" y="4848225"/>
            <a:ext cx="641350" cy="366713"/>
          </a:xfrm>
          <a:prstGeom prst="rect">
            <a:avLst/>
          </a:prstGeom>
          <a:noFill/>
          <a:ln w="9525">
            <a:noFill/>
            <a:miter lim="800000"/>
            <a:headEnd/>
            <a:tailEnd/>
          </a:ln>
        </p:spPr>
        <p:txBody>
          <a:bodyPr wrap="none" lIns="92075" tIns="46038" rIns="92075" bIns="46038">
            <a:spAutoFit/>
          </a:bodyPr>
          <a:lstStyle/>
          <a:p>
            <a:pPr algn="l" eaLnBrk="0" hangingPunct="0"/>
            <a:r>
              <a:rPr lang="en-GB" b="1">
                <a:solidFill>
                  <a:srgbClr val="FFFFFF"/>
                </a:solidFill>
                <a:cs typeface="Arial" pitchFamily="34" charset="0"/>
              </a:rPr>
              <a:t>Idea</a:t>
            </a:r>
          </a:p>
        </p:txBody>
      </p:sp>
      <p:sp>
        <p:nvSpPr>
          <p:cNvPr id="106522" name="Line 76"/>
          <p:cNvSpPr>
            <a:spLocks noChangeShapeType="1"/>
          </p:cNvSpPr>
          <p:nvPr/>
        </p:nvSpPr>
        <p:spPr bwMode="auto">
          <a:xfrm>
            <a:off x="4649788" y="2873375"/>
            <a:ext cx="0" cy="650875"/>
          </a:xfrm>
          <a:prstGeom prst="line">
            <a:avLst/>
          </a:prstGeom>
          <a:noFill/>
          <a:ln w="25400">
            <a:solidFill>
              <a:schemeClr val="accent1"/>
            </a:solidFill>
            <a:round/>
            <a:headEnd type="none" w="sm" len="sm"/>
            <a:tailEnd type="none" w="sm" len="sm"/>
          </a:ln>
        </p:spPr>
        <p:txBody>
          <a:bodyPr/>
          <a:lstStyle/>
          <a:p>
            <a:pPr algn="l"/>
            <a:endParaRPr lang="en-GB">
              <a:solidFill>
                <a:srgbClr val="646464"/>
              </a:solidFill>
              <a:cs typeface="Arial" pitchFamily="34" charset="0"/>
            </a:endParaRPr>
          </a:p>
        </p:txBody>
      </p:sp>
      <p:sp>
        <p:nvSpPr>
          <p:cNvPr id="106523" name="Line 77"/>
          <p:cNvSpPr>
            <a:spLocks noChangeShapeType="1"/>
          </p:cNvSpPr>
          <p:nvPr/>
        </p:nvSpPr>
        <p:spPr bwMode="auto">
          <a:xfrm>
            <a:off x="4654550" y="2874963"/>
            <a:ext cx="2363788" cy="596900"/>
          </a:xfrm>
          <a:prstGeom prst="line">
            <a:avLst/>
          </a:prstGeom>
          <a:noFill/>
          <a:ln w="25400">
            <a:solidFill>
              <a:schemeClr val="accent1"/>
            </a:solidFill>
            <a:round/>
            <a:headEnd type="none" w="sm" len="sm"/>
            <a:tailEnd type="none" w="sm" len="sm"/>
          </a:ln>
        </p:spPr>
        <p:txBody>
          <a:bodyPr/>
          <a:lstStyle/>
          <a:p>
            <a:pPr algn="l"/>
            <a:endParaRPr lang="en-GB">
              <a:solidFill>
                <a:srgbClr val="646464"/>
              </a:solidFill>
              <a:cs typeface="Arial" pitchFamily="34" charset="0"/>
            </a:endParaRPr>
          </a:p>
        </p:txBody>
      </p:sp>
      <p:sp>
        <p:nvSpPr>
          <p:cNvPr id="106524" name="Line 78"/>
          <p:cNvSpPr>
            <a:spLocks noChangeShapeType="1"/>
          </p:cNvSpPr>
          <p:nvPr/>
        </p:nvSpPr>
        <p:spPr bwMode="auto">
          <a:xfrm flipH="1">
            <a:off x="2316163" y="2874963"/>
            <a:ext cx="2325687" cy="609600"/>
          </a:xfrm>
          <a:prstGeom prst="line">
            <a:avLst/>
          </a:prstGeom>
          <a:noFill/>
          <a:ln w="25400">
            <a:solidFill>
              <a:schemeClr val="accent1"/>
            </a:solidFill>
            <a:round/>
            <a:headEnd type="none" w="sm" len="sm"/>
            <a:tailEnd type="none" w="sm" len="sm"/>
          </a:ln>
        </p:spPr>
        <p:txBody>
          <a:bodyPr/>
          <a:lstStyle/>
          <a:p>
            <a:pPr algn="l"/>
            <a:endParaRPr lang="en-GB">
              <a:solidFill>
                <a:srgbClr val="646464"/>
              </a:solidFill>
              <a:cs typeface="Arial" pitchFamily="34" charset="0"/>
            </a:endParaRPr>
          </a:p>
        </p:txBody>
      </p:sp>
      <p:sp>
        <p:nvSpPr>
          <p:cNvPr id="106525" name="Freeform 80"/>
          <p:cNvSpPr>
            <a:spLocks/>
          </p:cNvSpPr>
          <p:nvPr/>
        </p:nvSpPr>
        <p:spPr bwMode="auto">
          <a:xfrm>
            <a:off x="1690688" y="3481388"/>
            <a:ext cx="1238250" cy="773112"/>
          </a:xfrm>
          <a:custGeom>
            <a:avLst/>
            <a:gdLst>
              <a:gd name="T0" fmla="*/ 0 w 1019"/>
              <a:gd name="T1" fmla="*/ 0 h 487"/>
              <a:gd name="T2" fmla="*/ 2147483647 w 1019"/>
              <a:gd name="T3" fmla="*/ 0 h 487"/>
              <a:gd name="T4" fmla="*/ 2147483647 w 1019"/>
              <a:gd name="T5" fmla="*/ 2147483647 h 487"/>
              <a:gd name="T6" fmla="*/ 0 w 1019"/>
              <a:gd name="T7" fmla="*/ 2147483647 h 487"/>
              <a:gd name="T8" fmla="*/ 0 w 1019"/>
              <a:gd name="T9" fmla="*/ 0 h 487"/>
              <a:gd name="T10" fmla="*/ 0 60000 65536"/>
              <a:gd name="T11" fmla="*/ 0 60000 65536"/>
              <a:gd name="T12" fmla="*/ 0 60000 65536"/>
              <a:gd name="T13" fmla="*/ 0 60000 65536"/>
              <a:gd name="T14" fmla="*/ 0 60000 65536"/>
              <a:gd name="T15" fmla="*/ 0 w 1019"/>
              <a:gd name="T16" fmla="*/ 0 h 487"/>
              <a:gd name="T17" fmla="*/ 1019 w 1019"/>
              <a:gd name="T18" fmla="*/ 487 h 487"/>
            </a:gdLst>
            <a:ahLst/>
            <a:cxnLst>
              <a:cxn ang="T10">
                <a:pos x="T0" y="T1"/>
              </a:cxn>
              <a:cxn ang="T11">
                <a:pos x="T2" y="T3"/>
              </a:cxn>
              <a:cxn ang="T12">
                <a:pos x="T4" y="T5"/>
              </a:cxn>
              <a:cxn ang="T13">
                <a:pos x="T6" y="T7"/>
              </a:cxn>
              <a:cxn ang="T14">
                <a:pos x="T8" y="T9"/>
              </a:cxn>
            </a:cxnLst>
            <a:rect l="T15" t="T16" r="T17" b="T18"/>
            <a:pathLst>
              <a:path w="1019" h="487">
                <a:moveTo>
                  <a:pt x="0" y="0"/>
                </a:moveTo>
                <a:lnTo>
                  <a:pt x="1018" y="0"/>
                </a:lnTo>
                <a:lnTo>
                  <a:pt x="1018" y="486"/>
                </a:lnTo>
                <a:lnTo>
                  <a:pt x="0" y="486"/>
                </a:lnTo>
                <a:lnTo>
                  <a:pt x="0" y="0"/>
                </a:lnTo>
              </a:path>
            </a:pathLst>
          </a:custGeom>
          <a:solidFill>
            <a:schemeClr val="hlink"/>
          </a:solidFill>
          <a:ln w="9525" cap="rnd">
            <a:noFill/>
            <a:round/>
            <a:headEnd type="none" w="sm" len="sm"/>
            <a:tailEnd type="none" w="sm" len="sm"/>
          </a:ln>
        </p:spPr>
        <p:txBody>
          <a:bodyPr/>
          <a:lstStyle/>
          <a:p>
            <a:pPr algn="l"/>
            <a:endParaRPr lang="en-GB">
              <a:solidFill>
                <a:srgbClr val="646464"/>
              </a:solidFill>
              <a:cs typeface="Arial" pitchFamily="34" charset="0"/>
            </a:endParaRPr>
          </a:p>
        </p:txBody>
      </p:sp>
      <p:sp>
        <p:nvSpPr>
          <p:cNvPr id="106526" name="Freeform 81"/>
          <p:cNvSpPr>
            <a:spLocks/>
          </p:cNvSpPr>
          <p:nvPr/>
        </p:nvSpPr>
        <p:spPr bwMode="auto">
          <a:xfrm>
            <a:off x="4025900" y="3481388"/>
            <a:ext cx="1250950" cy="773112"/>
          </a:xfrm>
          <a:custGeom>
            <a:avLst/>
            <a:gdLst>
              <a:gd name="T0" fmla="*/ 0 w 1012"/>
              <a:gd name="T1" fmla="*/ 0 h 487"/>
              <a:gd name="T2" fmla="*/ 2147483647 w 1012"/>
              <a:gd name="T3" fmla="*/ 0 h 487"/>
              <a:gd name="T4" fmla="*/ 2147483647 w 1012"/>
              <a:gd name="T5" fmla="*/ 2147483647 h 487"/>
              <a:gd name="T6" fmla="*/ 0 w 1012"/>
              <a:gd name="T7" fmla="*/ 2147483647 h 487"/>
              <a:gd name="T8" fmla="*/ 0 w 1012"/>
              <a:gd name="T9" fmla="*/ 0 h 487"/>
              <a:gd name="T10" fmla="*/ 0 60000 65536"/>
              <a:gd name="T11" fmla="*/ 0 60000 65536"/>
              <a:gd name="T12" fmla="*/ 0 60000 65536"/>
              <a:gd name="T13" fmla="*/ 0 60000 65536"/>
              <a:gd name="T14" fmla="*/ 0 60000 65536"/>
              <a:gd name="T15" fmla="*/ 0 w 1012"/>
              <a:gd name="T16" fmla="*/ 0 h 487"/>
              <a:gd name="T17" fmla="*/ 1012 w 1012"/>
              <a:gd name="T18" fmla="*/ 487 h 487"/>
            </a:gdLst>
            <a:ahLst/>
            <a:cxnLst>
              <a:cxn ang="T10">
                <a:pos x="T0" y="T1"/>
              </a:cxn>
              <a:cxn ang="T11">
                <a:pos x="T2" y="T3"/>
              </a:cxn>
              <a:cxn ang="T12">
                <a:pos x="T4" y="T5"/>
              </a:cxn>
              <a:cxn ang="T13">
                <a:pos x="T6" y="T7"/>
              </a:cxn>
              <a:cxn ang="T14">
                <a:pos x="T8" y="T9"/>
              </a:cxn>
            </a:cxnLst>
            <a:rect l="T15" t="T16" r="T17" b="T18"/>
            <a:pathLst>
              <a:path w="1012" h="487">
                <a:moveTo>
                  <a:pt x="0" y="0"/>
                </a:moveTo>
                <a:lnTo>
                  <a:pt x="1011" y="0"/>
                </a:lnTo>
                <a:lnTo>
                  <a:pt x="1011" y="486"/>
                </a:lnTo>
                <a:lnTo>
                  <a:pt x="0" y="486"/>
                </a:lnTo>
                <a:lnTo>
                  <a:pt x="0" y="0"/>
                </a:lnTo>
              </a:path>
            </a:pathLst>
          </a:custGeom>
          <a:solidFill>
            <a:schemeClr val="hlink"/>
          </a:solidFill>
          <a:ln w="9525" cap="rnd">
            <a:noFill/>
            <a:round/>
            <a:headEnd type="none" w="sm" len="sm"/>
            <a:tailEnd type="none" w="sm" len="sm"/>
          </a:ln>
        </p:spPr>
        <p:txBody>
          <a:bodyPr/>
          <a:lstStyle/>
          <a:p>
            <a:pPr algn="l"/>
            <a:endParaRPr lang="en-GB">
              <a:solidFill>
                <a:srgbClr val="646464"/>
              </a:solidFill>
              <a:cs typeface="Arial" pitchFamily="34" charset="0"/>
            </a:endParaRPr>
          </a:p>
        </p:txBody>
      </p:sp>
      <p:sp>
        <p:nvSpPr>
          <p:cNvPr id="106527" name="Freeform 82"/>
          <p:cNvSpPr>
            <a:spLocks/>
          </p:cNvSpPr>
          <p:nvPr/>
        </p:nvSpPr>
        <p:spPr bwMode="auto">
          <a:xfrm>
            <a:off x="6359525" y="3481388"/>
            <a:ext cx="1327150" cy="773112"/>
          </a:xfrm>
          <a:custGeom>
            <a:avLst/>
            <a:gdLst>
              <a:gd name="T0" fmla="*/ 0 w 1012"/>
              <a:gd name="T1" fmla="*/ 0 h 487"/>
              <a:gd name="T2" fmla="*/ 2147483647 w 1012"/>
              <a:gd name="T3" fmla="*/ 0 h 487"/>
              <a:gd name="T4" fmla="*/ 2147483647 w 1012"/>
              <a:gd name="T5" fmla="*/ 2147483647 h 487"/>
              <a:gd name="T6" fmla="*/ 0 w 1012"/>
              <a:gd name="T7" fmla="*/ 2147483647 h 487"/>
              <a:gd name="T8" fmla="*/ 0 w 1012"/>
              <a:gd name="T9" fmla="*/ 0 h 487"/>
              <a:gd name="T10" fmla="*/ 0 60000 65536"/>
              <a:gd name="T11" fmla="*/ 0 60000 65536"/>
              <a:gd name="T12" fmla="*/ 0 60000 65536"/>
              <a:gd name="T13" fmla="*/ 0 60000 65536"/>
              <a:gd name="T14" fmla="*/ 0 60000 65536"/>
              <a:gd name="T15" fmla="*/ 0 w 1012"/>
              <a:gd name="T16" fmla="*/ 0 h 487"/>
              <a:gd name="T17" fmla="*/ 1012 w 1012"/>
              <a:gd name="T18" fmla="*/ 487 h 487"/>
            </a:gdLst>
            <a:ahLst/>
            <a:cxnLst>
              <a:cxn ang="T10">
                <a:pos x="T0" y="T1"/>
              </a:cxn>
              <a:cxn ang="T11">
                <a:pos x="T2" y="T3"/>
              </a:cxn>
              <a:cxn ang="T12">
                <a:pos x="T4" y="T5"/>
              </a:cxn>
              <a:cxn ang="T13">
                <a:pos x="T6" y="T7"/>
              </a:cxn>
              <a:cxn ang="T14">
                <a:pos x="T8" y="T9"/>
              </a:cxn>
            </a:cxnLst>
            <a:rect l="T15" t="T16" r="T17" b="T18"/>
            <a:pathLst>
              <a:path w="1012" h="487">
                <a:moveTo>
                  <a:pt x="0" y="0"/>
                </a:moveTo>
                <a:lnTo>
                  <a:pt x="1011" y="0"/>
                </a:lnTo>
                <a:lnTo>
                  <a:pt x="1011" y="486"/>
                </a:lnTo>
                <a:lnTo>
                  <a:pt x="0" y="486"/>
                </a:lnTo>
                <a:lnTo>
                  <a:pt x="0" y="0"/>
                </a:lnTo>
              </a:path>
            </a:pathLst>
          </a:custGeom>
          <a:solidFill>
            <a:schemeClr val="hlink"/>
          </a:solidFill>
          <a:ln w="9525" cap="rnd">
            <a:noFill/>
            <a:round/>
            <a:headEnd type="none" w="sm" len="sm"/>
            <a:tailEnd type="none" w="sm" len="sm"/>
          </a:ln>
        </p:spPr>
        <p:txBody>
          <a:bodyPr/>
          <a:lstStyle/>
          <a:p>
            <a:pPr algn="l"/>
            <a:endParaRPr lang="en-GB">
              <a:solidFill>
                <a:srgbClr val="646464"/>
              </a:solidFill>
              <a:cs typeface="Arial" pitchFamily="34" charset="0"/>
            </a:endParaRPr>
          </a:p>
        </p:txBody>
      </p:sp>
      <p:sp>
        <p:nvSpPr>
          <p:cNvPr id="106528" name="Rectangle 83"/>
          <p:cNvSpPr>
            <a:spLocks noChangeArrowheads="1"/>
          </p:cNvSpPr>
          <p:nvPr/>
        </p:nvSpPr>
        <p:spPr bwMode="auto">
          <a:xfrm>
            <a:off x="1893888" y="3711575"/>
            <a:ext cx="673100" cy="387350"/>
          </a:xfrm>
          <a:prstGeom prst="rect">
            <a:avLst/>
          </a:prstGeom>
          <a:noFill/>
          <a:ln w="9525">
            <a:noFill/>
            <a:miter lim="800000"/>
            <a:headEnd/>
            <a:tailEnd/>
          </a:ln>
        </p:spPr>
        <p:txBody>
          <a:bodyPr wrap="none" lIns="82550" tIns="41275" rIns="82550" bIns="41275">
            <a:spAutoFit/>
          </a:bodyPr>
          <a:lstStyle/>
          <a:p>
            <a:pPr algn="l" defTabSz="739775" eaLnBrk="0" hangingPunct="0"/>
            <a:r>
              <a:rPr lang="en-GB" sz="2000" b="1">
                <a:solidFill>
                  <a:srgbClr val="646464"/>
                </a:solidFill>
                <a:cs typeface="Arial" pitchFamily="34" charset="0"/>
              </a:rPr>
              <a:t>Idea</a:t>
            </a:r>
          </a:p>
        </p:txBody>
      </p:sp>
      <p:sp>
        <p:nvSpPr>
          <p:cNvPr id="106529" name="Rectangle 84"/>
          <p:cNvSpPr>
            <a:spLocks noChangeArrowheads="1"/>
          </p:cNvSpPr>
          <p:nvPr/>
        </p:nvSpPr>
        <p:spPr bwMode="auto">
          <a:xfrm>
            <a:off x="4271963" y="3673475"/>
            <a:ext cx="673100" cy="387350"/>
          </a:xfrm>
          <a:prstGeom prst="rect">
            <a:avLst/>
          </a:prstGeom>
          <a:noFill/>
          <a:ln w="9525">
            <a:noFill/>
            <a:miter lim="800000"/>
            <a:headEnd/>
            <a:tailEnd/>
          </a:ln>
        </p:spPr>
        <p:txBody>
          <a:bodyPr wrap="none" lIns="82550" tIns="41275" rIns="82550" bIns="41275">
            <a:spAutoFit/>
          </a:bodyPr>
          <a:lstStyle/>
          <a:p>
            <a:pPr algn="l" defTabSz="739775" eaLnBrk="0" hangingPunct="0"/>
            <a:r>
              <a:rPr lang="en-GB" sz="2000" b="1">
                <a:solidFill>
                  <a:srgbClr val="646464"/>
                </a:solidFill>
                <a:cs typeface="Arial" pitchFamily="34" charset="0"/>
              </a:rPr>
              <a:t>Idea</a:t>
            </a:r>
          </a:p>
        </p:txBody>
      </p:sp>
      <p:sp>
        <p:nvSpPr>
          <p:cNvPr id="106530" name="Rectangle 85"/>
          <p:cNvSpPr>
            <a:spLocks noChangeArrowheads="1"/>
          </p:cNvSpPr>
          <p:nvPr/>
        </p:nvSpPr>
        <p:spPr bwMode="auto">
          <a:xfrm>
            <a:off x="6627813" y="3711575"/>
            <a:ext cx="673100" cy="387350"/>
          </a:xfrm>
          <a:prstGeom prst="rect">
            <a:avLst/>
          </a:prstGeom>
          <a:noFill/>
          <a:ln w="9525">
            <a:noFill/>
            <a:miter lim="800000"/>
            <a:headEnd/>
            <a:tailEnd/>
          </a:ln>
        </p:spPr>
        <p:txBody>
          <a:bodyPr wrap="none" lIns="82550" tIns="41275" rIns="82550" bIns="41275">
            <a:spAutoFit/>
          </a:bodyPr>
          <a:lstStyle/>
          <a:p>
            <a:pPr algn="l" defTabSz="739775" eaLnBrk="0" hangingPunct="0"/>
            <a:r>
              <a:rPr lang="en-GB" sz="2000" b="1">
                <a:solidFill>
                  <a:srgbClr val="646464"/>
                </a:solidFill>
                <a:cs typeface="Arial" pitchFamily="34" charset="0"/>
              </a:rPr>
              <a:t>Idea</a:t>
            </a:r>
          </a:p>
        </p:txBody>
      </p:sp>
      <p:sp>
        <p:nvSpPr>
          <p:cNvPr id="106531" name="Rectangle 2"/>
          <p:cNvSpPr>
            <a:spLocks noGrp="1" noChangeArrowheads="1"/>
          </p:cNvSpPr>
          <p:nvPr>
            <p:ph type="title"/>
          </p:nvPr>
        </p:nvSpPr>
        <p:spPr>
          <a:xfrm>
            <a:off x="467544" y="200025"/>
            <a:ext cx="8208912" cy="863600"/>
          </a:xfrm>
        </p:spPr>
        <p:txBody>
          <a:bodyPr/>
          <a:lstStyle/>
          <a:p>
            <a:r>
              <a:rPr lang="cs-CZ" dirty="0" smtClean="0">
                <a:solidFill>
                  <a:schemeClr val="tx1"/>
                </a:solidFill>
              </a:rPr>
              <a:t>Myšlenky spolu vzájemně vertikálně souvisí a tvoří dialog otázek a odpovědí…</a:t>
            </a:r>
            <a:br>
              <a:rPr lang="cs-CZ" dirty="0" smtClean="0">
                <a:solidFill>
                  <a:schemeClr val="tx1"/>
                </a:solidFill>
              </a:rPr>
            </a:br>
            <a:endParaRPr lang="en-US" dirty="0">
              <a:solidFill>
                <a:schemeClr val="tx1"/>
              </a:solidFill>
            </a:endParaRPr>
          </a:p>
        </p:txBody>
      </p:sp>
      <p:sp>
        <p:nvSpPr>
          <p:cNvPr id="106532" name="Rectangle 41"/>
          <p:cNvSpPr>
            <a:spLocks noChangeArrowheads="1"/>
          </p:cNvSpPr>
          <p:nvPr/>
        </p:nvSpPr>
        <p:spPr bwMode="auto">
          <a:xfrm>
            <a:off x="7615238" y="2073275"/>
            <a:ext cx="1671637" cy="590550"/>
          </a:xfrm>
          <a:prstGeom prst="rect">
            <a:avLst/>
          </a:prstGeom>
          <a:noFill/>
          <a:ln w="9525">
            <a:noFill/>
            <a:miter lim="800000"/>
            <a:headEnd/>
            <a:tailEnd/>
          </a:ln>
        </p:spPr>
        <p:txBody>
          <a:bodyPr lIns="101600" tIns="50800" rIns="101600" bIns="50800">
            <a:spAutoFit/>
          </a:bodyPr>
          <a:lstStyle/>
          <a:p>
            <a:pPr defTabSz="1106488" eaLnBrk="0" hangingPunct="0"/>
            <a:r>
              <a:rPr lang="en-GB" sz="1600" b="1">
                <a:solidFill>
                  <a:srgbClr val="646464"/>
                </a:solidFill>
                <a:cs typeface="Arial" pitchFamily="34" charset="0"/>
              </a:rPr>
              <a:t>Vertical relationship</a:t>
            </a:r>
          </a:p>
        </p:txBody>
      </p:sp>
      <p:sp>
        <p:nvSpPr>
          <p:cNvPr id="106533" name="Line 42"/>
          <p:cNvSpPr>
            <a:spLocks noChangeShapeType="1"/>
          </p:cNvSpPr>
          <p:nvPr/>
        </p:nvSpPr>
        <p:spPr bwMode="auto">
          <a:xfrm flipV="1">
            <a:off x="8455025" y="2643188"/>
            <a:ext cx="0" cy="2741612"/>
          </a:xfrm>
          <a:prstGeom prst="line">
            <a:avLst/>
          </a:prstGeom>
          <a:noFill/>
          <a:ln w="50800">
            <a:solidFill>
              <a:schemeClr val="accent2"/>
            </a:solidFill>
            <a:round/>
            <a:headEnd type="stealth" w="med" len="lg"/>
            <a:tailEnd type="stealth" w="med" len="lg"/>
          </a:ln>
        </p:spPr>
        <p:txBody>
          <a:bodyPr/>
          <a:lstStyle/>
          <a:p>
            <a:pPr algn="l"/>
            <a:endParaRPr lang="en-GB">
              <a:solidFill>
                <a:srgbClr val="646464"/>
              </a:solidFill>
              <a:cs typeface="Arial" pitchFamily="34" charset="0"/>
            </a:endParaRPr>
          </a:p>
        </p:txBody>
      </p:sp>
      <p:sp>
        <p:nvSpPr>
          <p:cNvPr id="106534" name="Rectangle 48"/>
          <p:cNvSpPr>
            <a:spLocks noChangeArrowheads="1"/>
          </p:cNvSpPr>
          <p:nvPr/>
        </p:nvSpPr>
        <p:spPr bwMode="auto">
          <a:xfrm>
            <a:off x="71438" y="4857750"/>
            <a:ext cx="855662" cy="317500"/>
          </a:xfrm>
          <a:prstGeom prst="rect">
            <a:avLst/>
          </a:prstGeom>
          <a:noFill/>
          <a:ln w="9525">
            <a:noFill/>
            <a:miter lim="800000"/>
            <a:headEnd/>
            <a:tailEnd/>
          </a:ln>
        </p:spPr>
        <p:txBody>
          <a:bodyPr wrap="none" lIns="106363" tIns="52388" rIns="106363" bIns="52388">
            <a:spAutoFit/>
          </a:bodyPr>
          <a:lstStyle/>
          <a:p>
            <a:pPr algn="l" defTabSz="1208088" eaLnBrk="0" hangingPunct="0"/>
            <a:r>
              <a:rPr lang="en-GB" sz="1400" b="1" i="1">
                <a:solidFill>
                  <a:srgbClr val="646464"/>
                </a:solidFill>
                <a:cs typeface="Arial" pitchFamily="34" charset="0"/>
              </a:rPr>
              <a:t>Answer</a:t>
            </a:r>
          </a:p>
        </p:txBody>
      </p:sp>
      <p:sp>
        <p:nvSpPr>
          <p:cNvPr id="106535" name="Freeform 74"/>
          <p:cNvSpPr>
            <a:spLocks/>
          </p:cNvSpPr>
          <p:nvPr/>
        </p:nvSpPr>
        <p:spPr bwMode="auto">
          <a:xfrm>
            <a:off x="3783013" y="2000250"/>
            <a:ext cx="1735137" cy="874713"/>
          </a:xfrm>
          <a:custGeom>
            <a:avLst/>
            <a:gdLst>
              <a:gd name="T0" fmla="*/ 0 w 1093"/>
              <a:gd name="T1" fmla="*/ 0 h 485"/>
              <a:gd name="T2" fmla="*/ 2147483647 w 1093"/>
              <a:gd name="T3" fmla="*/ 0 h 485"/>
              <a:gd name="T4" fmla="*/ 2147483647 w 1093"/>
              <a:gd name="T5" fmla="*/ 2147483647 h 485"/>
              <a:gd name="T6" fmla="*/ 0 w 1093"/>
              <a:gd name="T7" fmla="*/ 2147483647 h 485"/>
              <a:gd name="T8" fmla="*/ 0 w 1093"/>
              <a:gd name="T9" fmla="*/ 0 h 485"/>
              <a:gd name="T10" fmla="*/ 0 60000 65536"/>
              <a:gd name="T11" fmla="*/ 0 60000 65536"/>
              <a:gd name="T12" fmla="*/ 0 60000 65536"/>
              <a:gd name="T13" fmla="*/ 0 60000 65536"/>
              <a:gd name="T14" fmla="*/ 0 60000 65536"/>
              <a:gd name="T15" fmla="*/ 0 w 1093"/>
              <a:gd name="T16" fmla="*/ 0 h 485"/>
              <a:gd name="T17" fmla="*/ 1093 w 1093"/>
              <a:gd name="T18" fmla="*/ 485 h 485"/>
            </a:gdLst>
            <a:ahLst/>
            <a:cxnLst>
              <a:cxn ang="T10">
                <a:pos x="T0" y="T1"/>
              </a:cxn>
              <a:cxn ang="T11">
                <a:pos x="T2" y="T3"/>
              </a:cxn>
              <a:cxn ang="T12">
                <a:pos x="T4" y="T5"/>
              </a:cxn>
              <a:cxn ang="T13">
                <a:pos x="T6" y="T7"/>
              </a:cxn>
              <a:cxn ang="T14">
                <a:pos x="T8" y="T9"/>
              </a:cxn>
            </a:cxnLst>
            <a:rect l="T15" t="T16" r="T17" b="T18"/>
            <a:pathLst>
              <a:path w="1093" h="485">
                <a:moveTo>
                  <a:pt x="0" y="0"/>
                </a:moveTo>
                <a:lnTo>
                  <a:pt x="1092" y="0"/>
                </a:lnTo>
                <a:lnTo>
                  <a:pt x="1092" y="484"/>
                </a:lnTo>
                <a:lnTo>
                  <a:pt x="0" y="484"/>
                </a:lnTo>
                <a:lnTo>
                  <a:pt x="0" y="0"/>
                </a:lnTo>
              </a:path>
            </a:pathLst>
          </a:custGeom>
          <a:solidFill>
            <a:schemeClr val="accent2"/>
          </a:solidFill>
          <a:ln w="9525" cap="rnd">
            <a:noFill/>
            <a:round/>
            <a:headEnd type="none" w="sm" len="sm"/>
            <a:tailEnd type="none" w="sm" len="sm"/>
          </a:ln>
        </p:spPr>
        <p:txBody>
          <a:bodyPr/>
          <a:lstStyle/>
          <a:p>
            <a:pPr algn="l"/>
            <a:endParaRPr lang="en-GB">
              <a:solidFill>
                <a:srgbClr val="646464"/>
              </a:solidFill>
              <a:cs typeface="Arial" pitchFamily="34" charset="0"/>
            </a:endParaRPr>
          </a:p>
        </p:txBody>
      </p:sp>
      <p:sp>
        <p:nvSpPr>
          <p:cNvPr id="106536" name="Rectangle 75"/>
          <p:cNvSpPr>
            <a:spLocks noChangeArrowheads="1"/>
          </p:cNvSpPr>
          <p:nvPr/>
        </p:nvSpPr>
        <p:spPr bwMode="auto">
          <a:xfrm>
            <a:off x="3917950" y="2041525"/>
            <a:ext cx="1465263" cy="760413"/>
          </a:xfrm>
          <a:prstGeom prst="rect">
            <a:avLst/>
          </a:prstGeom>
          <a:noFill/>
          <a:ln w="9525">
            <a:noFill/>
            <a:miter lim="800000"/>
            <a:headEnd/>
            <a:tailEnd/>
          </a:ln>
        </p:spPr>
        <p:txBody>
          <a:bodyPr lIns="82550" tIns="41275" rIns="82550" bIns="41275">
            <a:spAutoFit/>
          </a:bodyPr>
          <a:lstStyle/>
          <a:p>
            <a:pPr defTabSz="739775" eaLnBrk="0" hangingPunct="0"/>
            <a:r>
              <a:rPr lang="en-GB" sz="2200" b="1" dirty="0">
                <a:solidFill>
                  <a:srgbClr val="646464"/>
                </a:solidFill>
                <a:cs typeface="Arial" pitchFamily="34" charset="0"/>
              </a:rPr>
              <a:t>Main message</a:t>
            </a:r>
          </a:p>
        </p:txBody>
      </p:sp>
      <p:grpSp>
        <p:nvGrpSpPr>
          <p:cNvPr id="2" name="Group 92"/>
          <p:cNvGrpSpPr>
            <a:grpSpLocks/>
          </p:cNvGrpSpPr>
          <p:nvPr/>
        </p:nvGrpSpPr>
        <p:grpSpPr bwMode="auto">
          <a:xfrm>
            <a:off x="-41275" y="3697288"/>
            <a:ext cx="1612900" cy="946150"/>
            <a:chOff x="216" y="1944"/>
            <a:chExt cx="1016" cy="596"/>
          </a:xfrm>
        </p:grpSpPr>
        <p:sp>
          <p:nvSpPr>
            <p:cNvPr id="106542" name="Oval 89"/>
            <p:cNvSpPr>
              <a:spLocks noChangeArrowheads="1"/>
            </p:cNvSpPr>
            <p:nvPr/>
          </p:nvSpPr>
          <p:spPr bwMode="auto">
            <a:xfrm>
              <a:off x="360" y="2170"/>
              <a:ext cx="840" cy="370"/>
            </a:xfrm>
            <a:prstGeom prst="ellipse">
              <a:avLst/>
            </a:prstGeom>
            <a:solidFill>
              <a:schemeClr val="accent1">
                <a:alpha val="50195"/>
              </a:schemeClr>
            </a:solidFill>
            <a:ln w="9525">
              <a:noFill/>
              <a:round/>
              <a:headEnd/>
              <a:tailEnd/>
            </a:ln>
          </p:spPr>
          <p:txBody>
            <a:bodyPr wrap="none" anchor="ctr"/>
            <a:lstStyle/>
            <a:p>
              <a:pPr algn="l"/>
              <a:endParaRPr lang="en-GB">
                <a:solidFill>
                  <a:srgbClr val="646464"/>
                </a:solidFill>
                <a:cs typeface="Arial" pitchFamily="34" charset="0"/>
              </a:endParaRPr>
            </a:p>
          </p:txBody>
        </p:sp>
        <p:sp>
          <p:nvSpPr>
            <p:cNvPr id="106543" name="Rectangle 90"/>
            <p:cNvSpPr>
              <a:spLocks noChangeArrowheads="1"/>
            </p:cNvSpPr>
            <p:nvPr/>
          </p:nvSpPr>
          <p:spPr bwMode="auto">
            <a:xfrm>
              <a:off x="320" y="2163"/>
              <a:ext cx="912" cy="328"/>
            </a:xfrm>
            <a:prstGeom prst="rect">
              <a:avLst/>
            </a:prstGeom>
            <a:noFill/>
            <a:ln w="9525">
              <a:noFill/>
              <a:miter lim="800000"/>
              <a:headEnd/>
              <a:tailEnd/>
            </a:ln>
          </p:spPr>
          <p:txBody>
            <a:bodyPr lIns="106363" tIns="52388" rIns="106363" bIns="52388">
              <a:spAutoFit/>
            </a:bodyPr>
            <a:lstStyle/>
            <a:p>
              <a:pPr defTabSz="1208088" eaLnBrk="0" hangingPunct="0">
                <a:lnSpc>
                  <a:spcPct val="90000"/>
                </a:lnSpc>
              </a:pPr>
              <a:r>
                <a:rPr lang="en-GB" sz="1000" b="1" i="1">
                  <a:solidFill>
                    <a:srgbClr val="646464"/>
                  </a:solidFill>
                  <a:cs typeface="Arial" pitchFamily="34" charset="0"/>
                </a:rPr>
                <a:t>How?</a:t>
              </a:r>
            </a:p>
            <a:p>
              <a:pPr defTabSz="1208088" eaLnBrk="0" hangingPunct="0">
                <a:lnSpc>
                  <a:spcPct val="90000"/>
                </a:lnSpc>
              </a:pPr>
              <a:r>
                <a:rPr lang="en-GB" sz="1000" b="1" i="1">
                  <a:solidFill>
                    <a:srgbClr val="646464"/>
                  </a:solidFill>
                  <a:cs typeface="Arial" pitchFamily="34" charset="0"/>
                </a:rPr>
                <a:t>Why?</a:t>
              </a:r>
            </a:p>
            <a:p>
              <a:pPr defTabSz="1208088" eaLnBrk="0" hangingPunct="0">
                <a:lnSpc>
                  <a:spcPct val="90000"/>
                </a:lnSpc>
              </a:pPr>
              <a:r>
                <a:rPr lang="en-GB" sz="1000" b="1" i="1">
                  <a:solidFill>
                    <a:srgbClr val="646464"/>
                  </a:solidFill>
                  <a:cs typeface="Arial" pitchFamily="34" charset="0"/>
                </a:rPr>
                <a:t>How do you know?</a:t>
              </a:r>
            </a:p>
          </p:txBody>
        </p:sp>
        <p:sp>
          <p:nvSpPr>
            <p:cNvPr id="106544" name="Rectangle 91"/>
            <p:cNvSpPr>
              <a:spLocks noChangeArrowheads="1"/>
            </p:cNvSpPr>
            <p:nvPr/>
          </p:nvSpPr>
          <p:spPr bwMode="auto">
            <a:xfrm>
              <a:off x="216" y="1944"/>
              <a:ext cx="623" cy="202"/>
            </a:xfrm>
            <a:prstGeom prst="rect">
              <a:avLst/>
            </a:prstGeom>
            <a:noFill/>
            <a:ln w="9525">
              <a:noFill/>
              <a:miter lim="800000"/>
              <a:headEnd/>
              <a:tailEnd/>
            </a:ln>
          </p:spPr>
          <p:txBody>
            <a:bodyPr wrap="none" lIns="106363" tIns="52388" rIns="106363" bIns="52388">
              <a:spAutoFit/>
            </a:bodyPr>
            <a:lstStyle/>
            <a:p>
              <a:pPr algn="l" defTabSz="1208088" eaLnBrk="0" hangingPunct="0"/>
              <a:r>
                <a:rPr lang="en-GB" sz="1400" b="1" i="1">
                  <a:solidFill>
                    <a:srgbClr val="646464"/>
                  </a:solidFill>
                  <a:cs typeface="Arial" pitchFamily="34" charset="0"/>
                </a:rPr>
                <a:t>Question</a:t>
              </a:r>
            </a:p>
          </p:txBody>
        </p:sp>
      </p:grpSp>
      <p:sp>
        <p:nvSpPr>
          <p:cNvPr id="106538" name="Oval 89"/>
          <p:cNvSpPr>
            <a:spLocks noChangeArrowheads="1"/>
          </p:cNvSpPr>
          <p:nvPr/>
        </p:nvSpPr>
        <p:spPr bwMode="auto">
          <a:xfrm>
            <a:off x="1973263" y="2484438"/>
            <a:ext cx="1333500" cy="587375"/>
          </a:xfrm>
          <a:prstGeom prst="ellipse">
            <a:avLst/>
          </a:prstGeom>
          <a:solidFill>
            <a:schemeClr val="accent1">
              <a:alpha val="50195"/>
            </a:schemeClr>
          </a:solidFill>
          <a:ln w="9525">
            <a:noFill/>
            <a:round/>
            <a:headEnd/>
            <a:tailEnd/>
          </a:ln>
        </p:spPr>
        <p:txBody>
          <a:bodyPr wrap="none" anchor="ctr"/>
          <a:lstStyle/>
          <a:p>
            <a:pPr algn="l"/>
            <a:endParaRPr lang="en-GB">
              <a:solidFill>
                <a:srgbClr val="646464"/>
              </a:solidFill>
              <a:cs typeface="Arial" pitchFamily="34" charset="0"/>
            </a:endParaRPr>
          </a:p>
        </p:txBody>
      </p:sp>
      <p:sp>
        <p:nvSpPr>
          <p:cNvPr id="106539" name="Rectangle 90"/>
          <p:cNvSpPr>
            <a:spLocks noChangeArrowheads="1"/>
          </p:cNvSpPr>
          <p:nvPr/>
        </p:nvSpPr>
        <p:spPr bwMode="auto">
          <a:xfrm>
            <a:off x="1909763" y="2473325"/>
            <a:ext cx="1447800" cy="520700"/>
          </a:xfrm>
          <a:prstGeom prst="rect">
            <a:avLst/>
          </a:prstGeom>
          <a:noFill/>
          <a:ln w="9525">
            <a:noFill/>
            <a:miter lim="800000"/>
            <a:headEnd/>
            <a:tailEnd/>
          </a:ln>
        </p:spPr>
        <p:txBody>
          <a:bodyPr lIns="106363" tIns="52388" rIns="106363" bIns="52388">
            <a:spAutoFit/>
          </a:bodyPr>
          <a:lstStyle/>
          <a:p>
            <a:pPr defTabSz="1208088" eaLnBrk="0" hangingPunct="0">
              <a:lnSpc>
                <a:spcPct val="90000"/>
              </a:lnSpc>
            </a:pPr>
            <a:r>
              <a:rPr lang="en-GB" sz="1000" b="1" i="1">
                <a:solidFill>
                  <a:srgbClr val="646464"/>
                </a:solidFill>
                <a:cs typeface="Arial" pitchFamily="34" charset="0"/>
              </a:rPr>
              <a:t>How?</a:t>
            </a:r>
          </a:p>
          <a:p>
            <a:pPr defTabSz="1208088" eaLnBrk="0" hangingPunct="0">
              <a:lnSpc>
                <a:spcPct val="90000"/>
              </a:lnSpc>
            </a:pPr>
            <a:r>
              <a:rPr lang="en-GB" sz="1000" b="1" i="1">
                <a:solidFill>
                  <a:srgbClr val="646464"/>
                </a:solidFill>
                <a:cs typeface="Arial" pitchFamily="34" charset="0"/>
              </a:rPr>
              <a:t>Why?</a:t>
            </a:r>
          </a:p>
          <a:p>
            <a:pPr defTabSz="1208088" eaLnBrk="0" hangingPunct="0">
              <a:lnSpc>
                <a:spcPct val="90000"/>
              </a:lnSpc>
            </a:pPr>
            <a:r>
              <a:rPr lang="en-GB" sz="1000" b="1" i="1">
                <a:solidFill>
                  <a:srgbClr val="646464"/>
                </a:solidFill>
                <a:cs typeface="Arial" pitchFamily="34" charset="0"/>
              </a:rPr>
              <a:t>How do you know?</a:t>
            </a:r>
          </a:p>
        </p:txBody>
      </p:sp>
      <p:sp>
        <p:nvSpPr>
          <p:cNvPr id="106540" name="Rectangle 91"/>
          <p:cNvSpPr>
            <a:spLocks noChangeArrowheads="1"/>
          </p:cNvSpPr>
          <p:nvPr/>
        </p:nvSpPr>
        <p:spPr bwMode="auto">
          <a:xfrm>
            <a:off x="1744663" y="2125663"/>
            <a:ext cx="989012" cy="320675"/>
          </a:xfrm>
          <a:prstGeom prst="rect">
            <a:avLst/>
          </a:prstGeom>
          <a:noFill/>
          <a:ln w="9525">
            <a:noFill/>
            <a:miter lim="800000"/>
            <a:headEnd/>
            <a:tailEnd/>
          </a:ln>
        </p:spPr>
        <p:txBody>
          <a:bodyPr wrap="none" lIns="106363" tIns="52388" rIns="106363" bIns="52388">
            <a:spAutoFit/>
          </a:bodyPr>
          <a:lstStyle/>
          <a:p>
            <a:pPr algn="l" defTabSz="1208088" eaLnBrk="0" hangingPunct="0"/>
            <a:r>
              <a:rPr lang="en-GB" sz="1400" b="1" i="1">
                <a:solidFill>
                  <a:srgbClr val="646464"/>
                </a:solidFill>
                <a:cs typeface="Arial" pitchFamily="34" charset="0"/>
              </a:rPr>
              <a:t>Question</a:t>
            </a:r>
          </a:p>
        </p:txBody>
      </p:sp>
      <p:sp>
        <p:nvSpPr>
          <p:cNvPr id="106541" name="Rectangle 48"/>
          <p:cNvSpPr>
            <a:spLocks noChangeArrowheads="1"/>
          </p:cNvSpPr>
          <p:nvPr/>
        </p:nvSpPr>
        <p:spPr bwMode="auto">
          <a:xfrm>
            <a:off x="787400" y="3397250"/>
            <a:ext cx="855663" cy="317500"/>
          </a:xfrm>
          <a:prstGeom prst="rect">
            <a:avLst/>
          </a:prstGeom>
          <a:noFill/>
          <a:ln w="9525">
            <a:noFill/>
            <a:miter lim="800000"/>
            <a:headEnd/>
            <a:tailEnd/>
          </a:ln>
        </p:spPr>
        <p:txBody>
          <a:bodyPr wrap="none" lIns="106363" tIns="52388" rIns="106363" bIns="52388">
            <a:spAutoFit/>
          </a:bodyPr>
          <a:lstStyle/>
          <a:p>
            <a:pPr algn="l" defTabSz="1208088" eaLnBrk="0" hangingPunct="0"/>
            <a:r>
              <a:rPr lang="en-GB" sz="1400" b="1" i="1">
                <a:solidFill>
                  <a:srgbClr val="646464"/>
                </a:solidFill>
                <a:cs typeface="Arial" pitchFamily="34" charset="0"/>
              </a:rPr>
              <a:t>Answer</a:t>
            </a: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pPr eaLnBrk="1" hangingPunct="1"/>
            <a:r>
              <a:rPr lang="en-GB" sz="2400" dirty="0" smtClean="0">
                <a:solidFill>
                  <a:schemeClr val="tx1"/>
                </a:solidFill>
              </a:rPr>
              <a:t>...</a:t>
            </a:r>
            <a:r>
              <a:rPr lang="cs-CZ" sz="2400" dirty="0" smtClean="0">
                <a:solidFill>
                  <a:schemeClr val="tx1"/>
                </a:solidFill>
              </a:rPr>
              <a:t>každé shrnutí sumarizuje fakta pod sebou a tato fakta podporují shrnutí nad sebou…</a:t>
            </a:r>
            <a:br>
              <a:rPr lang="cs-CZ" sz="2400" dirty="0" smtClean="0">
                <a:solidFill>
                  <a:schemeClr val="tx1"/>
                </a:solidFill>
              </a:rPr>
            </a:br>
            <a:endParaRPr lang="en-US" sz="2400" dirty="0">
              <a:solidFill>
                <a:schemeClr val="tx1"/>
              </a:solidFill>
            </a:endParaRPr>
          </a:p>
        </p:txBody>
      </p:sp>
      <p:sp>
        <p:nvSpPr>
          <p:cNvPr id="107523" name="Rectangle 3"/>
          <p:cNvSpPr>
            <a:spLocks noGrp="1" noChangeArrowheads="1"/>
          </p:cNvSpPr>
          <p:nvPr>
            <p:ph type="body" sz="half" idx="2"/>
          </p:nvPr>
        </p:nvSpPr>
        <p:spPr>
          <a:xfrm>
            <a:off x="4176713" y="1808163"/>
            <a:ext cx="4679950" cy="4214812"/>
          </a:xfrm>
        </p:spPr>
        <p:txBody>
          <a:bodyPr/>
          <a:lstStyle/>
          <a:p>
            <a:pPr marL="271463" indent="-271463" eaLnBrk="1" hangingPunct="1">
              <a:spcBef>
                <a:spcPct val="45000"/>
              </a:spcBef>
            </a:pPr>
            <a:r>
              <a:rPr lang="cs-CZ" sz="2000" dirty="0" smtClean="0">
                <a:solidFill>
                  <a:schemeClr val="tx1"/>
                </a:solidFill>
              </a:rPr>
              <a:t>Fakta na jakékoliv úrovni podporují shrnutí nad sebou. Toto shrnutí sumarizuje fakta, která se nacházejí pod ním.</a:t>
            </a:r>
          </a:p>
          <a:p>
            <a:pPr marL="271463" indent="-271463" eaLnBrk="1" hangingPunct="1">
              <a:spcBef>
                <a:spcPct val="45000"/>
              </a:spcBef>
            </a:pPr>
            <a:r>
              <a:rPr lang="cs-CZ" sz="2000" dirty="0" smtClean="0">
                <a:solidFill>
                  <a:schemeClr val="tx1"/>
                </a:solidFill>
              </a:rPr>
              <a:t>Shrnutí by měla mít dvě nebo tři podporující fakta, tudíž váš argument nemůže selhat, když by posluchači nesouhlasili s jedním z faktů.</a:t>
            </a:r>
          </a:p>
        </p:txBody>
      </p:sp>
      <p:pic>
        <p:nvPicPr>
          <p:cNvPr id="107524" name="Picture 4"/>
          <p:cNvPicPr>
            <a:picLocks noChangeAspect="1" noChangeArrowheads="1"/>
          </p:cNvPicPr>
          <p:nvPr/>
        </p:nvPicPr>
        <p:blipFill>
          <a:blip r:embed="rId3" cstate="print"/>
          <a:srcRect/>
          <a:stretch>
            <a:fillRect/>
          </a:stretch>
        </p:blipFill>
        <p:spPr bwMode="auto">
          <a:xfrm>
            <a:off x="431800" y="1928813"/>
            <a:ext cx="2844800" cy="1925637"/>
          </a:xfrm>
          <a:prstGeom prst="rect">
            <a:avLst/>
          </a:prstGeom>
          <a:noFill/>
          <a:ln w="9525" algn="ctr">
            <a:noFill/>
            <a:miter lim="800000"/>
            <a:headEnd/>
            <a:tailEnd/>
          </a:ln>
        </p:spPr>
      </p:pic>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a:xfrm>
            <a:off x="467544" y="176007"/>
            <a:ext cx="8222431" cy="874984"/>
          </a:xfrm>
        </p:spPr>
        <p:txBody>
          <a:bodyPr/>
          <a:lstStyle/>
          <a:p>
            <a:r>
              <a:rPr lang="cs-CZ" sz="2400" dirty="0" smtClean="0">
                <a:solidFill>
                  <a:schemeClr val="tx1"/>
                </a:solidFill>
              </a:rPr>
              <a:t>Přesvědčte se, že vaše fakta se nepřekrývají a pokrývají všechny uvedené oblasti</a:t>
            </a:r>
            <a:br>
              <a:rPr lang="cs-CZ" sz="2400" dirty="0" smtClean="0">
                <a:solidFill>
                  <a:schemeClr val="tx1"/>
                </a:solidFill>
              </a:rPr>
            </a:br>
            <a:r>
              <a:rPr lang="en-AU" sz="1800" dirty="0" smtClean="0"/>
              <a:t> </a:t>
            </a:r>
            <a:r>
              <a:rPr lang="cs-CZ" sz="1600" dirty="0" smtClean="0"/>
              <a:t>M</a:t>
            </a:r>
            <a:r>
              <a:rPr lang="en-AU" sz="1600" dirty="0" err="1" smtClean="0"/>
              <a:t>utually</a:t>
            </a:r>
            <a:r>
              <a:rPr lang="en-AU" sz="1600" dirty="0" smtClean="0"/>
              <a:t> </a:t>
            </a:r>
            <a:r>
              <a:rPr lang="cs-CZ" sz="1600" dirty="0" smtClean="0"/>
              <a:t>E</a:t>
            </a:r>
            <a:r>
              <a:rPr lang="en-AU" sz="1600" dirty="0" err="1" smtClean="0"/>
              <a:t>xclusive</a:t>
            </a:r>
            <a:r>
              <a:rPr lang="en-AU" sz="1600" dirty="0" smtClean="0"/>
              <a:t> and </a:t>
            </a:r>
            <a:r>
              <a:rPr lang="cs-CZ" sz="1600" dirty="0" smtClean="0"/>
              <a:t>C</a:t>
            </a:r>
            <a:r>
              <a:rPr lang="en-AU" sz="1600" dirty="0" err="1" smtClean="0"/>
              <a:t>ollectively</a:t>
            </a:r>
            <a:r>
              <a:rPr lang="en-AU" sz="1600" dirty="0" smtClean="0"/>
              <a:t> </a:t>
            </a:r>
            <a:r>
              <a:rPr lang="cs-CZ" sz="1600" dirty="0" smtClean="0"/>
              <a:t>E</a:t>
            </a:r>
            <a:r>
              <a:rPr lang="en-AU" sz="1600" dirty="0" err="1" smtClean="0"/>
              <a:t>xhaustive</a:t>
            </a:r>
            <a:r>
              <a:rPr lang="en-AU" sz="1600" dirty="0" smtClean="0"/>
              <a:t> (MECE)</a:t>
            </a:r>
            <a:r>
              <a:rPr lang="en-AU" sz="1800" dirty="0" smtClean="0"/>
              <a:t> </a:t>
            </a:r>
            <a:r>
              <a:rPr lang="cs-CZ" sz="2400" dirty="0" smtClean="0">
                <a:solidFill>
                  <a:schemeClr val="tx1"/>
                </a:solidFill>
              </a:rPr>
              <a:t/>
            </a:r>
            <a:br>
              <a:rPr lang="cs-CZ" sz="2400" dirty="0" smtClean="0">
                <a:solidFill>
                  <a:schemeClr val="tx1"/>
                </a:solidFill>
              </a:rPr>
            </a:br>
            <a:endParaRPr lang="en-GB" sz="2400" dirty="0">
              <a:solidFill>
                <a:schemeClr val="tx1"/>
              </a:solidFill>
            </a:endParaRPr>
          </a:p>
        </p:txBody>
      </p:sp>
      <p:sp>
        <p:nvSpPr>
          <p:cNvPr id="108547" name="Rectangle 4"/>
          <p:cNvSpPr>
            <a:spLocks noChangeArrowheads="1"/>
          </p:cNvSpPr>
          <p:nvPr/>
        </p:nvSpPr>
        <p:spPr bwMode="blackWhite">
          <a:xfrm>
            <a:off x="285750" y="3644900"/>
            <a:ext cx="790575" cy="544513"/>
          </a:xfrm>
          <a:prstGeom prst="rect">
            <a:avLst/>
          </a:prstGeom>
          <a:solidFill>
            <a:schemeClr val="bg2"/>
          </a:solidFill>
          <a:ln w="12700">
            <a:noFill/>
            <a:miter lim="800000"/>
            <a:headEnd/>
            <a:tailEnd/>
          </a:ln>
        </p:spPr>
        <p:txBody>
          <a:bodyPr wrap="none" anchor="ctr"/>
          <a:lstStyle/>
          <a:p>
            <a:pPr algn="l"/>
            <a:endParaRPr lang="en-GB">
              <a:solidFill>
                <a:srgbClr val="646464"/>
              </a:solidFill>
              <a:cs typeface="Arial" pitchFamily="34" charset="0"/>
            </a:endParaRPr>
          </a:p>
        </p:txBody>
      </p:sp>
      <p:sp>
        <p:nvSpPr>
          <p:cNvPr id="108548" name="Rectangle 5"/>
          <p:cNvSpPr>
            <a:spLocks noChangeArrowheads="1"/>
          </p:cNvSpPr>
          <p:nvPr/>
        </p:nvSpPr>
        <p:spPr bwMode="blackWhite">
          <a:xfrm>
            <a:off x="1233488" y="3644900"/>
            <a:ext cx="790575" cy="544513"/>
          </a:xfrm>
          <a:prstGeom prst="rect">
            <a:avLst/>
          </a:prstGeom>
          <a:solidFill>
            <a:schemeClr val="bg2"/>
          </a:solidFill>
          <a:ln w="12700">
            <a:noFill/>
            <a:miter lim="800000"/>
            <a:headEnd/>
            <a:tailEnd/>
          </a:ln>
        </p:spPr>
        <p:txBody>
          <a:bodyPr wrap="none" anchor="ctr"/>
          <a:lstStyle/>
          <a:p>
            <a:pPr algn="l"/>
            <a:endParaRPr lang="en-GB">
              <a:solidFill>
                <a:srgbClr val="646464"/>
              </a:solidFill>
              <a:cs typeface="Arial" pitchFamily="34" charset="0"/>
            </a:endParaRPr>
          </a:p>
        </p:txBody>
      </p:sp>
      <p:sp>
        <p:nvSpPr>
          <p:cNvPr id="108549" name="Rectangle 6"/>
          <p:cNvSpPr>
            <a:spLocks noChangeArrowheads="1"/>
          </p:cNvSpPr>
          <p:nvPr/>
        </p:nvSpPr>
        <p:spPr bwMode="blackWhite">
          <a:xfrm>
            <a:off x="2149475" y="3644900"/>
            <a:ext cx="792163" cy="544513"/>
          </a:xfrm>
          <a:prstGeom prst="rect">
            <a:avLst/>
          </a:prstGeom>
          <a:solidFill>
            <a:schemeClr val="bg2"/>
          </a:solidFill>
          <a:ln w="12700">
            <a:noFill/>
            <a:miter lim="800000"/>
            <a:headEnd/>
            <a:tailEnd/>
          </a:ln>
        </p:spPr>
        <p:txBody>
          <a:bodyPr wrap="none" anchor="ctr"/>
          <a:lstStyle/>
          <a:p>
            <a:pPr algn="l"/>
            <a:endParaRPr lang="en-GB">
              <a:solidFill>
                <a:srgbClr val="646464"/>
              </a:solidFill>
              <a:cs typeface="Arial" pitchFamily="34" charset="0"/>
            </a:endParaRPr>
          </a:p>
        </p:txBody>
      </p:sp>
      <p:sp>
        <p:nvSpPr>
          <p:cNvPr id="108550" name="Rectangle 7"/>
          <p:cNvSpPr>
            <a:spLocks noChangeArrowheads="1"/>
          </p:cNvSpPr>
          <p:nvPr/>
        </p:nvSpPr>
        <p:spPr bwMode="auto">
          <a:xfrm>
            <a:off x="238125" y="2232025"/>
            <a:ext cx="2741613" cy="547688"/>
          </a:xfrm>
          <a:prstGeom prst="rect">
            <a:avLst/>
          </a:prstGeom>
          <a:solidFill>
            <a:schemeClr val="accent2"/>
          </a:solidFill>
          <a:ln w="9525">
            <a:noFill/>
            <a:miter lim="800000"/>
            <a:headEnd/>
            <a:tailEnd/>
          </a:ln>
        </p:spPr>
        <p:txBody>
          <a:bodyPr lIns="92066" tIns="46033" rIns="92066" bIns="46033" anchor="ctr"/>
          <a:lstStyle/>
          <a:p>
            <a:pPr defTabSz="912813" eaLnBrk="0" hangingPunct="0">
              <a:spcBef>
                <a:spcPct val="50000"/>
              </a:spcBef>
            </a:pPr>
            <a:r>
              <a:rPr lang="en-US" sz="1300" dirty="0">
                <a:solidFill>
                  <a:srgbClr val="000000"/>
                </a:solidFill>
                <a:cs typeface="Arial" pitchFamily="34" charset="0"/>
              </a:rPr>
              <a:t>Our project is behind schedule </a:t>
            </a:r>
          </a:p>
        </p:txBody>
      </p:sp>
      <p:sp>
        <p:nvSpPr>
          <p:cNvPr id="108551" name="Rectangle 8"/>
          <p:cNvSpPr>
            <a:spLocks noChangeArrowheads="1"/>
          </p:cNvSpPr>
          <p:nvPr/>
        </p:nvSpPr>
        <p:spPr bwMode="auto">
          <a:xfrm>
            <a:off x="1235075" y="3786188"/>
            <a:ext cx="811213" cy="260350"/>
          </a:xfrm>
          <a:prstGeom prst="rect">
            <a:avLst/>
          </a:prstGeom>
          <a:noFill/>
          <a:ln w="9525">
            <a:noFill/>
            <a:miter lim="800000"/>
            <a:headEnd/>
            <a:tailEnd/>
          </a:ln>
        </p:spPr>
        <p:txBody>
          <a:bodyPr lIns="92066" tIns="46033" rIns="92066" bIns="46033">
            <a:spAutoFit/>
          </a:bodyPr>
          <a:lstStyle/>
          <a:p>
            <a:pPr defTabSz="912813" eaLnBrk="0" hangingPunct="0">
              <a:spcBef>
                <a:spcPct val="50000"/>
              </a:spcBef>
            </a:pPr>
            <a:r>
              <a:rPr lang="en-US" sz="1100">
                <a:solidFill>
                  <a:srgbClr val="FFFFFF"/>
                </a:solidFill>
                <a:cs typeface="Arial" pitchFamily="34" charset="0"/>
              </a:rPr>
              <a:t>Reason 2</a:t>
            </a:r>
          </a:p>
        </p:txBody>
      </p:sp>
      <p:sp>
        <p:nvSpPr>
          <p:cNvPr id="108552" name="Rectangle 9"/>
          <p:cNvSpPr>
            <a:spLocks noChangeArrowheads="1"/>
          </p:cNvSpPr>
          <p:nvPr/>
        </p:nvSpPr>
        <p:spPr bwMode="auto">
          <a:xfrm>
            <a:off x="2141538" y="3786188"/>
            <a:ext cx="812800" cy="260350"/>
          </a:xfrm>
          <a:prstGeom prst="rect">
            <a:avLst/>
          </a:prstGeom>
          <a:noFill/>
          <a:ln w="9525">
            <a:noFill/>
            <a:miter lim="800000"/>
            <a:headEnd/>
            <a:tailEnd/>
          </a:ln>
        </p:spPr>
        <p:txBody>
          <a:bodyPr lIns="92066" tIns="46033" rIns="92066" bIns="46033">
            <a:spAutoFit/>
          </a:bodyPr>
          <a:lstStyle/>
          <a:p>
            <a:pPr defTabSz="912813" eaLnBrk="0" hangingPunct="0">
              <a:spcBef>
                <a:spcPct val="50000"/>
              </a:spcBef>
            </a:pPr>
            <a:r>
              <a:rPr lang="en-US" sz="1100">
                <a:solidFill>
                  <a:srgbClr val="FFFFFF"/>
                </a:solidFill>
                <a:cs typeface="Arial" pitchFamily="34" charset="0"/>
              </a:rPr>
              <a:t>Reason 3</a:t>
            </a:r>
          </a:p>
        </p:txBody>
      </p:sp>
      <p:sp>
        <p:nvSpPr>
          <p:cNvPr id="108553" name="Rectangle 10"/>
          <p:cNvSpPr>
            <a:spLocks noChangeArrowheads="1"/>
          </p:cNvSpPr>
          <p:nvPr/>
        </p:nvSpPr>
        <p:spPr bwMode="auto">
          <a:xfrm>
            <a:off x="282575" y="3786188"/>
            <a:ext cx="812800" cy="260350"/>
          </a:xfrm>
          <a:prstGeom prst="rect">
            <a:avLst/>
          </a:prstGeom>
          <a:noFill/>
          <a:ln w="9525">
            <a:noFill/>
            <a:miter lim="800000"/>
            <a:headEnd/>
            <a:tailEnd/>
          </a:ln>
        </p:spPr>
        <p:txBody>
          <a:bodyPr lIns="92066" tIns="46033" rIns="92066" bIns="46033">
            <a:spAutoFit/>
          </a:bodyPr>
          <a:lstStyle/>
          <a:p>
            <a:pPr defTabSz="912813" eaLnBrk="0" hangingPunct="0">
              <a:spcBef>
                <a:spcPct val="50000"/>
              </a:spcBef>
            </a:pPr>
            <a:r>
              <a:rPr lang="en-US" sz="1100">
                <a:solidFill>
                  <a:srgbClr val="FFFFFF"/>
                </a:solidFill>
                <a:cs typeface="Arial" pitchFamily="34" charset="0"/>
              </a:rPr>
              <a:t>Reason 1</a:t>
            </a:r>
          </a:p>
        </p:txBody>
      </p:sp>
      <p:cxnSp>
        <p:nvCxnSpPr>
          <p:cNvPr id="108554" name="AutoShape 11"/>
          <p:cNvCxnSpPr>
            <a:cxnSpLocks noChangeShapeType="1"/>
            <a:stCxn id="108547" idx="0"/>
          </p:cNvCxnSpPr>
          <p:nvPr/>
        </p:nvCxnSpPr>
        <p:spPr bwMode="auto">
          <a:xfrm flipV="1">
            <a:off x="681038" y="2803525"/>
            <a:ext cx="947737" cy="841375"/>
          </a:xfrm>
          <a:prstGeom prst="straightConnector1">
            <a:avLst/>
          </a:prstGeom>
          <a:noFill/>
          <a:ln w="9525">
            <a:solidFill>
              <a:schemeClr val="tx1"/>
            </a:solidFill>
            <a:round/>
            <a:headEnd/>
            <a:tailEnd/>
          </a:ln>
        </p:spPr>
      </p:cxnSp>
      <p:cxnSp>
        <p:nvCxnSpPr>
          <p:cNvPr id="108555" name="AutoShape 12"/>
          <p:cNvCxnSpPr>
            <a:cxnSpLocks noChangeShapeType="1"/>
            <a:stCxn id="108548" idx="0"/>
          </p:cNvCxnSpPr>
          <p:nvPr/>
        </p:nvCxnSpPr>
        <p:spPr bwMode="auto">
          <a:xfrm flipV="1">
            <a:off x="1628775" y="2803525"/>
            <a:ext cx="0" cy="841375"/>
          </a:xfrm>
          <a:prstGeom prst="straightConnector1">
            <a:avLst/>
          </a:prstGeom>
          <a:noFill/>
          <a:ln w="9525">
            <a:solidFill>
              <a:schemeClr val="tx1"/>
            </a:solidFill>
            <a:round/>
            <a:headEnd/>
            <a:tailEnd/>
          </a:ln>
        </p:spPr>
      </p:cxnSp>
      <p:cxnSp>
        <p:nvCxnSpPr>
          <p:cNvPr id="108556" name="AutoShape 13"/>
          <p:cNvCxnSpPr>
            <a:cxnSpLocks noChangeShapeType="1"/>
            <a:stCxn id="108549" idx="0"/>
          </p:cNvCxnSpPr>
          <p:nvPr/>
        </p:nvCxnSpPr>
        <p:spPr bwMode="auto">
          <a:xfrm flipH="1" flipV="1">
            <a:off x="1628775" y="2803525"/>
            <a:ext cx="917575" cy="841375"/>
          </a:xfrm>
          <a:prstGeom prst="straightConnector1">
            <a:avLst/>
          </a:prstGeom>
          <a:noFill/>
          <a:ln w="9525">
            <a:solidFill>
              <a:schemeClr val="tx1"/>
            </a:solidFill>
            <a:round/>
            <a:headEnd/>
            <a:tailEnd/>
          </a:ln>
        </p:spPr>
      </p:cxnSp>
      <p:sp>
        <p:nvSpPr>
          <p:cNvPr id="108557" name="Rectangle 14"/>
          <p:cNvSpPr>
            <a:spLocks noChangeArrowheads="1"/>
          </p:cNvSpPr>
          <p:nvPr/>
        </p:nvSpPr>
        <p:spPr bwMode="auto">
          <a:xfrm>
            <a:off x="368300" y="4262438"/>
            <a:ext cx="2482850" cy="501650"/>
          </a:xfrm>
          <a:prstGeom prst="rect">
            <a:avLst/>
          </a:prstGeom>
          <a:noFill/>
          <a:ln w="9525">
            <a:noFill/>
            <a:miter lim="800000"/>
            <a:headEnd/>
            <a:tailEnd/>
          </a:ln>
        </p:spPr>
        <p:txBody>
          <a:bodyPr lIns="92066" tIns="46033" rIns="92066" bIns="46033"/>
          <a:lstStyle/>
          <a:p>
            <a:pPr defTabSz="912813" eaLnBrk="0" hangingPunct="0">
              <a:spcBef>
                <a:spcPct val="50000"/>
              </a:spcBef>
            </a:pPr>
            <a:r>
              <a:rPr lang="en-US" sz="1400" b="1">
                <a:solidFill>
                  <a:srgbClr val="646464"/>
                </a:solidFill>
                <a:cs typeface="Arial" pitchFamily="34" charset="0"/>
              </a:rPr>
              <a:t>“Why”</a:t>
            </a:r>
            <a:r>
              <a:rPr lang="en-US" sz="1400">
                <a:solidFill>
                  <a:srgbClr val="646464"/>
                </a:solidFill>
                <a:cs typeface="Arial" pitchFamily="34" charset="0"/>
              </a:rPr>
              <a:t> </a:t>
            </a:r>
            <a:r>
              <a:rPr lang="en-GB" sz="1400">
                <a:solidFill>
                  <a:srgbClr val="646464"/>
                </a:solidFill>
                <a:cs typeface="Arial" pitchFamily="34" charset="0"/>
              </a:rPr>
              <a:t>–</a:t>
            </a:r>
            <a:r>
              <a:rPr lang="en-US" sz="1400">
                <a:solidFill>
                  <a:srgbClr val="646464"/>
                </a:solidFill>
                <a:cs typeface="Arial" pitchFamily="34" charset="0"/>
              </a:rPr>
              <a:t> Governing thought supported by reasons</a:t>
            </a:r>
          </a:p>
        </p:txBody>
      </p:sp>
      <p:sp>
        <p:nvSpPr>
          <p:cNvPr id="108558" name="Rectangle 16"/>
          <p:cNvSpPr>
            <a:spLocks noChangeArrowheads="1"/>
          </p:cNvSpPr>
          <p:nvPr/>
        </p:nvSpPr>
        <p:spPr bwMode="blackWhite">
          <a:xfrm>
            <a:off x="6257925" y="3644900"/>
            <a:ext cx="790575" cy="544513"/>
          </a:xfrm>
          <a:prstGeom prst="rect">
            <a:avLst/>
          </a:prstGeom>
          <a:solidFill>
            <a:schemeClr val="bg2"/>
          </a:solidFill>
          <a:ln w="12700">
            <a:noFill/>
            <a:miter lim="800000"/>
            <a:headEnd/>
            <a:tailEnd/>
          </a:ln>
        </p:spPr>
        <p:txBody>
          <a:bodyPr wrap="none" anchor="ctr"/>
          <a:lstStyle/>
          <a:p>
            <a:pPr algn="l"/>
            <a:endParaRPr lang="en-GB">
              <a:solidFill>
                <a:srgbClr val="646464"/>
              </a:solidFill>
              <a:cs typeface="Arial" pitchFamily="34" charset="0"/>
            </a:endParaRPr>
          </a:p>
        </p:txBody>
      </p:sp>
      <p:sp>
        <p:nvSpPr>
          <p:cNvPr id="108559" name="Rectangle 17"/>
          <p:cNvSpPr>
            <a:spLocks noChangeArrowheads="1"/>
          </p:cNvSpPr>
          <p:nvPr/>
        </p:nvSpPr>
        <p:spPr bwMode="blackWhite">
          <a:xfrm>
            <a:off x="7204075" y="3644900"/>
            <a:ext cx="792163" cy="544513"/>
          </a:xfrm>
          <a:prstGeom prst="rect">
            <a:avLst/>
          </a:prstGeom>
          <a:solidFill>
            <a:schemeClr val="bg2"/>
          </a:solidFill>
          <a:ln w="12700">
            <a:noFill/>
            <a:miter lim="800000"/>
            <a:headEnd/>
            <a:tailEnd/>
          </a:ln>
        </p:spPr>
        <p:txBody>
          <a:bodyPr wrap="none" anchor="ctr"/>
          <a:lstStyle/>
          <a:p>
            <a:pPr algn="l"/>
            <a:endParaRPr lang="en-GB">
              <a:solidFill>
                <a:srgbClr val="646464"/>
              </a:solidFill>
              <a:cs typeface="Arial" pitchFamily="34" charset="0"/>
            </a:endParaRPr>
          </a:p>
        </p:txBody>
      </p:sp>
      <p:sp>
        <p:nvSpPr>
          <p:cNvPr id="108560" name="Rectangle 18"/>
          <p:cNvSpPr>
            <a:spLocks noChangeArrowheads="1"/>
          </p:cNvSpPr>
          <p:nvPr/>
        </p:nvSpPr>
        <p:spPr bwMode="blackWhite">
          <a:xfrm>
            <a:off x="8121650" y="3644900"/>
            <a:ext cx="790575" cy="544513"/>
          </a:xfrm>
          <a:prstGeom prst="rect">
            <a:avLst/>
          </a:prstGeom>
          <a:solidFill>
            <a:schemeClr val="bg2"/>
          </a:solidFill>
          <a:ln w="12700">
            <a:noFill/>
            <a:miter lim="800000"/>
            <a:headEnd/>
            <a:tailEnd/>
          </a:ln>
        </p:spPr>
        <p:txBody>
          <a:bodyPr wrap="none" anchor="ctr"/>
          <a:lstStyle/>
          <a:p>
            <a:pPr algn="l"/>
            <a:endParaRPr lang="en-GB">
              <a:solidFill>
                <a:srgbClr val="646464"/>
              </a:solidFill>
              <a:cs typeface="Arial" pitchFamily="34" charset="0"/>
            </a:endParaRPr>
          </a:p>
        </p:txBody>
      </p:sp>
      <p:sp>
        <p:nvSpPr>
          <p:cNvPr id="108561" name="Rectangle 19"/>
          <p:cNvSpPr>
            <a:spLocks noChangeArrowheads="1"/>
          </p:cNvSpPr>
          <p:nvPr/>
        </p:nvSpPr>
        <p:spPr bwMode="auto">
          <a:xfrm>
            <a:off x="6216650" y="2232025"/>
            <a:ext cx="2741613" cy="547688"/>
          </a:xfrm>
          <a:prstGeom prst="rect">
            <a:avLst/>
          </a:prstGeom>
          <a:solidFill>
            <a:schemeClr val="accent2"/>
          </a:solidFill>
          <a:ln w="9525">
            <a:noFill/>
            <a:miter lim="800000"/>
            <a:headEnd/>
            <a:tailEnd/>
          </a:ln>
        </p:spPr>
        <p:txBody>
          <a:bodyPr lIns="92066" tIns="46033" rIns="92066" bIns="46033" anchor="ctr"/>
          <a:lstStyle/>
          <a:p>
            <a:pPr defTabSz="912813" eaLnBrk="0" hangingPunct="0">
              <a:spcBef>
                <a:spcPct val="50000"/>
              </a:spcBef>
            </a:pPr>
            <a:r>
              <a:rPr lang="en-US" sz="1300" dirty="0">
                <a:solidFill>
                  <a:srgbClr val="000000"/>
                </a:solidFill>
                <a:cs typeface="Arial" pitchFamily="34" charset="0"/>
              </a:rPr>
              <a:t>We need to </a:t>
            </a:r>
            <a:r>
              <a:rPr lang="en-US" sz="1300" dirty="0" smtClean="0">
                <a:solidFill>
                  <a:srgbClr val="000000"/>
                </a:solidFill>
                <a:cs typeface="Arial" pitchFamily="34" charset="0"/>
              </a:rPr>
              <a:t>accelerate</a:t>
            </a:r>
            <a:r>
              <a:rPr lang="cs-CZ" sz="1300" dirty="0" smtClean="0">
                <a:solidFill>
                  <a:srgbClr val="000000"/>
                </a:solidFill>
                <a:cs typeface="Arial" pitchFamily="34" charset="0"/>
              </a:rPr>
              <a:t> </a:t>
            </a:r>
            <a:r>
              <a:rPr lang="en-US" sz="1300" dirty="0" smtClean="0">
                <a:solidFill>
                  <a:srgbClr val="000000"/>
                </a:solidFill>
                <a:cs typeface="Arial" pitchFamily="34" charset="0"/>
              </a:rPr>
              <a:t>implementation </a:t>
            </a:r>
            <a:endParaRPr lang="en-US" sz="1300" dirty="0">
              <a:solidFill>
                <a:srgbClr val="000000"/>
              </a:solidFill>
              <a:cs typeface="Arial" pitchFamily="34" charset="0"/>
            </a:endParaRPr>
          </a:p>
        </p:txBody>
      </p:sp>
      <p:sp>
        <p:nvSpPr>
          <p:cNvPr id="108562" name="Rectangle 20"/>
          <p:cNvSpPr>
            <a:spLocks noChangeArrowheads="1"/>
          </p:cNvSpPr>
          <p:nvPr/>
        </p:nvSpPr>
        <p:spPr bwMode="auto">
          <a:xfrm>
            <a:off x="7205663" y="3786188"/>
            <a:ext cx="812800" cy="260350"/>
          </a:xfrm>
          <a:prstGeom prst="rect">
            <a:avLst/>
          </a:prstGeom>
          <a:noFill/>
          <a:ln w="9525">
            <a:noFill/>
            <a:miter lim="800000"/>
            <a:headEnd/>
            <a:tailEnd/>
          </a:ln>
        </p:spPr>
        <p:txBody>
          <a:bodyPr lIns="92066" tIns="46033" rIns="92066" bIns="46033">
            <a:spAutoFit/>
          </a:bodyPr>
          <a:lstStyle/>
          <a:p>
            <a:pPr defTabSz="912813" eaLnBrk="0" hangingPunct="0">
              <a:spcBef>
                <a:spcPct val="50000"/>
              </a:spcBef>
            </a:pPr>
            <a:r>
              <a:rPr lang="en-US" sz="1100">
                <a:solidFill>
                  <a:srgbClr val="FFFFFF"/>
                </a:solidFill>
                <a:cs typeface="Arial" pitchFamily="34" charset="0"/>
              </a:rPr>
              <a:t>Action 2</a:t>
            </a:r>
          </a:p>
        </p:txBody>
      </p:sp>
      <p:sp>
        <p:nvSpPr>
          <p:cNvPr id="108563" name="Rectangle 21"/>
          <p:cNvSpPr>
            <a:spLocks noChangeArrowheads="1"/>
          </p:cNvSpPr>
          <p:nvPr/>
        </p:nvSpPr>
        <p:spPr bwMode="auto">
          <a:xfrm>
            <a:off x="8129588" y="3786188"/>
            <a:ext cx="811212" cy="260350"/>
          </a:xfrm>
          <a:prstGeom prst="rect">
            <a:avLst/>
          </a:prstGeom>
          <a:noFill/>
          <a:ln w="9525">
            <a:noFill/>
            <a:miter lim="800000"/>
            <a:headEnd/>
            <a:tailEnd/>
          </a:ln>
        </p:spPr>
        <p:txBody>
          <a:bodyPr lIns="92066" tIns="46033" rIns="92066" bIns="46033">
            <a:spAutoFit/>
          </a:bodyPr>
          <a:lstStyle/>
          <a:p>
            <a:pPr defTabSz="912813" eaLnBrk="0" hangingPunct="0">
              <a:spcBef>
                <a:spcPct val="50000"/>
              </a:spcBef>
            </a:pPr>
            <a:r>
              <a:rPr lang="en-US" sz="1100">
                <a:solidFill>
                  <a:srgbClr val="FFFFFF"/>
                </a:solidFill>
                <a:cs typeface="Arial" pitchFamily="34" charset="0"/>
              </a:rPr>
              <a:t>Action 3</a:t>
            </a:r>
          </a:p>
        </p:txBody>
      </p:sp>
      <p:sp>
        <p:nvSpPr>
          <p:cNvPr id="108564" name="Rectangle 22"/>
          <p:cNvSpPr>
            <a:spLocks noChangeArrowheads="1"/>
          </p:cNvSpPr>
          <p:nvPr/>
        </p:nvSpPr>
        <p:spPr bwMode="auto">
          <a:xfrm>
            <a:off x="6254750" y="3786188"/>
            <a:ext cx="811213" cy="260350"/>
          </a:xfrm>
          <a:prstGeom prst="rect">
            <a:avLst/>
          </a:prstGeom>
          <a:noFill/>
          <a:ln w="9525">
            <a:noFill/>
            <a:miter lim="800000"/>
            <a:headEnd/>
            <a:tailEnd/>
          </a:ln>
        </p:spPr>
        <p:txBody>
          <a:bodyPr lIns="92066" tIns="46033" rIns="92066" bIns="46033">
            <a:spAutoFit/>
          </a:bodyPr>
          <a:lstStyle/>
          <a:p>
            <a:pPr defTabSz="912813" eaLnBrk="0" hangingPunct="0">
              <a:spcBef>
                <a:spcPct val="50000"/>
              </a:spcBef>
            </a:pPr>
            <a:r>
              <a:rPr lang="en-US" sz="1100">
                <a:solidFill>
                  <a:srgbClr val="FFFFFF"/>
                </a:solidFill>
                <a:cs typeface="Arial" pitchFamily="34" charset="0"/>
              </a:rPr>
              <a:t>Action 1</a:t>
            </a:r>
          </a:p>
        </p:txBody>
      </p:sp>
      <p:cxnSp>
        <p:nvCxnSpPr>
          <p:cNvPr id="108565" name="AutoShape 23"/>
          <p:cNvCxnSpPr>
            <a:cxnSpLocks noChangeShapeType="1"/>
            <a:stCxn id="108558" idx="0"/>
          </p:cNvCxnSpPr>
          <p:nvPr/>
        </p:nvCxnSpPr>
        <p:spPr bwMode="auto">
          <a:xfrm flipV="1">
            <a:off x="6653213" y="2789238"/>
            <a:ext cx="935037" cy="855662"/>
          </a:xfrm>
          <a:prstGeom prst="straightConnector1">
            <a:avLst/>
          </a:prstGeom>
          <a:noFill/>
          <a:ln w="9525">
            <a:solidFill>
              <a:schemeClr val="tx1"/>
            </a:solidFill>
            <a:round/>
            <a:headEnd/>
            <a:tailEnd/>
          </a:ln>
        </p:spPr>
      </p:cxnSp>
      <p:cxnSp>
        <p:nvCxnSpPr>
          <p:cNvPr id="108566" name="AutoShape 24"/>
          <p:cNvCxnSpPr>
            <a:cxnSpLocks noChangeShapeType="1"/>
            <a:stCxn id="108559" idx="0"/>
          </p:cNvCxnSpPr>
          <p:nvPr/>
        </p:nvCxnSpPr>
        <p:spPr bwMode="auto">
          <a:xfrm flipH="1" flipV="1">
            <a:off x="7588250" y="2789238"/>
            <a:ext cx="12700" cy="855662"/>
          </a:xfrm>
          <a:prstGeom prst="straightConnector1">
            <a:avLst/>
          </a:prstGeom>
          <a:noFill/>
          <a:ln w="9525">
            <a:solidFill>
              <a:schemeClr val="tx1"/>
            </a:solidFill>
            <a:round/>
            <a:headEnd/>
            <a:tailEnd/>
          </a:ln>
        </p:spPr>
      </p:cxnSp>
      <p:cxnSp>
        <p:nvCxnSpPr>
          <p:cNvPr id="108567" name="AutoShape 25"/>
          <p:cNvCxnSpPr>
            <a:cxnSpLocks noChangeShapeType="1"/>
            <a:stCxn id="108560" idx="0"/>
          </p:cNvCxnSpPr>
          <p:nvPr/>
        </p:nvCxnSpPr>
        <p:spPr bwMode="auto">
          <a:xfrm flipH="1" flipV="1">
            <a:off x="7588250" y="2789238"/>
            <a:ext cx="928688" cy="855662"/>
          </a:xfrm>
          <a:prstGeom prst="straightConnector1">
            <a:avLst/>
          </a:prstGeom>
          <a:noFill/>
          <a:ln w="9525">
            <a:solidFill>
              <a:schemeClr val="tx1"/>
            </a:solidFill>
            <a:round/>
            <a:headEnd/>
            <a:tailEnd/>
          </a:ln>
        </p:spPr>
      </p:cxnSp>
      <p:sp>
        <p:nvSpPr>
          <p:cNvPr id="108568" name="Rectangle 26"/>
          <p:cNvSpPr>
            <a:spLocks noChangeArrowheads="1"/>
          </p:cNvSpPr>
          <p:nvPr/>
        </p:nvSpPr>
        <p:spPr bwMode="auto">
          <a:xfrm>
            <a:off x="6345238" y="4262438"/>
            <a:ext cx="2490787" cy="501650"/>
          </a:xfrm>
          <a:prstGeom prst="rect">
            <a:avLst/>
          </a:prstGeom>
          <a:noFill/>
          <a:ln w="9525">
            <a:noFill/>
            <a:miter lim="800000"/>
            <a:headEnd/>
            <a:tailEnd/>
          </a:ln>
        </p:spPr>
        <p:txBody>
          <a:bodyPr lIns="92066" tIns="46033" rIns="92066" bIns="46033"/>
          <a:lstStyle/>
          <a:p>
            <a:pPr defTabSz="912813" eaLnBrk="0" hangingPunct="0">
              <a:spcBef>
                <a:spcPct val="50000"/>
              </a:spcBef>
            </a:pPr>
            <a:r>
              <a:rPr lang="en-US" sz="1400" b="1">
                <a:solidFill>
                  <a:srgbClr val="646464"/>
                </a:solidFill>
                <a:cs typeface="Arial" pitchFamily="34" charset="0"/>
              </a:rPr>
              <a:t>“How”</a:t>
            </a:r>
            <a:r>
              <a:rPr lang="en-US" sz="1400">
                <a:solidFill>
                  <a:srgbClr val="646464"/>
                </a:solidFill>
                <a:cs typeface="Arial" pitchFamily="34" charset="0"/>
              </a:rPr>
              <a:t> – Governing thought supported by actions</a:t>
            </a:r>
          </a:p>
        </p:txBody>
      </p:sp>
      <p:sp>
        <p:nvSpPr>
          <p:cNvPr id="108569" name="Rectangle 27"/>
          <p:cNvSpPr>
            <a:spLocks noChangeArrowheads="1"/>
          </p:cNvSpPr>
          <p:nvPr/>
        </p:nvSpPr>
        <p:spPr bwMode="auto">
          <a:xfrm>
            <a:off x="3214688" y="2232025"/>
            <a:ext cx="2741612" cy="547688"/>
          </a:xfrm>
          <a:prstGeom prst="rect">
            <a:avLst/>
          </a:prstGeom>
          <a:solidFill>
            <a:schemeClr val="accent2"/>
          </a:solidFill>
          <a:ln w="9525">
            <a:noFill/>
            <a:miter lim="800000"/>
            <a:headEnd/>
            <a:tailEnd/>
          </a:ln>
        </p:spPr>
        <p:txBody>
          <a:bodyPr lIns="92066" tIns="46033" rIns="92066" bIns="46033" anchor="ctr"/>
          <a:lstStyle/>
          <a:p>
            <a:pPr defTabSz="912813" eaLnBrk="0" hangingPunct="0">
              <a:spcBef>
                <a:spcPct val="50000"/>
              </a:spcBef>
            </a:pPr>
            <a:r>
              <a:rPr lang="en-US" sz="1300">
                <a:solidFill>
                  <a:srgbClr val="000000"/>
                </a:solidFill>
                <a:cs typeface="Arial" pitchFamily="34" charset="0"/>
              </a:rPr>
              <a:t>There are several critical success factors for this project </a:t>
            </a:r>
          </a:p>
        </p:txBody>
      </p:sp>
      <p:sp>
        <p:nvSpPr>
          <p:cNvPr id="108570" name="Rectangle 29"/>
          <p:cNvSpPr>
            <a:spLocks noChangeArrowheads="1"/>
          </p:cNvSpPr>
          <p:nvPr/>
        </p:nvSpPr>
        <p:spPr bwMode="blackWhite">
          <a:xfrm>
            <a:off x="5089525" y="3662363"/>
            <a:ext cx="792163" cy="544512"/>
          </a:xfrm>
          <a:prstGeom prst="rect">
            <a:avLst/>
          </a:prstGeom>
          <a:solidFill>
            <a:schemeClr val="bg2"/>
          </a:solidFill>
          <a:ln w="12700">
            <a:noFill/>
            <a:miter lim="800000"/>
            <a:headEnd/>
            <a:tailEnd/>
          </a:ln>
        </p:spPr>
        <p:txBody>
          <a:bodyPr wrap="none" anchor="ctr"/>
          <a:lstStyle/>
          <a:p>
            <a:pPr algn="l"/>
            <a:endParaRPr lang="en-GB">
              <a:solidFill>
                <a:srgbClr val="646464"/>
              </a:solidFill>
              <a:cs typeface="Arial" pitchFamily="34" charset="0"/>
            </a:endParaRPr>
          </a:p>
        </p:txBody>
      </p:sp>
      <p:sp>
        <p:nvSpPr>
          <p:cNvPr id="108571" name="Rectangle 31"/>
          <p:cNvSpPr>
            <a:spLocks noChangeArrowheads="1"/>
          </p:cNvSpPr>
          <p:nvPr/>
        </p:nvSpPr>
        <p:spPr bwMode="auto">
          <a:xfrm>
            <a:off x="3330575" y="4262438"/>
            <a:ext cx="2511425" cy="573087"/>
          </a:xfrm>
          <a:prstGeom prst="rect">
            <a:avLst/>
          </a:prstGeom>
          <a:noFill/>
          <a:ln w="9525">
            <a:noFill/>
            <a:miter lim="800000"/>
            <a:headEnd/>
            <a:tailEnd/>
          </a:ln>
        </p:spPr>
        <p:txBody>
          <a:bodyPr lIns="92066" tIns="46033" rIns="92066" bIns="46033"/>
          <a:lstStyle/>
          <a:p>
            <a:pPr defTabSz="912813" eaLnBrk="0" hangingPunct="0">
              <a:spcBef>
                <a:spcPct val="50000"/>
              </a:spcBef>
            </a:pPr>
            <a:r>
              <a:rPr lang="en-US" sz="1400" b="1">
                <a:solidFill>
                  <a:srgbClr val="646464"/>
                </a:solidFill>
                <a:cs typeface="Arial" pitchFamily="34" charset="0"/>
              </a:rPr>
              <a:t>“What” </a:t>
            </a:r>
            <a:r>
              <a:rPr lang="en-GB" sz="1400">
                <a:solidFill>
                  <a:srgbClr val="646464"/>
                </a:solidFill>
                <a:cs typeface="Arial" pitchFamily="34" charset="0"/>
              </a:rPr>
              <a:t>–</a:t>
            </a:r>
            <a:r>
              <a:rPr lang="en-US" sz="1400">
                <a:solidFill>
                  <a:srgbClr val="646464"/>
                </a:solidFill>
                <a:cs typeface="Arial" pitchFamily="34" charset="0"/>
              </a:rPr>
              <a:t> Governing thought supported by examples</a:t>
            </a:r>
          </a:p>
        </p:txBody>
      </p:sp>
      <p:sp>
        <p:nvSpPr>
          <p:cNvPr id="108572" name="Rectangle 32"/>
          <p:cNvSpPr>
            <a:spLocks noChangeArrowheads="1"/>
          </p:cNvSpPr>
          <p:nvPr/>
        </p:nvSpPr>
        <p:spPr bwMode="blackWhite">
          <a:xfrm>
            <a:off x="3225800" y="3662363"/>
            <a:ext cx="792163" cy="544512"/>
          </a:xfrm>
          <a:prstGeom prst="rect">
            <a:avLst/>
          </a:prstGeom>
          <a:solidFill>
            <a:schemeClr val="bg2"/>
          </a:solidFill>
          <a:ln w="12700">
            <a:noFill/>
            <a:miter lim="800000"/>
            <a:headEnd/>
            <a:tailEnd/>
          </a:ln>
        </p:spPr>
        <p:txBody>
          <a:bodyPr wrap="none" anchor="ctr"/>
          <a:lstStyle/>
          <a:p>
            <a:pPr algn="l"/>
            <a:endParaRPr lang="en-GB">
              <a:solidFill>
                <a:srgbClr val="646464"/>
              </a:solidFill>
              <a:cs typeface="Arial" pitchFamily="34" charset="0"/>
            </a:endParaRPr>
          </a:p>
        </p:txBody>
      </p:sp>
      <p:sp>
        <p:nvSpPr>
          <p:cNvPr id="108573" name="Rectangle 33"/>
          <p:cNvSpPr>
            <a:spLocks noChangeArrowheads="1"/>
          </p:cNvSpPr>
          <p:nvPr/>
        </p:nvSpPr>
        <p:spPr bwMode="blackWhite">
          <a:xfrm>
            <a:off x="4173538" y="3662363"/>
            <a:ext cx="792162" cy="544512"/>
          </a:xfrm>
          <a:prstGeom prst="rect">
            <a:avLst/>
          </a:prstGeom>
          <a:solidFill>
            <a:schemeClr val="bg2"/>
          </a:solidFill>
          <a:ln w="12700">
            <a:noFill/>
            <a:miter lim="800000"/>
            <a:headEnd/>
            <a:tailEnd/>
          </a:ln>
        </p:spPr>
        <p:txBody>
          <a:bodyPr wrap="none" anchor="ctr"/>
          <a:lstStyle/>
          <a:p>
            <a:pPr algn="l"/>
            <a:endParaRPr lang="en-GB">
              <a:solidFill>
                <a:srgbClr val="646464"/>
              </a:solidFill>
              <a:cs typeface="Arial" pitchFamily="34" charset="0"/>
            </a:endParaRPr>
          </a:p>
        </p:txBody>
      </p:sp>
      <p:sp>
        <p:nvSpPr>
          <p:cNvPr id="108574" name="Rectangle 34"/>
          <p:cNvSpPr>
            <a:spLocks noChangeArrowheads="1"/>
          </p:cNvSpPr>
          <p:nvPr/>
        </p:nvSpPr>
        <p:spPr bwMode="auto">
          <a:xfrm>
            <a:off x="4090988" y="3803650"/>
            <a:ext cx="960437" cy="260350"/>
          </a:xfrm>
          <a:prstGeom prst="rect">
            <a:avLst/>
          </a:prstGeom>
          <a:noFill/>
          <a:ln w="9525">
            <a:noFill/>
            <a:miter lim="800000"/>
            <a:headEnd/>
            <a:tailEnd/>
          </a:ln>
        </p:spPr>
        <p:txBody>
          <a:bodyPr lIns="92066" tIns="46033" rIns="92066" bIns="46033">
            <a:spAutoFit/>
          </a:bodyPr>
          <a:lstStyle/>
          <a:p>
            <a:pPr defTabSz="912813" eaLnBrk="0" hangingPunct="0">
              <a:spcBef>
                <a:spcPct val="50000"/>
              </a:spcBef>
            </a:pPr>
            <a:r>
              <a:rPr lang="en-US" sz="1100">
                <a:solidFill>
                  <a:srgbClr val="FFFFFF"/>
                </a:solidFill>
                <a:cs typeface="Arial" pitchFamily="34" charset="0"/>
              </a:rPr>
              <a:t>Example 2</a:t>
            </a:r>
          </a:p>
        </p:txBody>
      </p:sp>
      <p:sp>
        <p:nvSpPr>
          <p:cNvPr id="108575" name="Rectangle 35"/>
          <p:cNvSpPr>
            <a:spLocks noChangeArrowheads="1"/>
          </p:cNvSpPr>
          <p:nvPr/>
        </p:nvSpPr>
        <p:spPr bwMode="auto">
          <a:xfrm>
            <a:off x="5041900" y="3803650"/>
            <a:ext cx="896938" cy="260350"/>
          </a:xfrm>
          <a:prstGeom prst="rect">
            <a:avLst/>
          </a:prstGeom>
          <a:noFill/>
          <a:ln w="9525">
            <a:noFill/>
            <a:miter lim="800000"/>
            <a:headEnd/>
            <a:tailEnd/>
          </a:ln>
        </p:spPr>
        <p:txBody>
          <a:bodyPr lIns="92066" tIns="46033" rIns="92066" bIns="46033">
            <a:spAutoFit/>
          </a:bodyPr>
          <a:lstStyle/>
          <a:p>
            <a:pPr defTabSz="912813" eaLnBrk="0" hangingPunct="0">
              <a:spcBef>
                <a:spcPct val="50000"/>
              </a:spcBef>
            </a:pPr>
            <a:r>
              <a:rPr lang="en-US" sz="1100">
                <a:solidFill>
                  <a:srgbClr val="FFFFFF"/>
                </a:solidFill>
                <a:cs typeface="Arial" pitchFamily="34" charset="0"/>
              </a:rPr>
              <a:t>Example 3</a:t>
            </a:r>
          </a:p>
        </p:txBody>
      </p:sp>
      <p:sp>
        <p:nvSpPr>
          <p:cNvPr id="108576" name="Rectangle 36"/>
          <p:cNvSpPr>
            <a:spLocks noChangeArrowheads="1"/>
          </p:cNvSpPr>
          <p:nvPr/>
        </p:nvSpPr>
        <p:spPr bwMode="auto">
          <a:xfrm>
            <a:off x="3195638" y="3803650"/>
            <a:ext cx="874712" cy="260350"/>
          </a:xfrm>
          <a:prstGeom prst="rect">
            <a:avLst/>
          </a:prstGeom>
          <a:noFill/>
          <a:ln w="9525">
            <a:noFill/>
            <a:miter lim="800000"/>
            <a:headEnd/>
            <a:tailEnd/>
          </a:ln>
        </p:spPr>
        <p:txBody>
          <a:bodyPr lIns="92066" tIns="46033" rIns="92066" bIns="46033">
            <a:spAutoFit/>
          </a:bodyPr>
          <a:lstStyle/>
          <a:p>
            <a:pPr defTabSz="912813" eaLnBrk="0" hangingPunct="0">
              <a:spcBef>
                <a:spcPct val="50000"/>
              </a:spcBef>
            </a:pPr>
            <a:r>
              <a:rPr lang="en-US" sz="1100">
                <a:solidFill>
                  <a:srgbClr val="FFFFFF"/>
                </a:solidFill>
                <a:cs typeface="Arial" pitchFamily="34" charset="0"/>
              </a:rPr>
              <a:t>Example 1</a:t>
            </a:r>
          </a:p>
        </p:txBody>
      </p:sp>
      <p:cxnSp>
        <p:nvCxnSpPr>
          <p:cNvPr id="108577" name="AutoShape 37"/>
          <p:cNvCxnSpPr>
            <a:cxnSpLocks noChangeShapeType="1"/>
            <a:stCxn id="108572" idx="0"/>
          </p:cNvCxnSpPr>
          <p:nvPr/>
        </p:nvCxnSpPr>
        <p:spPr bwMode="auto">
          <a:xfrm flipV="1">
            <a:off x="3622675" y="2820988"/>
            <a:ext cx="947738" cy="841375"/>
          </a:xfrm>
          <a:prstGeom prst="straightConnector1">
            <a:avLst/>
          </a:prstGeom>
          <a:noFill/>
          <a:ln w="9525">
            <a:solidFill>
              <a:schemeClr val="tx1"/>
            </a:solidFill>
            <a:round/>
            <a:headEnd/>
            <a:tailEnd/>
          </a:ln>
        </p:spPr>
      </p:cxnSp>
      <p:cxnSp>
        <p:nvCxnSpPr>
          <p:cNvPr id="108578" name="AutoShape 38"/>
          <p:cNvCxnSpPr>
            <a:cxnSpLocks noChangeShapeType="1"/>
            <a:stCxn id="108573" idx="0"/>
          </p:cNvCxnSpPr>
          <p:nvPr/>
        </p:nvCxnSpPr>
        <p:spPr bwMode="auto">
          <a:xfrm flipV="1">
            <a:off x="4570413" y="2820988"/>
            <a:ext cx="0" cy="841375"/>
          </a:xfrm>
          <a:prstGeom prst="straightConnector1">
            <a:avLst/>
          </a:prstGeom>
          <a:noFill/>
          <a:ln w="9525">
            <a:solidFill>
              <a:schemeClr val="tx1"/>
            </a:solidFill>
            <a:round/>
            <a:headEnd/>
            <a:tailEnd/>
          </a:ln>
        </p:spPr>
      </p:cxnSp>
      <p:cxnSp>
        <p:nvCxnSpPr>
          <p:cNvPr id="108579" name="AutoShape 39"/>
          <p:cNvCxnSpPr>
            <a:cxnSpLocks noChangeShapeType="1"/>
          </p:cNvCxnSpPr>
          <p:nvPr/>
        </p:nvCxnSpPr>
        <p:spPr bwMode="auto">
          <a:xfrm flipH="1" flipV="1">
            <a:off x="4570413" y="2820988"/>
            <a:ext cx="915987" cy="841375"/>
          </a:xfrm>
          <a:prstGeom prst="straightConnector1">
            <a:avLst/>
          </a:prstGeom>
          <a:noFill/>
          <a:ln w="9525">
            <a:solidFill>
              <a:schemeClr val="tx1"/>
            </a:solidFill>
            <a:round/>
            <a:headEnd/>
            <a:tailEnd/>
          </a:ln>
        </p:spPr>
      </p:cxnSp>
      <p:sp>
        <p:nvSpPr>
          <p:cNvPr id="108580" name="Rectangle 40"/>
          <p:cNvSpPr>
            <a:spLocks noChangeArrowheads="1"/>
          </p:cNvSpPr>
          <p:nvPr/>
        </p:nvSpPr>
        <p:spPr bwMode="auto">
          <a:xfrm>
            <a:off x="457200" y="1412875"/>
            <a:ext cx="8219256" cy="781050"/>
          </a:xfrm>
          <a:prstGeom prst="rect">
            <a:avLst/>
          </a:prstGeom>
          <a:noFill/>
          <a:ln w="9525">
            <a:noFill/>
            <a:miter lim="800000"/>
            <a:headEnd/>
            <a:tailEnd/>
          </a:ln>
        </p:spPr>
        <p:txBody>
          <a:bodyPr lIns="0" tIns="0" rIns="0" bIns="0"/>
          <a:lstStyle/>
          <a:p>
            <a:pPr marL="363538" indent="-363538" algn="l">
              <a:spcBef>
                <a:spcPct val="15000"/>
              </a:spcBef>
              <a:buClr>
                <a:srgbClr val="FFD200"/>
              </a:buClr>
              <a:buSzPct val="75000"/>
              <a:buFont typeface="Arial" pitchFamily="34" charset="0"/>
              <a:buChar char="►"/>
            </a:pPr>
            <a:r>
              <a:rPr lang="cs-CZ" dirty="0" smtClean="0">
                <a:cs typeface="Arial" pitchFamily="34" charset="0"/>
              </a:rPr>
              <a:t>Spojujte myšlenky stejného typu dohromady – Co k sobě patří? Co k sobě nepatří?</a:t>
            </a:r>
          </a:p>
        </p:txBody>
      </p:sp>
      <p:sp>
        <p:nvSpPr>
          <p:cNvPr id="108581" name="Rectangle 41"/>
          <p:cNvSpPr>
            <a:spLocks noChangeArrowheads="1"/>
          </p:cNvSpPr>
          <p:nvPr/>
        </p:nvSpPr>
        <p:spPr bwMode="auto">
          <a:xfrm>
            <a:off x="423863" y="5157192"/>
            <a:ext cx="8252593" cy="857846"/>
          </a:xfrm>
          <a:prstGeom prst="rect">
            <a:avLst/>
          </a:prstGeom>
          <a:noFill/>
          <a:ln w="9525">
            <a:noFill/>
            <a:miter lim="800000"/>
            <a:headEnd/>
            <a:tailEnd/>
          </a:ln>
        </p:spPr>
        <p:txBody>
          <a:bodyPr lIns="0" tIns="0" rIns="0" bIns="0"/>
          <a:lstStyle/>
          <a:p>
            <a:pPr marL="363538" indent="-363538" algn="l">
              <a:spcBef>
                <a:spcPct val="15000"/>
              </a:spcBef>
              <a:buClr>
                <a:srgbClr val="FFD200"/>
              </a:buClr>
              <a:buSzPct val="75000"/>
              <a:buFont typeface="Arial" pitchFamily="34" charset="0"/>
              <a:buChar char="►"/>
            </a:pPr>
            <a:r>
              <a:rPr lang="cs-CZ" dirty="0" smtClean="0">
                <a:cs typeface="Arial" pitchFamily="34" charset="0"/>
              </a:rPr>
              <a:t>Zbavte se „slabých faktů“, duplicit, …</a:t>
            </a:r>
          </a:p>
          <a:p>
            <a:pPr marL="363538" indent="-363538" algn="l">
              <a:spcBef>
                <a:spcPct val="15000"/>
              </a:spcBef>
              <a:buClr>
                <a:srgbClr val="FFD200"/>
              </a:buClr>
              <a:buSzPct val="75000"/>
              <a:buFont typeface="Arial" pitchFamily="34" charset="0"/>
              <a:buChar char="►"/>
            </a:pPr>
            <a:r>
              <a:rPr lang="cs-CZ" dirty="0" smtClean="0">
                <a:cs typeface="Arial" pitchFamily="34" charset="0"/>
              </a:rPr>
              <a:t>Seřaďte je logicky – např. podle důležitosti, chronologicky…</a:t>
            </a:r>
          </a:p>
        </p:txBody>
      </p:sp>
      <p:sp>
        <p:nvSpPr>
          <p:cNvPr id="108582" name="Rectangle 42"/>
          <p:cNvSpPr>
            <a:spLocks noChangeArrowheads="1"/>
          </p:cNvSpPr>
          <p:nvPr/>
        </p:nvSpPr>
        <p:spPr bwMode="auto">
          <a:xfrm>
            <a:off x="174625" y="2163763"/>
            <a:ext cx="2846388" cy="2652712"/>
          </a:xfrm>
          <a:prstGeom prst="rect">
            <a:avLst/>
          </a:prstGeom>
          <a:noFill/>
          <a:ln w="9525">
            <a:solidFill>
              <a:schemeClr val="tx1"/>
            </a:solidFill>
            <a:prstDash val="dash"/>
            <a:miter lim="800000"/>
            <a:headEnd/>
            <a:tailEnd/>
          </a:ln>
        </p:spPr>
        <p:txBody>
          <a:bodyPr wrap="none" lIns="0" tIns="0" rIns="0" bIns="0" anchor="ctr"/>
          <a:lstStyle/>
          <a:p>
            <a:pPr algn="l"/>
            <a:endParaRPr lang="en-GB">
              <a:solidFill>
                <a:srgbClr val="646464"/>
              </a:solidFill>
              <a:cs typeface="Arial" pitchFamily="34" charset="0"/>
            </a:endParaRPr>
          </a:p>
        </p:txBody>
      </p:sp>
      <p:sp>
        <p:nvSpPr>
          <p:cNvPr id="108583" name="Rectangle 43"/>
          <p:cNvSpPr>
            <a:spLocks noChangeArrowheads="1"/>
          </p:cNvSpPr>
          <p:nvPr/>
        </p:nvSpPr>
        <p:spPr bwMode="auto">
          <a:xfrm>
            <a:off x="6154738" y="2163763"/>
            <a:ext cx="2846387" cy="2652712"/>
          </a:xfrm>
          <a:prstGeom prst="rect">
            <a:avLst/>
          </a:prstGeom>
          <a:noFill/>
          <a:ln w="9525">
            <a:solidFill>
              <a:schemeClr val="tx1"/>
            </a:solidFill>
            <a:prstDash val="dash"/>
            <a:miter lim="800000"/>
            <a:headEnd/>
            <a:tailEnd/>
          </a:ln>
        </p:spPr>
        <p:txBody>
          <a:bodyPr wrap="none" lIns="0" tIns="0" rIns="0" bIns="0" anchor="ctr"/>
          <a:lstStyle/>
          <a:p>
            <a:pPr algn="l"/>
            <a:endParaRPr lang="en-GB">
              <a:solidFill>
                <a:srgbClr val="646464"/>
              </a:solidFill>
              <a:cs typeface="Arial" pitchFamily="34" charset="0"/>
            </a:endParaRPr>
          </a:p>
        </p:txBody>
      </p:sp>
      <p:sp>
        <p:nvSpPr>
          <p:cNvPr id="108584" name="Rectangle 44"/>
          <p:cNvSpPr>
            <a:spLocks noChangeArrowheads="1"/>
          </p:cNvSpPr>
          <p:nvPr/>
        </p:nvSpPr>
        <p:spPr bwMode="auto">
          <a:xfrm>
            <a:off x="3154363" y="2163763"/>
            <a:ext cx="2846387" cy="2652712"/>
          </a:xfrm>
          <a:prstGeom prst="rect">
            <a:avLst/>
          </a:prstGeom>
          <a:noFill/>
          <a:ln w="9525">
            <a:solidFill>
              <a:schemeClr val="tx1"/>
            </a:solidFill>
            <a:prstDash val="dash"/>
            <a:miter lim="800000"/>
            <a:headEnd/>
            <a:tailEnd/>
          </a:ln>
        </p:spPr>
        <p:txBody>
          <a:bodyPr wrap="none" lIns="0" tIns="0" rIns="0" bIns="0" anchor="ctr"/>
          <a:lstStyle/>
          <a:p>
            <a:pPr algn="l"/>
            <a:endParaRPr lang="en-GB">
              <a:solidFill>
                <a:srgbClr val="646464"/>
              </a:solidFill>
              <a:cs typeface="Arial" pitchFamily="34" charset="0"/>
            </a:endParaRP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cs-CZ" dirty="0" smtClean="0">
                <a:solidFill>
                  <a:schemeClr val="tx1"/>
                </a:solidFill>
              </a:rPr>
              <a:t>Příklad skupiny a faktů, které se vzájemně podporují</a:t>
            </a:r>
            <a:br>
              <a:rPr lang="cs-CZ" dirty="0" smtClean="0">
                <a:solidFill>
                  <a:schemeClr val="tx1"/>
                </a:solidFill>
              </a:rPr>
            </a:br>
            <a:endParaRPr lang="en-US" dirty="0">
              <a:solidFill>
                <a:schemeClr val="tx1"/>
              </a:solidFill>
            </a:endParaRPr>
          </a:p>
        </p:txBody>
      </p:sp>
      <p:sp>
        <p:nvSpPr>
          <p:cNvPr id="28675" name="Rectangle 3"/>
          <p:cNvSpPr>
            <a:spLocks noChangeArrowheads="1"/>
          </p:cNvSpPr>
          <p:nvPr/>
        </p:nvSpPr>
        <p:spPr bwMode="gray">
          <a:xfrm>
            <a:off x="3341688" y="3314700"/>
            <a:ext cx="2468562" cy="1371600"/>
          </a:xfrm>
          <a:prstGeom prst="rect">
            <a:avLst/>
          </a:prstGeom>
          <a:solidFill>
            <a:schemeClr val="tx1"/>
          </a:solidFill>
          <a:ln w="9525">
            <a:solidFill>
              <a:schemeClr val="tx1"/>
            </a:solidFill>
            <a:miter lim="800000"/>
            <a:headEnd/>
            <a:tailEnd/>
          </a:ln>
        </p:spPr>
        <p:txBody>
          <a:bodyPr anchor="ctr"/>
          <a:lstStyle/>
          <a:p>
            <a:pPr algn="ctr"/>
            <a:r>
              <a:rPr lang="en-US" sz="1600" b="1">
                <a:solidFill>
                  <a:schemeClr val="bg1"/>
                </a:solidFill>
              </a:rPr>
              <a:t>Replace advertising with public relations</a:t>
            </a:r>
          </a:p>
        </p:txBody>
      </p:sp>
      <p:sp>
        <p:nvSpPr>
          <p:cNvPr id="28676" name="Rectangle 5"/>
          <p:cNvSpPr>
            <a:spLocks noChangeArrowheads="1"/>
          </p:cNvSpPr>
          <p:nvPr/>
        </p:nvSpPr>
        <p:spPr bwMode="gray">
          <a:xfrm>
            <a:off x="468313" y="3314700"/>
            <a:ext cx="2468562" cy="1371600"/>
          </a:xfrm>
          <a:prstGeom prst="rect">
            <a:avLst/>
          </a:prstGeom>
          <a:solidFill>
            <a:schemeClr val="tx1"/>
          </a:solidFill>
          <a:ln w="9525">
            <a:solidFill>
              <a:schemeClr val="tx1"/>
            </a:solidFill>
            <a:miter lim="800000"/>
            <a:headEnd/>
            <a:tailEnd/>
          </a:ln>
        </p:spPr>
        <p:txBody>
          <a:bodyPr anchor="ctr"/>
          <a:lstStyle/>
          <a:p>
            <a:pPr algn="ctr"/>
            <a:r>
              <a:rPr lang="en-US" sz="1600" b="1">
                <a:solidFill>
                  <a:schemeClr val="bg1"/>
                </a:solidFill>
              </a:rPr>
              <a:t>Cut travel by making greater use of teleconferencing </a:t>
            </a:r>
            <a:br>
              <a:rPr lang="en-US" sz="1600" b="1">
                <a:solidFill>
                  <a:schemeClr val="bg1"/>
                </a:solidFill>
              </a:rPr>
            </a:br>
            <a:r>
              <a:rPr lang="en-US" sz="1600" b="1">
                <a:solidFill>
                  <a:schemeClr val="bg1"/>
                </a:solidFill>
              </a:rPr>
              <a:t>facilities</a:t>
            </a:r>
          </a:p>
        </p:txBody>
      </p:sp>
      <p:sp>
        <p:nvSpPr>
          <p:cNvPr id="28677" name="Rectangle 6"/>
          <p:cNvSpPr>
            <a:spLocks noChangeArrowheads="1"/>
          </p:cNvSpPr>
          <p:nvPr/>
        </p:nvSpPr>
        <p:spPr bwMode="auto">
          <a:xfrm>
            <a:off x="3355975" y="1574800"/>
            <a:ext cx="2438400" cy="1328738"/>
          </a:xfrm>
          <a:prstGeom prst="rect">
            <a:avLst/>
          </a:prstGeom>
          <a:solidFill>
            <a:schemeClr val="accent2"/>
          </a:solidFill>
          <a:ln w="9525">
            <a:noFill/>
            <a:miter lim="800000"/>
            <a:headEnd/>
            <a:tailEnd/>
          </a:ln>
        </p:spPr>
        <p:txBody>
          <a:bodyPr anchor="ctr"/>
          <a:lstStyle/>
          <a:p>
            <a:pPr algn="ctr"/>
            <a:r>
              <a:rPr lang="en-US" sz="1600" b="1" dirty="0"/>
              <a:t>We need to reduce</a:t>
            </a:r>
            <a:br>
              <a:rPr lang="en-US" sz="1600" b="1" dirty="0"/>
            </a:br>
            <a:r>
              <a:rPr lang="en-US" sz="1600" b="1" dirty="0"/>
              <a:t> operating costs</a:t>
            </a:r>
          </a:p>
        </p:txBody>
      </p:sp>
      <p:cxnSp>
        <p:nvCxnSpPr>
          <p:cNvPr id="28678" name="AutoShape 11"/>
          <p:cNvCxnSpPr>
            <a:cxnSpLocks noChangeShapeType="1"/>
            <a:stCxn id="28677" idx="2"/>
            <a:endCxn id="28676" idx="0"/>
          </p:cNvCxnSpPr>
          <p:nvPr/>
        </p:nvCxnSpPr>
        <p:spPr bwMode="auto">
          <a:xfrm rot="5400000">
            <a:off x="2933701" y="1673225"/>
            <a:ext cx="411162" cy="2871787"/>
          </a:xfrm>
          <a:prstGeom prst="bentConnector3">
            <a:avLst>
              <a:gd name="adj1" fmla="val 49806"/>
            </a:avLst>
          </a:prstGeom>
          <a:noFill/>
          <a:ln w="38100">
            <a:solidFill>
              <a:schemeClr val="tx1"/>
            </a:solidFill>
            <a:miter lim="800000"/>
            <a:headEnd/>
            <a:tailEnd/>
          </a:ln>
        </p:spPr>
      </p:cxnSp>
      <p:cxnSp>
        <p:nvCxnSpPr>
          <p:cNvPr id="28679" name="AutoShape 13"/>
          <p:cNvCxnSpPr>
            <a:cxnSpLocks noChangeShapeType="1"/>
            <a:stCxn id="28677" idx="2"/>
            <a:endCxn id="28681" idx="0"/>
          </p:cNvCxnSpPr>
          <p:nvPr/>
        </p:nvCxnSpPr>
        <p:spPr bwMode="auto">
          <a:xfrm rot="16200000" flipH="1">
            <a:off x="5807076" y="1671637"/>
            <a:ext cx="411162" cy="2874963"/>
          </a:xfrm>
          <a:prstGeom prst="bentConnector3">
            <a:avLst>
              <a:gd name="adj1" fmla="val 49806"/>
            </a:avLst>
          </a:prstGeom>
          <a:noFill/>
          <a:ln w="38100">
            <a:solidFill>
              <a:schemeClr val="tx1"/>
            </a:solidFill>
            <a:miter lim="800000"/>
            <a:headEnd/>
            <a:tailEnd/>
          </a:ln>
        </p:spPr>
      </p:cxnSp>
      <p:cxnSp>
        <p:nvCxnSpPr>
          <p:cNvPr id="28680" name="AutoShape 14"/>
          <p:cNvCxnSpPr>
            <a:cxnSpLocks noChangeShapeType="1"/>
            <a:stCxn id="28675" idx="0"/>
            <a:endCxn id="28677" idx="2"/>
          </p:cNvCxnSpPr>
          <p:nvPr/>
        </p:nvCxnSpPr>
        <p:spPr bwMode="auto">
          <a:xfrm rot="5400000" flipH="1">
            <a:off x="4370388" y="3108325"/>
            <a:ext cx="411162" cy="1588"/>
          </a:xfrm>
          <a:prstGeom prst="bentConnector3">
            <a:avLst>
              <a:gd name="adj1" fmla="val 50194"/>
            </a:avLst>
          </a:prstGeom>
          <a:noFill/>
          <a:ln w="38100">
            <a:solidFill>
              <a:schemeClr val="tx1"/>
            </a:solidFill>
            <a:miter lim="800000"/>
            <a:headEnd/>
            <a:tailEnd/>
          </a:ln>
        </p:spPr>
      </p:cxnSp>
      <p:sp>
        <p:nvSpPr>
          <p:cNvPr id="28681" name="Rectangle 4"/>
          <p:cNvSpPr>
            <a:spLocks noChangeArrowheads="1"/>
          </p:cNvSpPr>
          <p:nvPr/>
        </p:nvSpPr>
        <p:spPr bwMode="gray">
          <a:xfrm>
            <a:off x="6215063" y="3314700"/>
            <a:ext cx="2468562" cy="1371600"/>
          </a:xfrm>
          <a:prstGeom prst="rect">
            <a:avLst/>
          </a:prstGeom>
          <a:solidFill>
            <a:schemeClr val="tx1"/>
          </a:solidFill>
          <a:ln w="9525">
            <a:solidFill>
              <a:schemeClr val="tx1"/>
            </a:solidFill>
            <a:miter lim="800000"/>
            <a:headEnd/>
            <a:tailEnd/>
          </a:ln>
        </p:spPr>
        <p:txBody>
          <a:bodyPr anchor="ctr"/>
          <a:lstStyle/>
          <a:p>
            <a:pPr algn="ctr"/>
            <a:r>
              <a:rPr lang="en-US" sz="1600" b="1">
                <a:solidFill>
                  <a:schemeClr val="bg1"/>
                </a:solidFill>
              </a:rPr>
              <a:t>Negotiate better </a:t>
            </a:r>
            <a:br>
              <a:rPr lang="en-US" sz="1600" b="1">
                <a:solidFill>
                  <a:schemeClr val="bg1"/>
                </a:solidFill>
              </a:rPr>
            </a:br>
            <a:r>
              <a:rPr lang="en-US" sz="1600" b="1">
                <a:solidFill>
                  <a:schemeClr val="bg1"/>
                </a:solidFill>
              </a:rPr>
              <a:t>deals with our suppliers</a:t>
            </a:r>
          </a:p>
        </p:txBody>
      </p:sp>
      <p:sp>
        <p:nvSpPr>
          <p:cNvPr id="28682" name="Rectangle 16"/>
          <p:cNvSpPr>
            <a:spLocks noChangeArrowheads="1"/>
          </p:cNvSpPr>
          <p:nvPr/>
        </p:nvSpPr>
        <p:spPr bwMode="auto">
          <a:xfrm>
            <a:off x="6569075" y="5119688"/>
            <a:ext cx="387350" cy="387350"/>
          </a:xfrm>
          <a:prstGeom prst="rect">
            <a:avLst/>
          </a:prstGeom>
          <a:solidFill>
            <a:schemeClr val="tx2"/>
          </a:solidFill>
          <a:ln w="9525">
            <a:noFill/>
            <a:miter lim="800000"/>
            <a:headEnd/>
            <a:tailEnd/>
          </a:ln>
        </p:spPr>
        <p:txBody>
          <a:bodyPr wrap="none" lIns="0" tIns="0" rIns="0" bIns="0" anchor="ctr"/>
          <a:lstStyle/>
          <a:p>
            <a:endParaRPr lang="en-GB"/>
          </a:p>
        </p:txBody>
      </p:sp>
      <p:sp>
        <p:nvSpPr>
          <p:cNvPr id="28683" name="Rectangle 17"/>
          <p:cNvSpPr>
            <a:spLocks noChangeArrowheads="1"/>
          </p:cNvSpPr>
          <p:nvPr/>
        </p:nvSpPr>
        <p:spPr bwMode="auto">
          <a:xfrm>
            <a:off x="7254875" y="5119688"/>
            <a:ext cx="387350" cy="387350"/>
          </a:xfrm>
          <a:prstGeom prst="rect">
            <a:avLst/>
          </a:prstGeom>
          <a:solidFill>
            <a:schemeClr val="tx2"/>
          </a:solidFill>
          <a:ln w="9525">
            <a:noFill/>
            <a:miter lim="800000"/>
            <a:headEnd/>
            <a:tailEnd/>
          </a:ln>
        </p:spPr>
        <p:txBody>
          <a:bodyPr wrap="none" lIns="0" tIns="0" rIns="0" bIns="0" anchor="ctr"/>
          <a:lstStyle/>
          <a:p>
            <a:endParaRPr lang="en-GB"/>
          </a:p>
        </p:txBody>
      </p:sp>
      <p:sp>
        <p:nvSpPr>
          <p:cNvPr id="28684" name="Rectangle 18"/>
          <p:cNvSpPr>
            <a:spLocks noChangeArrowheads="1"/>
          </p:cNvSpPr>
          <p:nvPr/>
        </p:nvSpPr>
        <p:spPr bwMode="auto">
          <a:xfrm>
            <a:off x="7940675" y="5119688"/>
            <a:ext cx="387350" cy="387350"/>
          </a:xfrm>
          <a:prstGeom prst="rect">
            <a:avLst/>
          </a:prstGeom>
          <a:solidFill>
            <a:schemeClr val="tx2"/>
          </a:solidFill>
          <a:ln w="9525">
            <a:noFill/>
            <a:miter lim="800000"/>
            <a:headEnd/>
            <a:tailEnd/>
          </a:ln>
        </p:spPr>
        <p:txBody>
          <a:bodyPr wrap="none" lIns="0" tIns="0" rIns="0" bIns="0" anchor="ctr"/>
          <a:lstStyle/>
          <a:p>
            <a:endParaRPr lang="en-GB"/>
          </a:p>
        </p:txBody>
      </p:sp>
      <p:cxnSp>
        <p:nvCxnSpPr>
          <p:cNvPr id="28685" name="AutoShape 22"/>
          <p:cNvCxnSpPr>
            <a:cxnSpLocks noChangeShapeType="1"/>
            <a:stCxn id="28683" idx="0"/>
            <a:endCxn id="28681" idx="2"/>
          </p:cNvCxnSpPr>
          <p:nvPr/>
        </p:nvCxnSpPr>
        <p:spPr bwMode="auto">
          <a:xfrm rot="-5400000">
            <a:off x="7232650" y="4902200"/>
            <a:ext cx="433388" cy="1588"/>
          </a:xfrm>
          <a:prstGeom prst="bentConnector3">
            <a:avLst>
              <a:gd name="adj1" fmla="val 49815"/>
            </a:avLst>
          </a:prstGeom>
          <a:noFill/>
          <a:ln w="28575">
            <a:solidFill>
              <a:schemeClr val="tx1"/>
            </a:solidFill>
            <a:miter lim="800000"/>
            <a:headEnd/>
            <a:tailEnd/>
          </a:ln>
        </p:spPr>
      </p:cxnSp>
      <p:cxnSp>
        <p:nvCxnSpPr>
          <p:cNvPr id="28686" name="AutoShape 23"/>
          <p:cNvCxnSpPr>
            <a:cxnSpLocks noChangeShapeType="1"/>
            <a:stCxn id="28682" idx="0"/>
            <a:endCxn id="28681" idx="2"/>
          </p:cNvCxnSpPr>
          <p:nvPr/>
        </p:nvCxnSpPr>
        <p:spPr bwMode="auto">
          <a:xfrm rot="-5400000">
            <a:off x="6889750" y="4559300"/>
            <a:ext cx="433388" cy="687388"/>
          </a:xfrm>
          <a:prstGeom prst="bentConnector3">
            <a:avLst>
              <a:gd name="adj1" fmla="val 49815"/>
            </a:avLst>
          </a:prstGeom>
          <a:noFill/>
          <a:ln w="28575">
            <a:solidFill>
              <a:schemeClr val="tx1"/>
            </a:solidFill>
            <a:miter lim="800000"/>
            <a:headEnd/>
            <a:tailEnd/>
          </a:ln>
        </p:spPr>
      </p:cxnSp>
      <p:cxnSp>
        <p:nvCxnSpPr>
          <p:cNvPr id="28687" name="AutoShape 24"/>
          <p:cNvCxnSpPr>
            <a:cxnSpLocks noChangeShapeType="1"/>
            <a:stCxn id="28684" idx="0"/>
            <a:endCxn id="28681" idx="2"/>
          </p:cNvCxnSpPr>
          <p:nvPr/>
        </p:nvCxnSpPr>
        <p:spPr bwMode="auto">
          <a:xfrm rot="5400000" flipH="1">
            <a:off x="7575550" y="4560888"/>
            <a:ext cx="433388" cy="684212"/>
          </a:xfrm>
          <a:prstGeom prst="bentConnector3">
            <a:avLst>
              <a:gd name="adj1" fmla="val 49815"/>
            </a:avLst>
          </a:prstGeom>
          <a:noFill/>
          <a:ln w="28575">
            <a:solidFill>
              <a:schemeClr val="tx1"/>
            </a:solidFill>
            <a:miter lim="800000"/>
            <a:headEnd/>
            <a:tailEnd/>
          </a:ln>
        </p:spPr>
      </p:cxnSp>
      <p:sp>
        <p:nvSpPr>
          <p:cNvPr id="28688" name="Rectangle 27"/>
          <p:cNvSpPr>
            <a:spLocks noChangeArrowheads="1"/>
          </p:cNvSpPr>
          <p:nvPr/>
        </p:nvSpPr>
        <p:spPr bwMode="auto">
          <a:xfrm>
            <a:off x="6103938" y="3219450"/>
            <a:ext cx="2717800" cy="2408238"/>
          </a:xfrm>
          <a:prstGeom prst="rect">
            <a:avLst/>
          </a:prstGeom>
          <a:noFill/>
          <a:ln w="9525">
            <a:solidFill>
              <a:schemeClr val="accent1"/>
            </a:solidFill>
            <a:prstDash val="lgDash"/>
            <a:miter lim="800000"/>
            <a:headEnd/>
            <a:tailEnd/>
          </a:ln>
        </p:spPr>
        <p:txBody>
          <a:bodyPr wrap="none" lIns="0" tIns="0" rIns="0" bIns="0" anchor="ctr"/>
          <a:lstStyle/>
          <a:p>
            <a:endParaRPr lang="en-GB"/>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cs-CZ" dirty="0" smtClean="0">
                <a:solidFill>
                  <a:schemeClr val="tx1"/>
                </a:solidFill>
              </a:rPr>
              <a:t>Příklad skupiny a faktů, které se vzájemně podporují (pokračování)</a:t>
            </a:r>
            <a:endParaRPr lang="en-US" dirty="0">
              <a:solidFill>
                <a:schemeClr val="tx1"/>
              </a:solidFill>
            </a:endParaRPr>
          </a:p>
        </p:txBody>
      </p:sp>
      <p:grpSp>
        <p:nvGrpSpPr>
          <p:cNvPr id="2" name="Group 21"/>
          <p:cNvGrpSpPr>
            <a:grpSpLocks/>
          </p:cNvGrpSpPr>
          <p:nvPr/>
        </p:nvGrpSpPr>
        <p:grpSpPr bwMode="auto">
          <a:xfrm>
            <a:off x="674688" y="2503488"/>
            <a:ext cx="7734300" cy="3082925"/>
            <a:chOff x="425" y="1577"/>
            <a:chExt cx="4872" cy="1942"/>
          </a:xfrm>
        </p:grpSpPr>
        <p:sp>
          <p:nvSpPr>
            <p:cNvPr id="29706" name="Rectangle 3"/>
            <p:cNvSpPr>
              <a:spLocks noChangeArrowheads="1"/>
            </p:cNvSpPr>
            <p:nvPr/>
          </p:nvSpPr>
          <p:spPr bwMode="gray">
            <a:xfrm>
              <a:off x="2078" y="2655"/>
              <a:ext cx="1555" cy="864"/>
            </a:xfrm>
            <a:prstGeom prst="rect">
              <a:avLst/>
            </a:prstGeom>
            <a:solidFill>
              <a:schemeClr val="tx1"/>
            </a:solidFill>
            <a:ln w="9525">
              <a:solidFill>
                <a:schemeClr val="tx1"/>
              </a:solidFill>
              <a:miter lim="800000"/>
              <a:headEnd/>
              <a:tailEnd/>
            </a:ln>
          </p:spPr>
          <p:txBody>
            <a:bodyPr anchor="ctr"/>
            <a:lstStyle/>
            <a:p>
              <a:pPr algn="ctr"/>
              <a:r>
                <a:rPr lang="en-US" sz="1600" b="1">
                  <a:solidFill>
                    <a:schemeClr val="bg1"/>
                  </a:solidFill>
                </a:rPr>
                <a:t>Approach new suppliers who will give more competitive rates</a:t>
              </a:r>
            </a:p>
          </p:txBody>
        </p:sp>
        <p:sp>
          <p:nvSpPr>
            <p:cNvPr id="29707" name="Rectangle 5"/>
            <p:cNvSpPr>
              <a:spLocks noChangeArrowheads="1"/>
            </p:cNvSpPr>
            <p:nvPr/>
          </p:nvSpPr>
          <p:spPr bwMode="gray">
            <a:xfrm>
              <a:off x="425" y="2655"/>
              <a:ext cx="1555" cy="864"/>
            </a:xfrm>
            <a:prstGeom prst="rect">
              <a:avLst/>
            </a:prstGeom>
            <a:solidFill>
              <a:schemeClr val="tx1"/>
            </a:solidFill>
            <a:ln w="9525">
              <a:solidFill>
                <a:schemeClr val="tx1"/>
              </a:solidFill>
              <a:miter lim="800000"/>
              <a:headEnd/>
              <a:tailEnd/>
            </a:ln>
          </p:spPr>
          <p:txBody>
            <a:bodyPr anchor="ctr"/>
            <a:lstStyle/>
            <a:p>
              <a:pPr algn="ctr"/>
              <a:r>
                <a:rPr lang="en-US" sz="1600" b="1">
                  <a:solidFill>
                    <a:schemeClr val="bg1"/>
                  </a:solidFill>
                </a:rPr>
                <a:t>Reduce the number </a:t>
              </a:r>
              <a:br>
                <a:rPr lang="en-US" sz="1600" b="1">
                  <a:solidFill>
                    <a:schemeClr val="bg1"/>
                  </a:solidFill>
                </a:rPr>
              </a:br>
              <a:r>
                <a:rPr lang="en-US" sz="1600" b="1">
                  <a:solidFill>
                    <a:schemeClr val="bg1"/>
                  </a:solidFill>
                </a:rPr>
                <a:t>of suppliers, to benefit from volume discounts</a:t>
              </a:r>
            </a:p>
          </p:txBody>
        </p:sp>
        <p:sp>
          <p:nvSpPr>
            <p:cNvPr id="29708" name="Rectangle 10"/>
            <p:cNvSpPr>
              <a:spLocks noChangeArrowheads="1"/>
            </p:cNvSpPr>
            <p:nvPr/>
          </p:nvSpPr>
          <p:spPr bwMode="gray">
            <a:xfrm>
              <a:off x="3742" y="2655"/>
              <a:ext cx="1555" cy="864"/>
            </a:xfrm>
            <a:prstGeom prst="rect">
              <a:avLst/>
            </a:prstGeom>
            <a:solidFill>
              <a:schemeClr val="tx1"/>
            </a:solidFill>
            <a:ln w="9525">
              <a:solidFill>
                <a:schemeClr val="tx1"/>
              </a:solidFill>
              <a:miter lim="800000"/>
              <a:headEnd/>
              <a:tailEnd/>
            </a:ln>
          </p:spPr>
          <p:txBody>
            <a:bodyPr anchor="ctr"/>
            <a:lstStyle/>
            <a:p>
              <a:pPr algn="ctr"/>
              <a:r>
                <a:rPr lang="en-US" sz="1600" b="1">
                  <a:solidFill>
                    <a:schemeClr val="bg1"/>
                  </a:solidFill>
                </a:rPr>
                <a:t>Tighten up internal </a:t>
              </a:r>
              <a:br>
                <a:rPr lang="en-US" sz="1600" b="1">
                  <a:solidFill>
                    <a:schemeClr val="bg1"/>
                  </a:solidFill>
                </a:rPr>
              </a:br>
              <a:r>
                <a:rPr lang="en-US" sz="1600" b="1">
                  <a:solidFill>
                    <a:schemeClr val="bg1"/>
                  </a:solidFill>
                </a:rPr>
                <a:t>procurement procedures</a:t>
              </a:r>
            </a:p>
          </p:txBody>
        </p:sp>
        <p:sp>
          <p:nvSpPr>
            <p:cNvPr id="29709" name="Rectangle 11"/>
            <p:cNvSpPr>
              <a:spLocks noChangeArrowheads="1"/>
            </p:cNvSpPr>
            <p:nvPr/>
          </p:nvSpPr>
          <p:spPr bwMode="gray">
            <a:xfrm>
              <a:off x="2079" y="1577"/>
              <a:ext cx="1555" cy="864"/>
            </a:xfrm>
            <a:prstGeom prst="rect">
              <a:avLst/>
            </a:prstGeom>
            <a:solidFill>
              <a:schemeClr val="tx1"/>
            </a:solidFill>
            <a:ln w="9525">
              <a:solidFill>
                <a:schemeClr val="tx1"/>
              </a:solidFill>
              <a:miter lim="800000"/>
              <a:headEnd/>
              <a:tailEnd/>
            </a:ln>
          </p:spPr>
          <p:txBody>
            <a:bodyPr anchor="ctr"/>
            <a:lstStyle/>
            <a:p>
              <a:pPr algn="ctr"/>
              <a:r>
                <a:rPr lang="en-US" sz="1600" b="1">
                  <a:solidFill>
                    <a:schemeClr val="bg1"/>
                  </a:solidFill>
                </a:rPr>
                <a:t>Negotiate better </a:t>
              </a:r>
              <a:br>
                <a:rPr lang="en-US" sz="1600" b="1">
                  <a:solidFill>
                    <a:schemeClr val="bg1"/>
                  </a:solidFill>
                </a:rPr>
              </a:br>
              <a:r>
                <a:rPr lang="en-US" sz="1600" b="1">
                  <a:solidFill>
                    <a:schemeClr val="bg1"/>
                  </a:solidFill>
                </a:rPr>
                <a:t>deals with our suppliers</a:t>
              </a:r>
            </a:p>
          </p:txBody>
        </p:sp>
        <p:cxnSp>
          <p:nvCxnSpPr>
            <p:cNvPr id="29710" name="AutoShape 12"/>
            <p:cNvCxnSpPr>
              <a:cxnSpLocks noChangeShapeType="1"/>
              <a:stCxn id="29709" idx="2"/>
              <a:endCxn id="29707" idx="0"/>
            </p:cNvCxnSpPr>
            <p:nvPr/>
          </p:nvCxnSpPr>
          <p:spPr bwMode="auto">
            <a:xfrm rot="5400000">
              <a:off x="1923" y="1721"/>
              <a:ext cx="214" cy="1654"/>
            </a:xfrm>
            <a:prstGeom prst="bentConnector3">
              <a:avLst>
                <a:gd name="adj1" fmla="val 50000"/>
              </a:avLst>
            </a:prstGeom>
            <a:noFill/>
            <a:ln w="38100">
              <a:solidFill>
                <a:schemeClr val="tx1"/>
              </a:solidFill>
              <a:miter lim="800000"/>
              <a:headEnd/>
              <a:tailEnd/>
            </a:ln>
          </p:spPr>
        </p:cxnSp>
        <p:cxnSp>
          <p:nvCxnSpPr>
            <p:cNvPr id="29711" name="AutoShape 13"/>
            <p:cNvCxnSpPr>
              <a:cxnSpLocks noChangeShapeType="1"/>
              <a:stCxn id="29709" idx="2"/>
              <a:endCxn id="29708" idx="0"/>
            </p:cNvCxnSpPr>
            <p:nvPr/>
          </p:nvCxnSpPr>
          <p:spPr bwMode="auto">
            <a:xfrm rot="16200000" flipH="1">
              <a:off x="3582" y="1716"/>
              <a:ext cx="214" cy="1663"/>
            </a:xfrm>
            <a:prstGeom prst="bentConnector3">
              <a:avLst>
                <a:gd name="adj1" fmla="val 50000"/>
              </a:avLst>
            </a:prstGeom>
            <a:noFill/>
            <a:ln w="38100">
              <a:solidFill>
                <a:schemeClr val="tx1"/>
              </a:solidFill>
              <a:miter lim="800000"/>
              <a:headEnd/>
              <a:tailEnd/>
            </a:ln>
          </p:spPr>
        </p:cxnSp>
        <p:cxnSp>
          <p:nvCxnSpPr>
            <p:cNvPr id="29712" name="AutoShape 14"/>
            <p:cNvCxnSpPr>
              <a:cxnSpLocks noChangeShapeType="1"/>
              <a:stCxn id="29706" idx="0"/>
              <a:endCxn id="29709" idx="2"/>
            </p:cNvCxnSpPr>
            <p:nvPr/>
          </p:nvCxnSpPr>
          <p:spPr bwMode="auto">
            <a:xfrm rot="-5400000">
              <a:off x="2750" y="2547"/>
              <a:ext cx="214" cy="1"/>
            </a:xfrm>
            <a:prstGeom prst="bentConnector3">
              <a:avLst>
                <a:gd name="adj1" fmla="val 50000"/>
              </a:avLst>
            </a:prstGeom>
            <a:noFill/>
            <a:ln w="38100">
              <a:solidFill>
                <a:schemeClr val="tx1"/>
              </a:solidFill>
              <a:miter lim="800000"/>
              <a:headEnd/>
              <a:tailEnd/>
            </a:ln>
          </p:spPr>
        </p:cxnSp>
      </p:grpSp>
      <p:sp>
        <p:nvSpPr>
          <p:cNvPr id="29700" name="Rectangle 15"/>
          <p:cNvSpPr>
            <a:spLocks noChangeArrowheads="1"/>
          </p:cNvSpPr>
          <p:nvPr/>
        </p:nvSpPr>
        <p:spPr bwMode="auto">
          <a:xfrm>
            <a:off x="1958975" y="2503488"/>
            <a:ext cx="387350" cy="387350"/>
          </a:xfrm>
          <a:prstGeom prst="rect">
            <a:avLst/>
          </a:prstGeom>
          <a:solidFill>
            <a:schemeClr val="tx2"/>
          </a:solidFill>
          <a:ln w="9525">
            <a:noFill/>
            <a:miter lim="800000"/>
            <a:headEnd/>
            <a:tailEnd/>
          </a:ln>
        </p:spPr>
        <p:txBody>
          <a:bodyPr wrap="none" lIns="0" tIns="0" rIns="0" bIns="0" anchor="ctr"/>
          <a:lstStyle/>
          <a:p>
            <a:endParaRPr lang="en-GB"/>
          </a:p>
        </p:txBody>
      </p:sp>
      <p:sp>
        <p:nvSpPr>
          <p:cNvPr id="29701" name="Rectangle 16"/>
          <p:cNvSpPr>
            <a:spLocks noChangeArrowheads="1"/>
          </p:cNvSpPr>
          <p:nvPr/>
        </p:nvSpPr>
        <p:spPr bwMode="auto">
          <a:xfrm>
            <a:off x="2595563" y="2503488"/>
            <a:ext cx="387350" cy="387350"/>
          </a:xfrm>
          <a:prstGeom prst="rect">
            <a:avLst/>
          </a:prstGeom>
          <a:solidFill>
            <a:schemeClr val="tx2"/>
          </a:solidFill>
          <a:ln w="9525">
            <a:noFill/>
            <a:miter lim="800000"/>
            <a:headEnd/>
            <a:tailEnd/>
          </a:ln>
        </p:spPr>
        <p:txBody>
          <a:bodyPr wrap="none" lIns="0" tIns="0" rIns="0" bIns="0" anchor="ctr"/>
          <a:lstStyle/>
          <a:p>
            <a:endParaRPr lang="en-GB"/>
          </a:p>
        </p:txBody>
      </p:sp>
      <p:sp>
        <p:nvSpPr>
          <p:cNvPr id="29702" name="Rectangle 17"/>
          <p:cNvSpPr>
            <a:spLocks noChangeArrowheads="1"/>
          </p:cNvSpPr>
          <p:nvPr/>
        </p:nvSpPr>
        <p:spPr bwMode="auto">
          <a:xfrm>
            <a:off x="2595563" y="1590675"/>
            <a:ext cx="387350" cy="387350"/>
          </a:xfrm>
          <a:prstGeom prst="rect">
            <a:avLst/>
          </a:prstGeom>
          <a:solidFill>
            <a:schemeClr val="accent2"/>
          </a:solidFill>
          <a:ln w="9525">
            <a:noFill/>
            <a:miter lim="800000"/>
            <a:headEnd/>
            <a:tailEnd/>
          </a:ln>
        </p:spPr>
        <p:txBody>
          <a:bodyPr wrap="none" lIns="0" tIns="0" rIns="0" bIns="0" anchor="ctr"/>
          <a:lstStyle/>
          <a:p>
            <a:endParaRPr lang="en-GB"/>
          </a:p>
        </p:txBody>
      </p:sp>
      <p:cxnSp>
        <p:nvCxnSpPr>
          <p:cNvPr id="29703" name="AutoShape 18"/>
          <p:cNvCxnSpPr>
            <a:cxnSpLocks noChangeShapeType="1"/>
            <a:stCxn id="29701" idx="0"/>
            <a:endCxn id="29702" idx="2"/>
          </p:cNvCxnSpPr>
          <p:nvPr/>
        </p:nvCxnSpPr>
        <p:spPr bwMode="auto">
          <a:xfrm rot="-5400000">
            <a:off x="2526506" y="2240757"/>
            <a:ext cx="525463" cy="0"/>
          </a:xfrm>
          <a:prstGeom prst="straightConnector1">
            <a:avLst/>
          </a:prstGeom>
          <a:noFill/>
          <a:ln w="28575">
            <a:solidFill>
              <a:schemeClr val="tx1"/>
            </a:solidFill>
            <a:round/>
            <a:headEnd/>
            <a:tailEnd/>
          </a:ln>
        </p:spPr>
      </p:cxnSp>
      <p:cxnSp>
        <p:nvCxnSpPr>
          <p:cNvPr id="29704" name="AutoShape 19"/>
          <p:cNvCxnSpPr>
            <a:cxnSpLocks noChangeShapeType="1"/>
            <a:stCxn id="29700" idx="0"/>
            <a:endCxn id="29702" idx="2"/>
          </p:cNvCxnSpPr>
          <p:nvPr/>
        </p:nvCxnSpPr>
        <p:spPr bwMode="auto">
          <a:xfrm rot="-5400000">
            <a:off x="2208212" y="1922463"/>
            <a:ext cx="525463" cy="636588"/>
          </a:xfrm>
          <a:prstGeom prst="bentConnector3">
            <a:avLst>
              <a:gd name="adj1" fmla="val 49847"/>
            </a:avLst>
          </a:prstGeom>
          <a:noFill/>
          <a:ln w="28575">
            <a:solidFill>
              <a:schemeClr val="tx1"/>
            </a:solidFill>
            <a:miter lim="800000"/>
            <a:headEnd/>
            <a:tailEnd/>
          </a:ln>
        </p:spPr>
      </p:cxnSp>
      <p:cxnSp>
        <p:nvCxnSpPr>
          <p:cNvPr id="29705" name="AutoShape 20"/>
          <p:cNvCxnSpPr>
            <a:cxnSpLocks noChangeShapeType="1"/>
            <a:stCxn id="29709" idx="0"/>
            <a:endCxn id="29702" idx="2"/>
          </p:cNvCxnSpPr>
          <p:nvPr/>
        </p:nvCxnSpPr>
        <p:spPr bwMode="auto">
          <a:xfrm rot="5400000" flipH="1">
            <a:off x="3399631" y="1367632"/>
            <a:ext cx="525463" cy="1746250"/>
          </a:xfrm>
          <a:prstGeom prst="bentConnector3">
            <a:avLst>
              <a:gd name="adj1" fmla="val 49847"/>
            </a:avLst>
          </a:prstGeom>
          <a:noFill/>
          <a:ln w="28575">
            <a:solidFill>
              <a:schemeClr val="tx1"/>
            </a:solidFill>
            <a:miter lim="800000"/>
            <a:headEnd/>
            <a:tailEnd/>
          </a:ln>
        </p:spPr>
      </p:cxn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p:txBody>
          <a:bodyPr/>
          <a:lstStyle/>
          <a:p>
            <a:pPr eaLnBrk="1" hangingPunct="1"/>
            <a:r>
              <a:rPr lang="cs-CZ" dirty="0" smtClean="0">
                <a:solidFill>
                  <a:schemeClr val="tx1"/>
                </a:solidFill>
              </a:rPr>
              <a:t>Pravidlo tří</a:t>
            </a:r>
            <a:endParaRPr lang="en-US" dirty="0">
              <a:solidFill>
                <a:schemeClr val="tx1"/>
              </a:solidFill>
            </a:endParaRPr>
          </a:p>
        </p:txBody>
      </p:sp>
      <p:sp>
        <p:nvSpPr>
          <p:cNvPr id="113667" name="Down Arrow 34"/>
          <p:cNvSpPr>
            <a:spLocks noChangeArrowheads="1"/>
          </p:cNvSpPr>
          <p:nvPr/>
        </p:nvSpPr>
        <p:spPr bwMode="auto">
          <a:xfrm>
            <a:off x="8286750" y="1857375"/>
            <a:ext cx="1571625" cy="857250"/>
          </a:xfrm>
          <a:prstGeom prst="downArrow">
            <a:avLst>
              <a:gd name="adj1" fmla="val 50000"/>
              <a:gd name="adj2" fmla="val 50000"/>
            </a:avLst>
          </a:prstGeom>
          <a:noFill/>
          <a:ln w="9525" algn="ctr">
            <a:noFill/>
            <a:round/>
            <a:headEnd/>
            <a:tailEnd/>
          </a:ln>
        </p:spPr>
        <p:txBody>
          <a:bodyPr lIns="0" tIns="0" rIns="0" bIns="0"/>
          <a:lstStyle/>
          <a:p>
            <a:pPr algn="l"/>
            <a:endParaRPr lang="en-US">
              <a:solidFill>
                <a:srgbClr val="646464"/>
              </a:solidFill>
              <a:cs typeface="Arial" pitchFamily="34" charset="0"/>
            </a:endParaRPr>
          </a:p>
        </p:txBody>
      </p:sp>
      <p:sp>
        <p:nvSpPr>
          <p:cNvPr id="34" name="Rectangle 8"/>
          <p:cNvSpPr txBox="1">
            <a:spLocks noChangeArrowheads="1"/>
          </p:cNvSpPr>
          <p:nvPr/>
        </p:nvSpPr>
        <p:spPr bwMode="auto">
          <a:xfrm>
            <a:off x="357188" y="1214438"/>
            <a:ext cx="8215312" cy="4429125"/>
          </a:xfrm>
          <a:prstGeom prst="rect">
            <a:avLst/>
          </a:prstGeom>
          <a:noFill/>
          <a:ln w="9525">
            <a:noFill/>
            <a:miter lim="800000"/>
            <a:headEnd/>
            <a:tailEnd/>
          </a:ln>
        </p:spPr>
        <p:txBody>
          <a:bodyPr lIns="0" tIns="0" rIns="0" bIns="0"/>
          <a:lstStyle/>
          <a:p>
            <a:pPr marL="360363" indent="-360363" algn="l">
              <a:spcBef>
                <a:spcPct val="20000"/>
              </a:spcBef>
              <a:buClr>
                <a:srgbClr val="FFD200"/>
              </a:buClr>
              <a:buSzPct val="75000"/>
              <a:buFont typeface="Arial" charset="0"/>
              <a:buNone/>
              <a:defRPr/>
            </a:pPr>
            <a:endParaRPr lang="en-GB" sz="2000" kern="0" dirty="0">
              <a:latin typeface="Arial"/>
              <a:cs typeface="Arial" pitchFamily="34" charset="0"/>
            </a:endParaRPr>
          </a:p>
          <a:p>
            <a:pPr marL="360363" indent="-360363">
              <a:spcBef>
                <a:spcPct val="20000"/>
              </a:spcBef>
              <a:buClr>
                <a:srgbClr val="FFD200"/>
              </a:buClr>
              <a:buSzPct val="75000"/>
              <a:buFont typeface="Arial" charset="0"/>
              <a:buChar char="►"/>
              <a:defRPr/>
            </a:pPr>
            <a:r>
              <a:rPr lang="cs-CZ" sz="2400" kern="0" dirty="0" smtClean="0">
                <a:latin typeface="Arial"/>
                <a:cs typeface="Arial" pitchFamily="34" charset="0"/>
              </a:rPr>
              <a:t>Toto pravidlo bylo často používáno v průběhu historie v řečnictví a kreativním psaní</a:t>
            </a:r>
          </a:p>
          <a:p>
            <a:pPr marL="360363" indent="-360363">
              <a:spcBef>
                <a:spcPct val="20000"/>
              </a:spcBef>
              <a:buClr>
                <a:srgbClr val="FFD200"/>
              </a:buClr>
              <a:buSzPct val="75000"/>
              <a:buFont typeface="Arial" charset="0"/>
              <a:buChar char="►"/>
              <a:defRPr/>
            </a:pPr>
            <a:endParaRPr lang="cs-CZ" sz="2400" kern="0" dirty="0" smtClean="0">
              <a:latin typeface="Arial"/>
              <a:cs typeface="Arial" pitchFamily="34" charset="0"/>
            </a:endParaRPr>
          </a:p>
          <a:p>
            <a:pPr marL="360363" indent="-360363">
              <a:spcBef>
                <a:spcPct val="20000"/>
              </a:spcBef>
              <a:buClr>
                <a:srgbClr val="FFD200"/>
              </a:buClr>
              <a:buSzPct val="75000"/>
              <a:buFont typeface="Arial" charset="0"/>
              <a:buChar char="►"/>
              <a:defRPr/>
            </a:pPr>
            <a:r>
              <a:rPr lang="cs-CZ" sz="2400" kern="0" dirty="0" smtClean="0">
                <a:latin typeface="Arial"/>
                <a:cs typeface="Arial" pitchFamily="34" charset="0"/>
              </a:rPr>
              <a:t>Pro lidi je snadnější si zapamatovat tři body</a:t>
            </a:r>
          </a:p>
          <a:p>
            <a:pPr marL="360363" indent="-360363">
              <a:spcBef>
                <a:spcPct val="20000"/>
              </a:spcBef>
              <a:buClr>
                <a:srgbClr val="FFD200"/>
              </a:buClr>
              <a:buSzPct val="75000"/>
              <a:buFont typeface="Arial" charset="0"/>
              <a:buChar char="►"/>
              <a:defRPr/>
            </a:pPr>
            <a:endParaRPr lang="cs-CZ" sz="2400" kern="0" dirty="0" smtClean="0">
              <a:latin typeface="Arial"/>
              <a:cs typeface="Arial" pitchFamily="34" charset="0"/>
            </a:endParaRPr>
          </a:p>
          <a:p>
            <a:pPr marL="817563" lvl="1" indent="-360363" algn="l">
              <a:spcBef>
                <a:spcPct val="20000"/>
              </a:spcBef>
              <a:buClr>
                <a:srgbClr val="FFD200"/>
              </a:buClr>
              <a:buSzPct val="75000"/>
              <a:buFont typeface="Arial" charset="0"/>
              <a:buChar char="►"/>
              <a:defRPr/>
            </a:pPr>
            <a:r>
              <a:rPr lang="en-US" sz="2400" dirty="0" err="1" smtClean="0">
                <a:latin typeface="Arial" charset="0"/>
                <a:cs typeface="Arial" charset="0"/>
              </a:rPr>
              <a:t>Vini</a:t>
            </a:r>
            <a:r>
              <a:rPr lang="en-US" sz="2400" dirty="0">
                <a:latin typeface="Arial" charset="0"/>
                <a:cs typeface="Arial" charset="0"/>
              </a:rPr>
              <a:t>. </a:t>
            </a:r>
            <a:r>
              <a:rPr lang="en-US" sz="2400" dirty="0" err="1">
                <a:latin typeface="Arial" charset="0"/>
                <a:cs typeface="Arial" charset="0"/>
              </a:rPr>
              <a:t>Vidi</a:t>
            </a:r>
            <a:r>
              <a:rPr lang="en-US" sz="2400" dirty="0">
                <a:latin typeface="Arial" charset="0"/>
                <a:cs typeface="Arial" charset="0"/>
              </a:rPr>
              <a:t>. </a:t>
            </a:r>
            <a:r>
              <a:rPr lang="en-US" sz="2400" dirty="0" err="1">
                <a:latin typeface="Arial" charset="0"/>
                <a:cs typeface="Arial" charset="0"/>
              </a:rPr>
              <a:t>Vici</a:t>
            </a:r>
            <a:r>
              <a:rPr lang="en-US" sz="2400" dirty="0">
                <a:latin typeface="Arial" charset="0"/>
                <a:cs typeface="Arial" charset="0"/>
              </a:rPr>
              <a:t>. </a:t>
            </a:r>
            <a:r>
              <a:rPr lang="en-US" sz="2400" dirty="0" smtClean="0">
                <a:latin typeface="Arial" charset="0"/>
                <a:cs typeface="Arial" charset="0"/>
              </a:rPr>
              <a:t>(</a:t>
            </a:r>
            <a:r>
              <a:rPr lang="cs-CZ" sz="2400" dirty="0" smtClean="0">
                <a:latin typeface="Arial" charset="0"/>
                <a:cs typeface="Arial" charset="0"/>
              </a:rPr>
              <a:t>Přišel jsem, Viděl jsem, Zvítězil jsem</a:t>
            </a:r>
            <a:r>
              <a:rPr lang="en-US" sz="2400" dirty="0" smtClean="0">
                <a:latin typeface="Arial" charset="0"/>
                <a:cs typeface="Arial" charset="0"/>
              </a:rPr>
              <a:t>)</a:t>
            </a:r>
            <a:endParaRPr lang="en-US" sz="2400" dirty="0">
              <a:latin typeface="Arial" charset="0"/>
              <a:cs typeface="Arial" charset="0"/>
            </a:endParaRPr>
          </a:p>
          <a:p>
            <a:pPr marL="817563" lvl="1" indent="-360363" algn="l">
              <a:spcBef>
                <a:spcPct val="20000"/>
              </a:spcBef>
              <a:buClr>
                <a:srgbClr val="FFD200"/>
              </a:buClr>
              <a:buSzPct val="75000"/>
              <a:buFont typeface="Arial" charset="0"/>
              <a:buChar char="►"/>
              <a:defRPr/>
            </a:pPr>
            <a:r>
              <a:rPr lang="en-US" sz="2400" dirty="0" err="1">
                <a:latin typeface="Arial" charset="0"/>
                <a:cs typeface="Arial" charset="0"/>
              </a:rPr>
              <a:t>Liberté</a:t>
            </a:r>
            <a:r>
              <a:rPr lang="en-US" sz="2400" dirty="0">
                <a:latin typeface="Arial" charset="0"/>
                <a:cs typeface="Arial" charset="0"/>
              </a:rPr>
              <a:t>, </a:t>
            </a:r>
            <a:r>
              <a:rPr lang="en-US" sz="2400" dirty="0" err="1">
                <a:latin typeface="Arial" charset="0"/>
                <a:cs typeface="Arial" charset="0"/>
              </a:rPr>
              <a:t>Egalité</a:t>
            </a:r>
            <a:r>
              <a:rPr lang="en-US" sz="2400" dirty="0">
                <a:latin typeface="Arial" charset="0"/>
                <a:cs typeface="Arial" charset="0"/>
              </a:rPr>
              <a:t>, </a:t>
            </a:r>
            <a:r>
              <a:rPr lang="en-US" sz="2400" dirty="0" err="1">
                <a:latin typeface="Arial" charset="0"/>
                <a:cs typeface="Arial" charset="0"/>
              </a:rPr>
              <a:t>Fraternité</a:t>
            </a:r>
            <a:r>
              <a:rPr lang="en-US" sz="2400" dirty="0">
                <a:latin typeface="Arial" charset="0"/>
                <a:cs typeface="Arial" charset="0"/>
              </a:rPr>
              <a:t> </a:t>
            </a:r>
            <a:r>
              <a:rPr lang="en-US" sz="2400" dirty="0" smtClean="0">
                <a:latin typeface="Arial" charset="0"/>
                <a:cs typeface="Arial" charset="0"/>
              </a:rPr>
              <a:t>(</a:t>
            </a:r>
            <a:r>
              <a:rPr lang="cs-CZ" sz="2400" dirty="0" smtClean="0">
                <a:latin typeface="Arial" charset="0"/>
                <a:cs typeface="Arial" charset="0"/>
              </a:rPr>
              <a:t>Svoboda, Rovnost, Bratrství</a:t>
            </a:r>
            <a:r>
              <a:rPr lang="en-US" sz="2400" dirty="0" smtClean="0">
                <a:latin typeface="Arial" charset="0"/>
                <a:cs typeface="Arial" charset="0"/>
              </a:rPr>
              <a:t>)</a:t>
            </a:r>
            <a:endParaRPr lang="cs-CZ" sz="2400" dirty="0" smtClean="0">
              <a:latin typeface="Arial" charset="0"/>
              <a:cs typeface="Arial" charset="0"/>
            </a:endParaRPr>
          </a:p>
          <a:p>
            <a:pPr marL="817563" lvl="1" indent="-360363" algn="l">
              <a:spcBef>
                <a:spcPct val="20000"/>
              </a:spcBef>
              <a:buClr>
                <a:srgbClr val="FFD200"/>
              </a:buClr>
              <a:buSzPct val="75000"/>
              <a:buFont typeface="Arial" charset="0"/>
              <a:buChar char="►"/>
              <a:defRPr/>
            </a:pPr>
            <a:endParaRPr lang="en-GB" sz="2400" kern="0" dirty="0">
              <a:latin typeface="Arial"/>
              <a:cs typeface="Arial" pitchFamily="34" charset="0"/>
            </a:endParaRPr>
          </a:p>
          <a:p>
            <a:pPr marL="360363" indent="-360363" algn="l">
              <a:spcBef>
                <a:spcPct val="20000"/>
              </a:spcBef>
              <a:buClr>
                <a:srgbClr val="FFD200"/>
              </a:buClr>
              <a:buSzPct val="75000"/>
              <a:defRPr/>
            </a:pPr>
            <a:endParaRPr lang="en-GB" sz="2000" kern="0" dirty="0">
              <a:latin typeface="Arial"/>
              <a:cs typeface="Arial" pitchFamily="34" charset="0"/>
            </a:endParaRPr>
          </a:p>
          <a:p>
            <a:pPr marL="360363" indent="-360363" algn="l">
              <a:spcBef>
                <a:spcPct val="20000"/>
              </a:spcBef>
              <a:buClr>
                <a:srgbClr val="FFD200"/>
              </a:buClr>
              <a:buSzPct val="75000"/>
              <a:buFont typeface="Arial" charset="0"/>
              <a:buChar char="►"/>
              <a:defRPr/>
            </a:pPr>
            <a:endParaRPr lang="en-US" sz="2000" kern="0" dirty="0">
              <a:latin typeface="Arial"/>
              <a:cs typeface="Arial" pitchFamily="34" charset="0"/>
            </a:endParaRP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3" name="Rectangle 2"/>
          <p:cNvSpPr>
            <a:spLocks noGrp="1" noChangeArrowheads="1"/>
          </p:cNvSpPr>
          <p:nvPr>
            <p:ph type="title"/>
          </p:nvPr>
        </p:nvSpPr>
        <p:spPr/>
        <p:txBody>
          <a:bodyPr/>
          <a:lstStyle/>
          <a:p>
            <a:pPr eaLnBrk="1" hangingPunct="1"/>
            <a:r>
              <a:rPr lang="cs-CZ" sz="2400" dirty="0" smtClean="0">
                <a:solidFill>
                  <a:schemeClr val="tx1"/>
                </a:solidFill>
              </a:rPr>
              <a:t>Jak psát stručně</a:t>
            </a:r>
            <a:r>
              <a:rPr lang="en-GB" sz="2400" dirty="0" smtClean="0">
                <a:solidFill>
                  <a:schemeClr val="tx1"/>
                </a:solidFill>
              </a:rPr>
              <a:t>?</a:t>
            </a:r>
            <a:endParaRPr lang="en-US" sz="2400" dirty="0">
              <a:solidFill>
                <a:schemeClr val="tx1"/>
              </a:solidFill>
            </a:endParaRPr>
          </a:p>
        </p:txBody>
      </p:sp>
      <p:sp>
        <p:nvSpPr>
          <p:cNvPr id="163844" name="Rectangle 3"/>
          <p:cNvSpPr>
            <a:spLocks noGrp="1" noChangeArrowheads="1"/>
          </p:cNvSpPr>
          <p:nvPr>
            <p:ph type="body" idx="1"/>
          </p:nvPr>
        </p:nvSpPr>
        <p:spPr/>
        <p:txBody>
          <a:bodyPr/>
          <a:lstStyle/>
          <a:p>
            <a:pPr marL="0" indent="0" eaLnBrk="1" hangingPunct="1">
              <a:buNone/>
            </a:pPr>
            <a:r>
              <a:rPr lang="cs-CZ" sz="2800" dirty="0" smtClean="0">
                <a:solidFill>
                  <a:schemeClr val="tx1"/>
                </a:solidFill>
              </a:rPr>
              <a:t>„… Napsal bych kratší dopis, ale neměl jsem na to dost času. </a:t>
            </a:r>
            <a:r>
              <a:rPr lang="cs-CZ" sz="2800" smtClean="0">
                <a:solidFill>
                  <a:schemeClr val="tx1"/>
                </a:solidFill>
              </a:rPr>
              <a:t>…“</a:t>
            </a:r>
            <a:endParaRPr lang="cs-CZ" sz="2800" dirty="0" smtClean="0">
              <a:solidFill>
                <a:schemeClr val="tx1"/>
              </a:solidFill>
            </a:endParaRPr>
          </a:p>
          <a:p>
            <a:pPr marL="0" indent="0" eaLnBrk="1" hangingPunct="1">
              <a:buNone/>
            </a:pPr>
            <a:r>
              <a:rPr lang="en-GB" sz="2800" i="1" dirty="0" smtClean="0">
                <a:solidFill>
                  <a:schemeClr val="tx1"/>
                </a:solidFill>
              </a:rPr>
              <a:t>Abraham </a:t>
            </a:r>
            <a:r>
              <a:rPr lang="en-GB" sz="2800" i="1" dirty="0">
                <a:solidFill>
                  <a:schemeClr val="tx1"/>
                </a:solidFill>
              </a:rPr>
              <a:t>Lincoln</a:t>
            </a:r>
            <a:endParaRPr lang="en-US" sz="2800" dirty="0">
              <a:solidFill>
                <a:schemeClr val="tx1"/>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pPr eaLnBrk="1" hangingPunct="1"/>
            <a:r>
              <a:rPr lang="cs-CZ" dirty="0" smtClean="0"/>
              <a:t>Příklad</a:t>
            </a:r>
            <a:r>
              <a:rPr lang="en-US" dirty="0" smtClean="0"/>
              <a:t>: </a:t>
            </a:r>
            <a:r>
              <a:rPr lang="en-US" dirty="0"/>
              <a:t>Grouping </a:t>
            </a:r>
            <a:r>
              <a:rPr lang="cs-CZ" dirty="0" smtClean="0"/>
              <a:t>– usnadnění hlubšího porozumění</a:t>
            </a:r>
            <a:endParaRPr lang="en-US" dirty="0"/>
          </a:p>
        </p:txBody>
      </p:sp>
      <p:sp>
        <p:nvSpPr>
          <p:cNvPr id="110595" name="Rectangle 3"/>
          <p:cNvSpPr>
            <a:spLocks noGrp="1" noChangeArrowheads="1"/>
          </p:cNvSpPr>
          <p:nvPr>
            <p:ph type="body" idx="1"/>
          </p:nvPr>
        </p:nvSpPr>
        <p:spPr>
          <a:xfrm>
            <a:off x="468313" y="1571625"/>
            <a:ext cx="8351837" cy="3408363"/>
          </a:xfrm>
        </p:spPr>
        <p:txBody>
          <a:bodyPr/>
          <a:lstStyle/>
          <a:p>
            <a:pPr eaLnBrk="1" hangingPunct="1">
              <a:buFont typeface="Arial" pitchFamily="34" charset="0"/>
              <a:buNone/>
            </a:pPr>
            <a:r>
              <a:rPr lang="cs-CZ" sz="2000" b="1" dirty="0" smtClean="0"/>
              <a:t>Čas</a:t>
            </a:r>
            <a:r>
              <a:rPr lang="en-US" sz="2000" dirty="0" smtClean="0"/>
              <a:t>: </a:t>
            </a:r>
            <a:r>
              <a:rPr lang="en-US" sz="2000" dirty="0"/>
              <a:t>15 </a:t>
            </a:r>
            <a:r>
              <a:rPr lang="en-US" sz="2000" dirty="0" err="1" smtClean="0"/>
              <a:t>minut</a:t>
            </a:r>
            <a:endParaRPr lang="en-US" sz="2000" dirty="0"/>
          </a:p>
          <a:p>
            <a:pPr eaLnBrk="1" hangingPunct="1">
              <a:buFont typeface="Arial" pitchFamily="34" charset="0"/>
              <a:buNone/>
            </a:pPr>
            <a:endParaRPr lang="en-US" sz="1600" dirty="0"/>
          </a:p>
          <a:p>
            <a:pPr eaLnBrk="1" hangingPunct="1">
              <a:buFont typeface="Arial" pitchFamily="34" charset="0"/>
              <a:buNone/>
            </a:pPr>
            <a:r>
              <a:rPr lang="en-US" sz="2000" b="1" dirty="0"/>
              <a:t>Directions:</a:t>
            </a:r>
            <a:r>
              <a:rPr lang="en-US" sz="2000" dirty="0"/>
              <a:t> </a:t>
            </a:r>
          </a:p>
          <a:p>
            <a:pPr lvl="1" eaLnBrk="1" hangingPunct="1"/>
            <a:r>
              <a:rPr lang="cs-CZ" sz="1800" dirty="0" smtClean="0"/>
              <a:t>Zamyslete se nad procesem psaní diplomové práce</a:t>
            </a:r>
          </a:p>
          <a:p>
            <a:pPr lvl="1" eaLnBrk="1" hangingPunct="1"/>
            <a:r>
              <a:rPr lang="cs-CZ" sz="1800" dirty="0" smtClean="0">
                <a:solidFill>
                  <a:schemeClr val="tx1"/>
                </a:solidFill>
              </a:rPr>
              <a:t>Dejte dohromady doporučení jak nejlépe diplomovou práci napsat</a:t>
            </a:r>
          </a:p>
          <a:p>
            <a:pPr lvl="1" eaLnBrk="1" hangingPunct="1"/>
            <a:r>
              <a:rPr lang="cs-CZ" sz="1800" dirty="0" smtClean="0">
                <a:solidFill>
                  <a:schemeClr val="tx1"/>
                </a:solidFill>
              </a:rPr>
              <a:t>Dejte body do skupin podle a vytvořte shrnující prohlášení ke každé</a:t>
            </a:r>
          </a:p>
          <a:p>
            <a:pPr lvl="1" eaLnBrk="1" hangingPunct="1"/>
            <a:r>
              <a:rPr lang="cs-CZ" sz="1800" dirty="0" smtClean="0">
                <a:solidFill>
                  <a:schemeClr val="tx1"/>
                </a:solidFill>
              </a:rPr>
              <a:t>Navrhněte shrnutí tak, abyste dosáhli dostatečného porozumění </a:t>
            </a:r>
          </a:p>
          <a:p>
            <a:pPr lvl="1" eaLnBrk="1" hangingPunct="1"/>
            <a:r>
              <a:rPr lang="cs-CZ" sz="1800" dirty="0" smtClean="0">
                <a:solidFill>
                  <a:schemeClr val="tx1"/>
                </a:solidFill>
              </a:rPr>
              <a:t>Pracujte v týmech</a:t>
            </a:r>
          </a:p>
          <a:p>
            <a:pPr lvl="1" eaLnBrk="1" hangingPunct="1"/>
            <a:endParaRPr lang="cs-CZ" sz="1800" dirty="0" smtClean="0">
              <a:solidFill>
                <a:schemeClr val="tx1"/>
              </a:solidFill>
            </a:endParaRPr>
          </a:p>
          <a:p>
            <a:pPr lvl="1" eaLnBrk="1" hangingPunct="1"/>
            <a:r>
              <a:rPr lang="cs-CZ" sz="1800" b="1" dirty="0" smtClean="0">
                <a:solidFill>
                  <a:schemeClr val="tx1"/>
                </a:solidFill>
              </a:rPr>
              <a:t>Tip:  Pište body co </a:t>
            </a:r>
            <a:r>
              <a:rPr lang="cs-CZ" sz="1800" b="1" dirty="0" err="1" smtClean="0">
                <a:solidFill>
                  <a:schemeClr val="tx1"/>
                </a:solidFill>
              </a:rPr>
              <a:t>nejjdnodušeji</a:t>
            </a:r>
            <a:endParaRPr lang="cs-CZ" sz="1800" b="1" dirty="0" smtClean="0">
              <a:solidFill>
                <a:schemeClr val="tx1"/>
              </a:solidFill>
            </a:endParaRPr>
          </a:p>
          <a:p>
            <a:pPr lvl="1" eaLnBrk="1" hangingPunct="1">
              <a:buNone/>
            </a:pPr>
            <a:endParaRPr lang="en-US" sz="1800" dirty="0">
              <a:solidFill>
                <a:schemeClr val="tx1"/>
              </a:solidFill>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pPr eaLnBrk="1" hangingPunct="1"/>
            <a:r>
              <a:rPr lang="cs-CZ" dirty="0" smtClean="0">
                <a:solidFill>
                  <a:schemeClr val="tx1"/>
                </a:solidFill>
              </a:rPr>
              <a:t>CTQR – výkonný přístup ke strukturované komunikaci</a:t>
            </a:r>
            <a:endParaRPr lang="en-US" dirty="0">
              <a:solidFill>
                <a:schemeClr val="tx1"/>
              </a:solidFill>
            </a:endParaRPr>
          </a:p>
        </p:txBody>
      </p:sp>
      <p:grpSp>
        <p:nvGrpSpPr>
          <p:cNvPr id="2" name="Group 27"/>
          <p:cNvGrpSpPr>
            <a:grpSpLocks/>
          </p:cNvGrpSpPr>
          <p:nvPr/>
        </p:nvGrpSpPr>
        <p:grpSpPr bwMode="auto">
          <a:xfrm>
            <a:off x="1984796" y="1462310"/>
            <a:ext cx="4243388" cy="4198938"/>
            <a:chOff x="1056" y="768"/>
            <a:chExt cx="2673" cy="2645"/>
          </a:xfrm>
        </p:grpSpPr>
        <p:pic>
          <p:nvPicPr>
            <p:cNvPr id="93188" name="Picture 8"/>
            <p:cNvPicPr>
              <a:picLocks noChangeAspect="1" noChangeArrowheads="1"/>
            </p:cNvPicPr>
            <p:nvPr/>
          </p:nvPicPr>
          <p:blipFill>
            <a:blip r:embed="rId3" cstate="print"/>
            <a:srcRect b="33487"/>
            <a:stretch>
              <a:fillRect/>
            </a:stretch>
          </p:blipFill>
          <p:spPr bwMode="gray">
            <a:xfrm>
              <a:off x="2449" y="768"/>
              <a:ext cx="823" cy="1201"/>
            </a:xfrm>
            <a:prstGeom prst="rect">
              <a:avLst/>
            </a:prstGeom>
            <a:noFill/>
            <a:ln w="9525" algn="ctr">
              <a:noFill/>
              <a:miter lim="800000"/>
              <a:headEnd/>
              <a:tailEnd/>
            </a:ln>
          </p:spPr>
        </p:pic>
        <p:grpSp>
          <p:nvGrpSpPr>
            <p:cNvPr id="3" name="Group 26"/>
            <p:cNvGrpSpPr>
              <a:grpSpLocks/>
            </p:cNvGrpSpPr>
            <p:nvPr/>
          </p:nvGrpSpPr>
          <p:grpSpPr bwMode="auto">
            <a:xfrm>
              <a:off x="1056" y="1352"/>
              <a:ext cx="2673" cy="2061"/>
              <a:chOff x="1056" y="1352"/>
              <a:chExt cx="2673" cy="2061"/>
            </a:xfrm>
          </p:grpSpPr>
          <p:sp>
            <p:nvSpPr>
              <p:cNvPr id="93190" name="Rectangle 4"/>
              <p:cNvSpPr>
                <a:spLocks noChangeArrowheads="1"/>
              </p:cNvSpPr>
              <p:nvPr/>
            </p:nvSpPr>
            <p:spPr bwMode="gray">
              <a:xfrm>
                <a:off x="1056" y="1352"/>
                <a:ext cx="774" cy="593"/>
              </a:xfrm>
              <a:prstGeom prst="rect">
                <a:avLst/>
              </a:prstGeom>
              <a:solidFill>
                <a:srgbClr val="999999"/>
              </a:solidFill>
              <a:ln w="9525" algn="ctr">
                <a:noFill/>
                <a:miter lim="800000"/>
                <a:headEnd/>
                <a:tailEnd/>
              </a:ln>
            </p:spPr>
            <p:txBody>
              <a:bodyPr wrap="none" lIns="0" tIns="0" rIns="0" bIns="0" anchor="ctr">
                <a:spAutoFit/>
              </a:bodyPr>
              <a:lstStyle/>
              <a:p>
                <a:pPr algn="l"/>
                <a:endParaRPr lang="en-GB">
                  <a:solidFill>
                    <a:srgbClr val="646464"/>
                  </a:solidFill>
                  <a:cs typeface="Arial" pitchFamily="34" charset="0"/>
                </a:endParaRPr>
              </a:p>
            </p:txBody>
          </p:sp>
          <p:sp>
            <p:nvSpPr>
              <p:cNvPr id="93191" name="Text Box 5"/>
              <p:cNvSpPr txBox="1">
                <a:spLocks noChangeArrowheads="1"/>
              </p:cNvSpPr>
              <p:nvPr/>
            </p:nvSpPr>
            <p:spPr bwMode="gray">
              <a:xfrm>
                <a:off x="1197" y="1562"/>
                <a:ext cx="496" cy="173"/>
              </a:xfrm>
              <a:prstGeom prst="rect">
                <a:avLst/>
              </a:prstGeom>
              <a:noFill/>
              <a:ln w="9525" algn="ctr">
                <a:noFill/>
                <a:miter lim="800000"/>
                <a:headEnd/>
                <a:tailEnd/>
              </a:ln>
            </p:spPr>
            <p:txBody>
              <a:bodyPr wrap="none" lIns="0" tIns="0" rIns="0" bIns="0">
                <a:spAutoFit/>
              </a:bodyPr>
              <a:lstStyle/>
              <a:p>
                <a:pPr>
                  <a:spcBef>
                    <a:spcPct val="50000"/>
                  </a:spcBef>
                </a:pPr>
                <a:r>
                  <a:rPr lang="en-GB">
                    <a:solidFill>
                      <a:srgbClr val="FFFFFF"/>
                    </a:solidFill>
                    <a:cs typeface="Arial" pitchFamily="34" charset="0"/>
                  </a:rPr>
                  <a:t>Context</a:t>
                </a:r>
                <a:endParaRPr lang="en-US">
                  <a:solidFill>
                    <a:srgbClr val="FFFFFF"/>
                  </a:solidFill>
                  <a:cs typeface="Arial" pitchFamily="34" charset="0"/>
                </a:endParaRPr>
              </a:p>
            </p:txBody>
          </p:sp>
          <p:sp>
            <p:nvSpPr>
              <p:cNvPr id="93192" name="AutoShape 6"/>
              <p:cNvSpPr>
                <a:spLocks noChangeArrowheads="1"/>
              </p:cNvSpPr>
              <p:nvPr/>
            </p:nvSpPr>
            <p:spPr bwMode="gray">
              <a:xfrm rot="5400000">
                <a:off x="1975" y="1310"/>
                <a:ext cx="593" cy="678"/>
              </a:xfrm>
              <a:prstGeom prst="triangle">
                <a:avLst>
                  <a:gd name="adj" fmla="val 50000"/>
                </a:avLst>
              </a:prstGeom>
              <a:solidFill>
                <a:srgbClr val="DCDCDC"/>
              </a:solidFill>
              <a:ln w="9525" algn="ctr">
                <a:noFill/>
                <a:miter lim="800000"/>
                <a:headEnd/>
                <a:tailEnd/>
              </a:ln>
            </p:spPr>
            <p:txBody>
              <a:bodyPr lIns="0" tIns="0" rIns="0" bIns="0" anchor="ctr">
                <a:spAutoFit/>
              </a:bodyPr>
              <a:lstStyle/>
              <a:p>
                <a:pPr algn="l"/>
                <a:endParaRPr lang="en-GB">
                  <a:solidFill>
                    <a:srgbClr val="646464"/>
                  </a:solidFill>
                  <a:cs typeface="Arial" pitchFamily="34" charset="0"/>
                </a:endParaRPr>
              </a:p>
            </p:txBody>
          </p:sp>
          <p:sp>
            <p:nvSpPr>
              <p:cNvPr id="93193" name="Text Box 7"/>
              <p:cNvSpPr txBox="1">
                <a:spLocks noChangeArrowheads="1"/>
              </p:cNvSpPr>
              <p:nvPr/>
            </p:nvSpPr>
            <p:spPr bwMode="gray">
              <a:xfrm>
                <a:off x="1953" y="1562"/>
                <a:ext cx="456" cy="173"/>
              </a:xfrm>
              <a:prstGeom prst="rect">
                <a:avLst/>
              </a:prstGeom>
              <a:noFill/>
              <a:ln w="9525" algn="ctr">
                <a:noFill/>
                <a:miter lim="800000"/>
                <a:headEnd/>
                <a:tailEnd/>
              </a:ln>
            </p:spPr>
            <p:txBody>
              <a:bodyPr wrap="none" lIns="0" tIns="0" rIns="0" bIns="0">
                <a:spAutoFit/>
              </a:bodyPr>
              <a:lstStyle/>
              <a:p>
                <a:pPr>
                  <a:spcBef>
                    <a:spcPct val="50000"/>
                  </a:spcBef>
                </a:pPr>
                <a:r>
                  <a:rPr lang="en-GB">
                    <a:solidFill>
                      <a:srgbClr val="000000"/>
                    </a:solidFill>
                    <a:cs typeface="Arial" pitchFamily="34" charset="0"/>
                  </a:rPr>
                  <a:t>Trigger</a:t>
                </a:r>
                <a:endParaRPr lang="en-US">
                  <a:solidFill>
                    <a:srgbClr val="000000"/>
                  </a:solidFill>
                  <a:cs typeface="Arial" pitchFamily="34" charset="0"/>
                </a:endParaRPr>
              </a:p>
            </p:txBody>
          </p:sp>
          <p:sp>
            <p:nvSpPr>
              <p:cNvPr id="93194" name="AutoShape 9"/>
              <p:cNvSpPr>
                <a:spLocks noChangeArrowheads="1"/>
              </p:cNvSpPr>
              <p:nvPr/>
            </p:nvSpPr>
            <p:spPr bwMode="gray">
              <a:xfrm flipV="1">
                <a:off x="2763" y="1993"/>
                <a:ext cx="174" cy="199"/>
              </a:xfrm>
              <a:prstGeom prst="triangle">
                <a:avLst>
                  <a:gd name="adj" fmla="val 50000"/>
                </a:avLst>
              </a:prstGeom>
              <a:solidFill>
                <a:schemeClr val="accent2"/>
              </a:solidFill>
              <a:ln w="9525" algn="ctr">
                <a:noFill/>
                <a:miter lim="800000"/>
                <a:headEnd/>
                <a:tailEnd/>
              </a:ln>
            </p:spPr>
            <p:txBody>
              <a:bodyPr lIns="0" tIns="0" rIns="0" bIns="0" anchor="ctr">
                <a:spAutoFit/>
              </a:bodyPr>
              <a:lstStyle/>
              <a:p>
                <a:pPr algn="l"/>
                <a:endParaRPr lang="en-GB">
                  <a:solidFill>
                    <a:srgbClr val="646464"/>
                  </a:solidFill>
                  <a:cs typeface="Arial" pitchFamily="34" charset="0"/>
                </a:endParaRPr>
              </a:p>
            </p:txBody>
          </p:sp>
          <p:sp>
            <p:nvSpPr>
              <p:cNvPr id="93195" name="Rectangle 11"/>
              <p:cNvSpPr>
                <a:spLocks noChangeArrowheads="1"/>
              </p:cNvSpPr>
              <p:nvPr/>
            </p:nvSpPr>
            <p:spPr bwMode="gray">
              <a:xfrm>
                <a:off x="2449" y="2224"/>
                <a:ext cx="778" cy="203"/>
              </a:xfrm>
              <a:prstGeom prst="rect">
                <a:avLst/>
              </a:prstGeom>
              <a:solidFill>
                <a:srgbClr val="999999"/>
              </a:solidFill>
              <a:ln w="6350">
                <a:noFill/>
                <a:miter lim="800000"/>
                <a:headEnd/>
                <a:tailEnd/>
              </a:ln>
            </p:spPr>
            <p:txBody>
              <a:bodyPr lIns="45720" rIns="45720" anchor="ctr" anchorCtr="1"/>
              <a:lstStyle/>
              <a:p>
                <a:pPr eaLnBrk="0" hangingPunct="0"/>
                <a:r>
                  <a:rPr lang="en-GB" sz="1600" b="1">
                    <a:solidFill>
                      <a:srgbClr val="FFFFFF"/>
                    </a:solidFill>
                    <a:cs typeface="Arial" pitchFamily="34" charset="0"/>
                  </a:rPr>
                  <a:t>Response</a:t>
                </a:r>
                <a:endParaRPr lang="en-US" sz="1600" b="1">
                  <a:solidFill>
                    <a:srgbClr val="FFFFFF"/>
                  </a:solidFill>
                  <a:cs typeface="Arial" pitchFamily="34" charset="0"/>
                </a:endParaRPr>
              </a:p>
            </p:txBody>
          </p:sp>
          <p:cxnSp>
            <p:nvCxnSpPr>
              <p:cNvPr id="93196" name="AutoShape 12"/>
              <p:cNvCxnSpPr>
                <a:cxnSpLocks noChangeShapeType="1"/>
                <a:stCxn id="93195" idx="2"/>
                <a:endCxn id="93199" idx="0"/>
              </p:cNvCxnSpPr>
              <p:nvPr/>
            </p:nvCxnSpPr>
            <p:spPr bwMode="gray">
              <a:xfrm rot="5400000">
                <a:off x="2413" y="2206"/>
                <a:ext cx="204" cy="646"/>
              </a:xfrm>
              <a:prstGeom prst="bentConnector3">
                <a:avLst>
                  <a:gd name="adj1" fmla="val 49509"/>
                </a:avLst>
              </a:prstGeom>
              <a:noFill/>
              <a:ln w="12700">
                <a:solidFill>
                  <a:schemeClr val="tx1"/>
                </a:solidFill>
                <a:miter lim="800000"/>
                <a:headEnd/>
                <a:tailEnd type="triangle" w="lg" len="med"/>
              </a:ln>
            </p:spPr>
          </p:cxnSp>
          <p:cxnSp>
            <p:nvCxnSpPr>
              <p:cNvPr id="93197" name="AutoShape 13"/>
              <p:cNvCxnSpPr>
                <a:cxnSpLocks noChangeShapeType="1"/>
                <a:stCxn id="93195" idx="2"/>
                <a:endCxn id="93198" idx="0"/>
              </p:cNvCxnSpPr>
              <p:nvPr/>
            </p:nvCxnSpPr>
            <p:spPr bwMode="gray">
              <a:xfrm rot="16200000" flipH="1">
                <a:off x="2737" y="2528"/>
                <a:ext cx="204" cy="2"/>
              </a:xfrm>
              <a:prstGeom prst="bentConnector3">
                <a:avLst>
                  <a:gd name="adj1" fmla="val 49509"/>
                </a:avLst>
              </a:prstGeom>
              <a:noFill/>
              <a:ln w="12700">
                <a:solidFill>
                  <a:schemeClr val="tx1"/>
                </a:solidFill>
                <a:miter lim="800000"/>
                <a:headEnd/>
                <a:tailEnd type="triangle" w="lg" len="med"/>
              </a:ln>
            </p:spPr>
          </p:cxnSp>
          <p:sp>
            <p:nvSpPr>
              <p:cNvPr id="93198" name="Rectangle 14"/>
              <p:cNvSpPr>
                <a:spLocks noChangeArrowheads="1"/>
              </p:cNvSpPr>
              <p:nvPr/>
            </p:nvSpPr>
            <p:spPr bwMode="gray">
              <a:xfrm>
                <a:off x="2601" y="2631"/>
                <a:ext cx="478" cy="203"/>
              </a:xfrm>
              <a:prstGeom prst="rect">
                <a:avLst/>
              </a:prstGeom>
              <a:solidFill>
                <a:srgbClr val="999999"/>
              </a:solidFill>
              <a:ln w="6350">
                <a:noFill/>
                <a:miter lim="800000"/>
                <a:headEnd/>
                <a:tailEnd/>
              </a:ln>
            </p:spPr>
            <p:txBody>
              <a:bodyPr lIns="45720" rIns="45720" anchor="ctr" anchorCtr="1"/>
              <a:lstStyle/>
              <a:p>
                <a:pPr eaLnBrk="0" hangingPunct="0"/>
                <a:endParaRPr lang="en-US" sz="1000">
                  <a:solidFill>
                    <a:srgbClr val="646464"/>
                  </a:solidFill>
                  <a:cs typeface="Arial" pitchFamily="34" charset="0"/>
                </a:endParaRPr>
              </a:p>
            </p:txBody>
          </p:sp>
          <p:sp>
            <p:nvSpPr>
              <p:cNvPr id="93199" name="Rectangle 15"/>
              <p:cNvSpPr>
                <a:spLocks noChangeArrowheads="1"/>
              </p:cNvSpPr>
              <p:nvPr/>
            </p:nvSpPr>
            <p:spPr bwMode="gray">
              <a:xfrm>
                <a:off x="1953" y="2631"/>
                <a:ext cx="478" cy="203"/>
              </a:xfrm>
              <a:prstGeom prst="rect">
                <a:avLst/>
              </a:prstGeom>
              <a:solidFill>
                <a:srgbClr val="999999"/>
              </a:solidFill>
              <a:ln w="6350">
                <a:noFill/>
                <a:miter lim="800000"/>
                <a:headEnd/>
                <a:tailEnd/>
              </a:ln>
            </p:spPr>
            <p:txBody>
              <a:bodyPr lIns="45720" rIns="45720" anchor="ctr" anchorCtr="1"/>
              <a:lstStyle/>
              <a:p>
                <a:pPr eaLnBrk="0" hangingPunct="0"/>
                <a:endParaRPr lang="en-US" sz="1000">
                  <a:solidFill>
                    <a:srgbClr val="646464"/>
                  </a:solidFill>
                  <a:cs typeface="Arial" pitchFamily="34" charset="0"/>
                </a:endParaRPr>
              </a:p>
            </p:txBody>
          </p:sp>
          <p:sp>
            <p:nvSpPr>
              <p:cNvPr id="93200" name="Rectangle 16"/>
              <p:cNvSpPr>
                <a:spLocks noChangeArrowheads="1"/>
              </p:cNvSpPr>
              <p:nvPr/>
            </p:nvSpPr>
            <p:spPr bwMode="gray">
              <a:xfrm>
                <a:off x="2203" y="3210"/>
                <a:ext cx="330" cy="203"/>
              </a:xfrm>
              <a:prstGeom prst="rect">
                <a:avLst/>
              </a:prstGeom>
              <a:solidFill>
                <a:srgbClr val="999999"/>
              </a:solidFill>
              <a:ln w="6350">
                <a:noFill/>
                <a:miter lim="800000"/>
                <a:headEnd/>
                <a:tailEnd/>
              </a:ln>
            </p:spPr>
            <p:txBody>
              <a:bodyPr lIns="45720" rIns="45720" anchor="ctr" anchorCtr="1"/>
              <a:lstStyle/>
              <a:p>
                <a:pPr eaLnBrk="0" hangingPunct="0"/>
                <a:endParaRPr lang="en-US" sz="1000">
                  <a:solidFill>
                    <a:srgbClr val="646464"/>
                  </a:solidFill>
                  <a:cs typeface="Arial" pitchFamily="34" charset="0"/>
                </a:endParaRPr>
              </a:p>
            </p:txBody>
          </p:sp>
          <p:sp>
            <p:nvSpPr>
              <p:cNvPr id="93201" name="Rectangle 17"/>
              <p:cNvSpPr>
                <a:spLocks noChangeArrowheads="1"/>
              </p:cNvSpPr>
              <p:nvPr/>
            </p:nvSpPr>
            <p:spPr bwMode="gray">
              <a:xfrm>
                <a:off x="2676" y="3210"/>
                <a:ext cx="329" cy="203"/>
              </a:xfrm>
              <a:prstGeom prst="rect">
                <a:avLst/>
              </a:prstGeom>
              <a:solidFill>
                <a:srgbClr val="999999"/>
              </a:solidFill>
              <a:ln w="6350">
                <a:noFill/>
                <a:miter lim="800000"/>
                <a:headEnd/>
                <a:tailEnd/>
              </a:ln>
            </p:spPr>
            <p:txBody>
              <a:bodyPr lIns="45720" rIns="45720" anchor="ctr" anchorCtr="1"/>
              <a:lstStyle/>
              <a:p>
                <a:pPr eaLnBrk="0" hangingPunct="0"/>
                <a:endParaRPr lang="en-US" sz="1000">
                  <a:solidFill>
                    <a:srgbClr val="646464"/>
                  </a:solidFill>
                  <a:cs typeface="Arial" pitchFamily="34" charset="0"/>
                </a:endParaRPr>
              </a:p>
            </p:txBody>
          </p:sp>
          <p:sp>
            <p:nvSpPr>
              <p:cNvPr id="93202" name="Rectangle 18"/>
              <p:cNvSpPr>
                <a:spLocks noChangeArrowheads="1"/>
              </p:cNvSpPr>
              <p:nvPr/>
            </p:nvSpPr>
            <p:spPr bwMode="gray">
              <a:xfrm>
                <a:off x="3149" y="3210"/>
                <a:ext cx="329" cy="203"/>
              </a:xfrm>
              <a:prstGeom prst="rect">
                <a:avLst/>
              </a:prstGeom>
              <a:solidFill>
                <a:srgbClr val="999999"/>
              </a:solidFill>
              <a:ln w="6350">
                <a:noFill/>
                <a:miter lim="800000"/>
                <a:headEnd/>
                <a:tailEnd/>
              </a:ln>
            </p:spPr>
            <p:txBody>
              <a:bodyPr lIns="45720" rIns="45720" anchor="ctr" anchorCtr="1"/>
              <a:lstStyle/>
              <a:p>
                <a:pPr eaLnBrk="0" hangingPunct="0"/>
                <a:endParaRPr lang="en-US" sz="1000">
                  <a:solidFill>
                    <a:srgbClr val="646464"/>
                  </a:solidFill>
                  <a:cs typeface="Arial" pitchFamily="34" charset="0"/>
                </a:endParaRPr>
              </a:p>
            </p:txBody>
          </p:sp>
          <p:cxnSp>
            <p:nvCxnSpPr>
              <p:cNvPr id="93203" name="AutoShape 19"/>
              <p:cNvCxnSpPr>
                <a:cxnSpLocks noChangeShapeType="1"/>
                <a:stCxn id="93198" idx="2"/>
                <a:endCxn id="93200" idx="0"/>
              </p:cNvCxnSpPr>
              <p:nvPr/>
            </p:nvCxnSpPr>
            <p:spPr bwMode="gray">
              <a:xfrm rot="5400000">
                <a:off x="2416" y="2786"/>
                <a:ext cx="376" cy="472"/>
              </a:xfrm>
              <a:prstGeom prst="bentConnector3">
                <a:avLst>
                  <a:gd name="adj1" fmla="val 49736"/>
                </a:avLst>
              </a:prstGeom>
              <a:noFill/>
              <a:ln w="12700">
                <a:solidFill>
                  <a:schemeClr val="tx1"/>
                </a:solidFill>
                <a:miter lim="800000"/>
                <a:headEnd/>
                <a:tailEnd type="triangle" w="lg" len="med"/>
              </a:ln>
            </p:spPr>
          </p:cxnSp>
          <p:cxnSp>
            <p:nvCxnSpPr>
              <p:cNvPr id="93204" name="AutoShape 20"/>
              <p:cNvCxnSpPr>
                <a:cxnSpLocks noChangeShapeType="1"/>
                <a:stCxn id="93198" idx="2"/>
                <a:endCxn id="93201" idx="0"/>
              </p:cNvCxnSpPr>
              <p:nvPr/>
            </p:nvCxnSpPr>
            <p:spPr bwMode="gray">
              <a:xfrm rot="16200000" flipH="1">
                <a:off x="2653" y="3021"/>
                <a:ext cx="376" cy="1"/>
              </a:xfrm>
              <a:prstGeom prst="bentConnector3">
                <a:avLst>
                  <a:gd name="adj1" fmla="val 49736"/>
                </a:avLst>
              </a:prstGeom>
              <a:noFill/>
              <a:ln w="12700">
                <a:solidFill>
                  <a:schemeClr val="tx1"/>
                </a:solidFill>
                <a:miter lim="800000"/>
                <a:headEnd/>
                <a:tailEnd type="triangle" w="lg" len="med"/>
              </a:ln>
            </p:spPr>
          </p:cxnSp>
          <p:cxnSp>
            <p:nvCxnSpPr>
              <p:cNvPr id="93205" name="AutoShape 21"/>
              <p:cNvCxnSpPr>
                <a:cxnSpLocks noChangeShapeType="1"/>
                <a:stCxn id="93198" idx="2"/>
                <a:endCxn id="93202" idx="0"/>
              </p:cNvCxnSpPr>
              <p:nvPr/>
            </p:nvCxnSpPr>
            <p:spPr bwMode="gray">
              <a:xfrm rot="16200000" flipH="1">
                <a:off x="2889" y="2785"/>
                <a:ext cx="376" cy="474"/>
              </a:xfrm>
              <a:prstGeom prst="bentConnector3">
                <a:avLst>
                  <a:gd name="adj1" fmla="val 49736"/>
                </a:avLst>
              </a:prstGeom>
              <a:noFill/>
              <a:ln w="12700">
                <a:solidFill>
                  <a:schemeClr val="tx1"/>
                </a:solidFill>
                <a:miter lim="800000"/>
                <a:headEnd/>
                <a:tailEnd type="triangle" w="lg" len="med"/>
              </a:ln>
            </p:spPr>
          </p:cxnSp>
          <p:sp>
            <p:nvSpPr>
              <p:cNvPr id="93206" name="Rectangle 22"/>
              <p:cNvSpPr>
                <a:spLocks noChangeArrowheads="1"/>
              </p:cNvSpPr>
              <p:nvPr/>
            </p:nvSpPr>
            <p:spPr bwMode="gray">
              <a:xfrm>
                <a:off x="3250" y="2631"/>
                <a:ext cx="479" cy="203"/>
              </a:xfrm>
              <a:prstGeom prst="rect">
                <a:avLst/>
              </a:prstGeom>
              <a:solidFill>
                <a:srgbClr val="999999"/>
              </a:solidFill>
              <a:ln w="6350">
                <a:noFill/>
                <a:miter lim="800000"/>
                <a:headEnd/>
                <a:tailEnd/>
              </a:ln>
            </p:spPr>
            <p:txBody>
              <a:bodyPr lIns="45720" rIns="45720" anchor="ctr" anchorCtr="1"/>
              <a:lstStyle/>
              <a:p>
                <a:pPr eaLnBrk="0" hangingPunct="0"/>
                <a:endParaRPr lang="en-US" sz="1000">
                  <a:solidFill>
                    <a:srgbClr val="646464"/>
                  </a:solidFill>
                  <a:cs typeface="Arial" pitchFamily="34" charset="0"/>
                </a:endParaRPr>
              </a:p>
            </p:txBody>
          </p:sp>
          <p:cxnSp>
            <p:nvCxnSpPr>
              <p:cNvPr id="93207" name="AutoShape 23"/>
              <p:cNvCxnSpPr>
                <a:cxnSpLocks noChangeShapeType="1"/>
                <a:stCxn id="93195" idx="2"/>
                <a:endCxn id="93206" idx="0"/>
              </p:cNvCxnSpPr>
              <p:nvPr/>
            </p:nvCxnSpPr>
            <p:spPr bwMode="gray">
              <a:xfrm rot="16200000" flipH="1">
                <a:off x="3062" y="2203"/>
                <a:ext cx="204" cy="652"/>
              </a:xfrm>
              <a:prstGeom prst="bentConnector3">
                <a:avLst>
                  <a:gd name="adj1" fmla="val 49509"/>
                </a:avLst>
              </a:prstGeom>
              <a:noFill/>
              <a:ln w="12700">
                <a:solidFill>
                  <a:schemeClr val="tx1"/>
                </a:solidFill>
                <a:miter lim="800000"/>
                <a:headEnd/>
                <a:tailEnd type="triangle" w="lg" len="med"/>
              </a:ln>
            </p:spPr>
          </p:cxnSp>
          <p:sp>
            <p:nvSpPr>
              <p:cNvPr id="93208" name="Text Box 24"/>
              <p:cNvSpPr txBox="1">
                <a:spLocks noChangeArrowheads="1"/>
              </p:cNvSpPr>
              <p:nvPr/>
            </p:nvSpPr>
            <p:spPr bwMode="gray">
              <a:xfrm>
                <a:off x="2620" y="1584"/>
                <a:ext cx="762" cy="148"/>
              </a:xfrm>
              <a:prstGeom prst="rect">
                <a:avLst/>
              </a:prstGeom>
              <a:noFill/>
              <a:ln w="9525" algn="ctr">
                <a:noFill/>
                <a:miter lim="800000"/>
                <a:headEnd/>
                <a:tailEnd/>
              </a:ln>
            </p:spPr>
            <p:txBody>
              <a:bodyPr lIns="0" tIns="0" rIns="0" bIns="0">
                <a:spAutoFit/>
              </a:bodyPr>
              <a:lstStyle/>
              <a:p>
                <a:pPr>
                  <a:lnSpc>
                    <a:spcPct val="85000"/>
                  </a:lnSpc>
                  <a:spcBef>
                    <a:spcPct val="50000"/>
                  </a:spcBef>
                </a:pPr>
                <a:r>
                  <a:rPr lang="en-GB" b="1" dirty="0" smtClean="0">
                    <a:solidFill>
                      <a:srgbClr val="000000"/>
                    </a:solidFill>
                    <a:cs typeface="Arial" pitchFamily="34" charset="0"/>
                  </a:rPr>
                  <a:t>Question</a:t>
                </a:r>
                <a:endParaRPr lang="en-US" b="1" dirty="0">
                  <a:solidFill>
                    <a:srgbClr val="000000"/>
                  </a:solidFill>
                  <a:cs typeface="Arial" pitchFamily="34" charset="0"/>
                </a:endParaRPr>
              </a:p>
            </p:txBody>
          </p:sp>
        </p:grpSp>
      </p:gr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r>
              <a:rPr lang="cs-CZ" dirty="0" smtClean="0"/>
              <a:t>Příklad </a:t>
            </a:r>
            <a:r>
              <a:rPr lang="en-GB" dirty="0" smtClean="0"/>
              <a:t>– </a:t>
            </a:r>
            <a:r>
              <a:rPr lang="cs-CZ" dirty="0" smtClean="0"/>
              <a:t>Ukázkové odpovědi</a:t>
            </a:r>
            <a:r>
              <a:rPr lang="en-GB" dirty="0"/>
              <a:t/>
            </a:r>
            <a:br>
              <a:rPr lang="en-GB" dirty="0"/>
            </a:br>
            <a:r>
              <a:rPr lang="cs-CZ" dirty="0" smtClean="0"/>
              <a:t>Zaprvé – zjednodušte body…</a:t>
            </a:r>
            <a:endParaRPr lang="en-US" dirty="0"/>
          </a:p>
        </p:txBody>
      </p:sp>
      <p:sp>
        <p:nvSpPr>
          <p:cNvPr id="111619" name="Rectangle 3"/>
          <p:cNvSpPr>
            <a:spLocks noGrp="1" noChangeArrowheads="1"/>
          </p:cNvSpPr>
          <p:nvPr>
            <p:ph type="body" idx="1"/>
          </p:nvPr>
        </p:nvSpPr>
        <p:spPr/>
        <p:txBody>
          <a:bodyPr/>
          <a:lstStyle/>
          <a:p>
            <a:pPr marL="457200" indent="-457200" eaLnBrk="1" hangingPunct="1">
              <a:buFont typeface="Arial" pitchFamily="34" charset="0"/>
              <a:buAutoNum type="arabicPeriod"/>
            </a:pPr>
            <a:r>
              <a:rPr lang="cs-CZ" dirty="0" smtClean="0"/>
              <a:t>Vymyslet cíl práce</a:t>
            </a:r>
          </a:p>
          <a:p>
            <a:pPr marL="457200" indent="-457200" eaLnBrk="1" hangingPunct="1">
              <a:buFont typeface="Arial" pitchFamily="34" charset="0"/>
              <a:buAutoNum type="arabicPeriod"/>
            </a:pPr>
            <a:r>
              <a:rPr lang="cs-CZ" dirty="0" smtClean="0"/>
              <a:t>Sepsat osnovu</a:t>
            </a:r>
          </a:p>
          <a:p>
            <a:pPr marL="457200" indent="-457200" eaLnBrk="1" hangingPunct="1">
              <a:buFont typeface="Arial" pitchFamily="34" charset="0"/>
              <a:buAutoNum type="arabicPeriod"/>
            </a:pPr>
            <a:r>
              <a:rPr lang="cs-CZ" dirty="0" smtClean="0"/>
              <a:t>Navrhnout hypotézy</a:t>
            </a:r>
          </a:p>
          <a:p>
            <a:pPr marL="457200" indent="-457200" eaLnBrk="1" hangingPunct="1">
              <a:buFont typeface="Arial" pitchFamily="34" charset="0"/>
              <a:buAutoNum type="arabicPeriod"/>
            </a:pPr>
            <a:r>
              <a:rPr lang="cs-CZ" dirty="0" smtClean="0"/>
              <a:t>Načíst literaturu</a:t>
            </a:r>
          </a:p>
          <a:p>
            <a:pPr marL="457200" indent="-457200" eaLnBrk="1" hangingPunct="1">
              <a:buFont typeface="Arial" pitchFamily="34" charset="0"/>
              <a:buAutoNum type="arabicPeriod"/>
            </a:pPr>
            <a:r>
              <a:rPr lang="cs-CZ" dirty="0" smtClean="0"/>
              <a:t>Nakreslit obrázky a schémata</a:t>
            </a:r>
          </a:p>
          <a:p>
            <a:pPr marL="457200" indent="-457200" eaLnBrk="1" hangingPunct="1">
              <a:buFont typeface="Arial" pitchFamily="34" charset="0"/>
              <a:buAutoNum type="arabicPeriod"/>
            </a:pPr>
            <a:r>
              <a:rPr lang="cs-CZ" dirty="0" smtClean="0"/>
              <a:t>…</a:t>
            </a:r>
            <a:endParaRPr lang="en-US" dirty="0"/>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6"/>
          <p:cNvSpPr>
            <a:spLocks noGrp="1" noChangeArrowheads="1"/>
          </p:cNvSpPr>
          <p:nvPr>
            <p:ph type="title"/>
          </p:nvPr>
        </p:nvSpPr>
        <p:spPr>
          <a:xfrm>
            <a:off x="457200" y="188640"/>
            <a:ext cx="8401050" cy="863600"/>
          </a:xfrm>
        </p:spPr>
        <p:txBody>
          <a:bodyPr/>
          <a:lstStyle/>
          <a:p>
            <a:r>
              <a:rPr lang="cs-CZ" dirty="0" smtClean="0"/>
              <a:t>Příklad </a:t>
            </a:r>
            <a:r>
              <a:rPr lang="en-GB" dirty="0" smtClean="0">
                <a:solidFill>
                  <a:schemeClr val="tx1"/>
                </a:solidFill>
              </a:rPr>
              <a:t>: </a:t>
            </a:r>
            <a:r>
              <a:rPr lang="en-US" dirty="0" smtClean="0"/>
              <a:t>Grouping </a:t>
            </a:r>
            <a:r>
              <a:rPr lang="cs-CZ" dirty="0" smtClean="0"/>
              <a:t>– usnadnění hlubšího porozumění </a:t>
            </a:r>
            <a:r>
              <a:rPr lang="en-GB" dirty="0">
                <a:solidFill>
                  <a:schemeClr val="tx1"/>
                </a:solidFill>
              </a:rPr>
              <a:t/>
            </a:r>
            <a:br>
              <a:rPr lang="en-GB" dirty="0">
                <a:solidFill>
                  <a:schemeClr val="tx1"/>
                </a:solidFill>
              </a:rPr>
            </a:br>
            <a:r>
              <a:rPr lang="en-GB" dirty="0">
                <a:solidFill>
                  <a:schemeClr val="tx1"/>
                </a:solidFill>
              </a:rPr>
              <a:t/>
            </a:r>
            <a:br>
              <a:rPr lang="en-GB" dirty="0">
                <a:solidFill>
                  <a:schemeClr val="tx1"/>
                </a:solidFill>
              </a:rPr>
            </a:br>
            <a:endParaRPr lang="en-US" dirty="0">
              <a:solidFill>
                <a:schemeClr val="tx1"/>
              </a:solidFill>
            </a:endParaRPr>
          </a:p>
        </p:txBody>
      </p:sp>
      <p:grpSp>
        <p:nvGrpSpPr>
          <p:cNvPr id="2" name="Group 35"/>
          <p:cNvGrpSpPr>
            <a:grpSpLocks/>
          </p:cNvGrpSpPr>
          <p:nvPr/>
        </p:nvGrpSpPr>
        <p:grpSpPr bwMode="auto">
          <a:xfrm>
            <a:off x="354013" y="1500188"/>
            <a:ext cx="8435975" cy="3786187"/>
            <a:chOff x="354013" y="1500188"/>
            <a:chExt cx="8435975" cy="3786187"/>
          </a:xfrm>
        </p:grpSpPr>
        <p:sp>
          <p:nvSpPr>
            <p:cNvPr id="112644" name="Line 2"/>
            <p:cNvSpPr>
              <a:spLocks noChangeShapeType="1"/>
            </p:cNvSpPr>
            <p:nvPr/>
          </p:nvSpPr>
          <p:spPr bwMode="auto">
            <a:xfrm>
              <a:off x="4568825" y="1722438"/>
              <a:ext cx="0" cy="1066800"/>
            </a:xfrm>
            <a:prstGeom prst="line">
              <a:avLst/>
            </a:prstGeom>
            <a:noFill/>
            <a:ln w="25400">
              <a:solidFill>
                <a:schemeClr val="bg2"/>
              </a:solidFill>
              <a:round/>
              <a:headEnd type="none" w="sm" len="sm"/>
              <a:tailEnd type="none" w="sm" len="sm"/>
            </a:ln>
          </p:spPr>
          <p:txBody>
            <a:bodyPr/>
            <a:lstStyle/>
            <a:p>
              <a:pPr algn="l"/>
              <a:endParaRPr lang="en-GB">
                <a:solidFill>
                  <a:srgbClr val="646464"/>
                </a:solidFill>
                <a:cs typeface="Arial" pitchFamily="34" charset="0"/>
              </a:endParaRPr>
            </a:p>
          </p:txBody>
        </p:sp>
        <p:sp>
          <p:nvSpPr>
            <p:cNvPr id="112645" name="Line 3"/>
            <p:cNvSpPr>
              <a:spLocks noChangeShapeType="1"/>
            </p:cNvSpPr>
            <p:nvPr/>
          </p:nvSpPr>
          <p:spPr bwMode="auto">
            <a:xfrm flipH="1">
              <a:off x="2571750" y="2217738"/>
              <a:ext cx="2070100" cy="590550"/>
            </a:xfrm>
            <a:prstGeom prst="line">
              <a:avLst/>
            </a:prstGeom>
            <a:noFill/>
            <a:ln w="25400">
              <a:solidFill>
                <a:schemeClr val="bg2"/>
              </a:solidFill>
              <a:round/>
              <a:headEnd type="none" w="sm" len="sm"/>
              <a:tailEnd type="none" w="sm" len="sm"/>
            </a:ln>
          </p:spPr>
          <p:txBody>
            <a:bodyPr/>
            <a:lstStyle/>
            <a:p>
              <a:pPr algn="l"/>
              <a:endParaRPr lang="en-GB">
                <a:solidFill>
                  <a:srgbClr val="646464"/>
                </a:solidFill>
                <a:cs typeface="Arial" pitchFamily="34" charset="0"/>
              </a:endParaRPr>
            </a:p>
          </p:txBody>
        </p:sp>
        <p:sp>
          <p:nvSpPr>
            <p:cNvPr id="112646" name="Line 4"/>
            <p:cNvSpPr>
              <a:spLocks noChangeShapeType="1"/>
            </p:cNvSpPr>
            <p:nvPr/>
          </p:nvSpPr>
          <p:spPr bwMode="auto">
            <a:xfrm>
              <a:off x="4451350" y="2224088"/>
              <a:ext cx="1968500" cy="565150"/>
            </a:xfrm>
            <a:prstGeom prst="line">
              <a:avLst/>
            </a:prstGeom>
            <a:noFill/>
            <a:ln w="25400">
              <a:solidFill>
                <a:schemeClr val="bg2"/>
              </a:solidFill>
              <a:round/>
              <a:headEnd type="none" w="sm" len="sm"/>
              <a:tailEnd type="none" w="sm" len="sm"/>
            </a:ln>
          </p:spPr>
          <p:txBody>
            <a:bodyPr/>
            <a:lstStyle/>
            <a:p>
              <a:pPr algn="l"/>
              <a:endParaRPr lang="en-GB">
                <a:solidFill>
                  <a:srgbClr val="646464"/>
                </a:solidFill>
                <a:cs typeface="Arial" pitchFamily="34" charset="0"/>
              </a:endParaRPr>
            </a:p>
          </p:txBody>
        </p:sp>
        <p:sp>
          <p:nvSpPr>
            <p:cNvPr id="112647" name="Rectangle 5"/>
            <p:cNvSpPr>
              <a:spLocks noChangeArrowheads="1"/>
            </p:cNvSpPr>
            <p:nvPr/>
          </p:nvSpPr>
          <p:spPr bwMode="auto">
            <a:xfrm>
              <a:off x="2786063" y="1500188"/>
              <a:ext cx="3571875" cy="785812"/>
            </a:xfrm>
            <a:prstGeom prst="rect">
              <a:avLst/>
            </a:prstGeom>
            <a:solidFill>
              <a:schemeClr val="accent2"/>
            </a:solidFill>
            <a:ln w="9525">
              <a:noFill/>
              <a:miter lim="800000"/>
              <a:headEnd/>
              <a:tailEnd/>
            </a:ln>
          </p:spPr>
          <p:txBody>
            <a:bodyPr anchor="ctr"/>
            <a:lstStyle/>
            <a:p>
              <a:r>
                <a:rPr lang="cs-CZ" sz="1600" b="1" dirty="0" smtClean="0">
                  <a:solidFill>
                    <a:srgbClr val="000000"/>
                  </a:solidFill>
                  <a:cs typeface="Arial" pitchFamily="34" charset="0"/>
                </a:rPr>
                <a:t>Před psaním práce musíte problému rozumět a vědět co chcete říct</a:t>
              </a:r>
              <a:endParaRPr lang="en-US" b="1" dirty="0">
                <a:solidFill>
                  <a:srgbClr val="000000"/>
                </a:solidFill>
                <a:cs typeface="Arial" pitchFamily="34" charset="0"/>
              </a:endParaRPr>
            </a:p>
          </p:txBody>
        </p:sp>
        <p:sp>
          <p:nvSpPr>
            <p:cNvPr id="112648" name="Rectangle 4"/>
            <p:cNvSpPr>
              <a:spLocks noChangeArrowheads="1"/>
            </p:cNvSpPr>
            <p:nvPr/>
          </p:nvSpPr>
          <p:spPr bwMode="blackWhite">
            <a:xfrm>
              <a:off x="357188" y="4295775"/>
              <a:ext cx="1285875" cy="847725"/>
            </a:xfrm>
            <a:prstGeom prst="rect">
              <a:avLst/>
            </a:prstGeom>
            <a:solidFill>
              <a:schemeClr val="bg2"/>
            </a:solidFill>
            <a:ln w="12700">
              <a:noFill/>
              <a:miter lim="800000"/>
              <a:headEnd/>
              <a:tailEnd/>
            </a:ln>
          </p:spPr>
          <p:txBody>
            <a:bodyPr wrap="none" anchor="ctr"/>
            <a:lstStyle/>
            <a:p>
              <a:pPr algn="l"/>
              <a:endParaRPr lang="en-GB">
                <a:solidFill>
                  <a:srgbClr val="646464"/>
                </a:solidFill>
                <a:cs typeface="Arial" pitchFamily="34" charset="0"/>
              </a:endParaRPr>
            </a:p>
          </p:txBody>
        </p:sp>
        <p:sp>
          <p:nvSpPr>
            <p:cNvPr id="112649" name="Rectangle 10"/>
            <p:cNvSpPr>
              <a:spLocks noChangeArrowheads="1"/>
            </p:cNvSpPr>
            <p:nvPr/>
          </p:nvSpPr>
          <p:spPr bwMode="auto">
            <a:xfrm>
              <a:off x="354013" y="4357688"/>
              <a:ext cx="1289050" cy="431519"/>
            </a:xfrm>
            <a:prstGeom prst="rect">
              <a:avLst/>
            </a:prstGeom>
            <a:noFill/>
            <a:ln w="9525">
              <a:noFill/>
              <a:miter lim="800000"/>
              <a:headEnd/>
              <a:tailEnd/>
            </a:ln>
          </p:spPr>
          <p:txBody>
            <a:bodyPr lIns="92066" tIns="46033" rIns="92066" bIns="46033">
              <a:spAutoFit/>
            </a:bodyPr>
            <a:lstStyle/>
            <a:p>
              <a:pPr defTabSz="912813" eaLnBrk="0" hangingPunct="0">
                <a:spcBef>
                  <a:spcPct val="50000"/>
                </a:spcBef>
              </a:pPr>
              <a:r>
                <a:rPr lang="en-US" sz="1100" b="1" dirty="0" err="1" smtClean="0">
                  <a:solidFill>
                    <a:srgbClr val="FFFFFF"/>
                  </a:solidFill>
                  <a:cs typeface="Arial" pitchFamily="34" charset="0"/>
                </a:rPr>
                <a:t>Vymyslet</a:t>
              </a:r>
              <a:r>
                <a:rPr lang="en-US" sz="1100" b="1" dirty="0" smtClean="0">
                  <a:solidFill>
                    <a:srgbClr val="FFFFFF"/>
                  </a:solidFill>
                  <a:cs typeface="Arial" pitchFamily="34" charset="0"/>
                </a:rPr>
                <a:t> </a:t>
              </a:r>
              <a:r>
                <a:rPr lang="en-US" sz="1100" b="1" dirty="0" err="1" smtClean="0">
                  <a:solidFill>
                    <a:srgbClr val="FFFFFF"/>
                  </a:solidFill>
                  <a:cs typeface="Arial" pitchFamily="34" charset="0"/>
                </a:rPr>
                <a:t>cíl</a:t>
              </a:r>
              <a:r>
                <a:rPr lang="en-US" sz="1100" b="1" dirty="0" smtClean="0">
                  <a:solidFill>
                    <a:srgbClr val="FFFFFF"/>
                  </a:solidFill>
                  <a:cs typeface="Arial" pitchFamily="34" charset="0"/>
                </a:rPr>
                <a:t> </a:t>
              </a:r>
              <a:r>
                <a:rPr lang="en-US" sz="1100" b="1" dirty="0" err="1" smtClean="0">
                  <a:solidFill>
                    <a:srgbClr val="FFFFFF"/>
                  </a:solidFill>
                  <a:cs typeface="Arial" pitchFamily="34" charset="0"/>
                </a:rPr>
                <a:t>práce</a:t>
              </a:r>
              <a:endParaRPr lang="en-US" sz="1100" b="1" dirty="0" smtClean="0">
                <a:solidFill>
                  <a:srgbClr val="FFFFFF"/>
                </a:solidFill>
                <a:cs typeface="Arial" pitchFamily="34" charset="0"/>
              </a:endParaRPr>
            </a:p>
          </p:txBody>
        </p:sp>
        <p:cxnSp>
          <p:nvCxnSpPr>
            <p:cNvPr id="112650" name="AutoShape 11"/>
            <p:cNvCxnSpPr>
              <a:cxnSpLocks noChangeShapeType="1"/>
              <a:stCxn id="112648" idx="0"/>
            </p:cNvCxnSpPr>
            <p:nvPr/>
          </p:nvCxnSpPr>
          <p:spPr bwMode="auto">
            <a:xfrm rot="5400000" flipH="1" flipV="1">
              <a:off x="929481" y="3525044"/>
              <a:ext cx="841375" cy="700088"/>
            </a:xfrm>
            <a:prstGeom prst="straightConnector1">
              <a:avLst/>
            </a:prstGeom>
            <a:noFill/>
            <a:ln w="9525">
              <a:solidFill>
                <a:schemeClr val="tx1"/>
              </a:solidFill>
              <a:round/>
              <a:headEnd/>
              <a:tailEnd/>
            </a:ln>
          </p:spPr>
        </p:cxnSp>
        <p:cxnSp>
          <p:nvCxnSpPr>
            <p:cNvPr id="112651" name="AutoShape 13"/>
            <p:cNvCxnSpPr>
              <a:cxnSpLocks noChangeShapeType="1"/>
            </p:cNvCxnSpPr>
            <p:nvPr/>
          </p:nvCxnSpPr>
          <p:spPr bwMode="auto">
            <a:xfrm rot="16200000" flipV="1">
              <a:off x="1575594" y="3507581"/>
              <a:ext cx="841375" cy="735013"/>
            </a:xfrm>
            <a:prstGeom prst="straightConnector1">
              <a:avLst/>
            </a:prstGeom>
            <a:noFill/>
            <a:ln w="9525">
              <a:solidFill>
                <a:schemeClr val="tx1"/>
              </a:solidFill>
              <a:round/>
              <a:headEnd/>
              <a:tailEnd/>
            </a:ln>
          </p:spPr>
        </p:cxnSp>
        <p:cxnSp>
          <p:nvCxnSpPr>
            <p:cNvPr id="112652" name="AutoShape 23"/>
            <p:cNvCxnSpPr>
              <a:cxnSpLocks noChangeShapeType="1"/>
            </p:cNvCxnSpPr>
            <p:nvPr/>
          </p:nvCxnSpPr>
          <p:spPr bwMode="auto">
            <a:xfrm flipV="1">
              <a:off x="6653213" y="3440113"/>
              <a:ext cx="935037" cy="855662"/>
            </a:xfrm>
            <a:prstGeom prst="straightConnector1">
              <a:avLst/>
            </a:prstGeom>
            <a:noFill/>
            <a:ln w="9525">
              <a:solidFill>
                <a:schemeClr val="tx1"/>
              </a:solidFill>
              <a:round/>
              <a:headEnd/>
              <a:tailEnd/>
            </a:ln>
          </p:spPr>
        </p:cxnSp>
        <p:cxnSp>
          <p:nvCxnSpPr>
            <p:cNvPr id="112653" name="AutoShape 24"/>
            <p:cNvCxnSpPr>
              <a:cxnSpLocks noChangeShapeType="1"/>
            </p:cNvCxnSpPr>
            <p:nvPr/>
          </p:nvCxnSpPr>
          <p:spPr bwMode="auto">
            <a:xfrm flipH="1" flipV="1">
              <a:off x="7588250" y="3440113"/>
              <a:ext cx="12700" cy="855662"/>
            </a:xfrm>
            <a:prstGeom prst="straightConnector1">
              <a:avLst/>
            </a:prstGeom>
            <a:noFill/>
            <a:ln w="9525">
              <a:solidFill>
                <a:schemeClr val="tx1"/>
              </a:solidFill>
              <a:round/>
              <a:headEnd/>
              <a:tailEnd/>
            </a:ln>
          </p:spPr>
        </p:cxnSp>
        <p:cxnSp>
          <p:nvCxnSpPr>
            <p:cNvPr id="112654" name="AutoShape 25"/>
            <p:cNvCxnSpPr>
              <a:cxnSpLocks noChangeShapeType="1"/>
            </p:cNvCxnSpPr>
            <p:nvPr/>
          </p:nvCxnSpPr>
          <p:spPr bwMode="auto">
            <a:xfrm flipH="1" flipV="1">
              <a:off x="7588250" y="3440113"/>
              <a:ext cx="928688" cy="855662"/>
            </a:xfrm>
            <a:prstGeom prst="straightConnector1">
              <a:avLst/>
            </a:prstGeom>
            <a:noFill/>
            <a:ln w="9525">
              <a:solidFill>
                <a:schemeClr val="tx1"/>
              </a:solidFill>
              <a:round/>
              <a:headEnd/>
              <a:tailEnd/>
            </a:ln>
          </p:spPr>
        </p:cxnSp>
        <p:sp>
          <p:nvSpPr>
            <p:cNvPr id="112655" name="Rectangle 32"/>
            <p:cNvSpPr>
              <a:spLocks noChangeArrowheads="1"/>
            </p:cNvSpPr>
            <p:nvPr/>
          </p:nvSpPr>
          <p:spPr bwMode="blackWhite">
            <a:xfrm>
              <a:off x="3143250" y="4313238"/>
              <a:ext cx="874713" cy="973137"/>
            </a:xfrm>
            <a:prstGeom prst="rect">
              <a:avLst/>
            </a:prstGeom>
            <a:solidFill>
              <a:schemeClr val="bg2"/>
            </a:solidFill>
            <a:ln w="12700">
              <a:noFill/>
              <a:miter lim="800000"/>
              <a:headEnd/>
              <a:tailEnd/>
            </a:ln>
          </p:spPr>
          <p:txBody>
            <a:bodyPr wrap="none" anchor="ctr"/>
            <a:lstStyle/>
            <a:p>
              <a:pPr algn="l"/>
              <a:endParaRPr lang="en-GB">
                <a:solidFill>
                  <a:srgbClr val="646464"/>
                </a:solidFill>
                <a:cs typeface="Arial" pitchFamily="34" charset="0"/>
              </a:endParaRPr>
            </a:p>
          </p:txBody>
        </p:sp>
        <p:sp>
          <p:nvSpPr>
            <p:cNvPr id="112656" name="Rectangle 34"/>
            <p:cNvSpPr>
              <a:spLocks noChangeArrowheads="1"/>
            </p:cNvSpPr>
            <p:nvPr/>
          </p:nvSpPr>
          <p:spPr bwMode="auto">
            <a:xfrm>
              <a:off x="4090988" y="4454525"/>
              <a:ext cx="960437" cy="260350"/>
            </a:xfrm>
            <a:prstGeom prst="rect">
              <a:avLst/>
            </a:prstGeom>
            <a:noFill/>
            <a:ln w="9525">
              <a:noFill/>
              <a:miter lim="800000"/>
              <a:headEnd/>
              <a:tailEnd/>
            </a:ln>
          </p:spPr>
          <p:txBody>
            <a:bodyPr lIns="92066" tIns="46033" rIns="92066" bIns="46033">
              <a:spAutoFit/>
            </a:bodyPr>
            <a:lstStyle/>
            <a:p>
              <a:pPr defTabSz="912813" eaLnBrk="0" hangingPunct="0">
                <a:spcBef>
                  <a:spcPct val="50000"/>
                </a:spcBef>
              </a:pPr>
              <a:r>
                <a:rPr lang="en-US" sz="1100">
                  <a:solidFill>
                    <a:srgbClr val="FFFFFF"/>
                  </a:solidFill>
                  <a:cs typeface="Arial" pitchFamily="34" charset="0"/>
                </a:rPr>
                <a:t>Example 2</a:t>
              </a:r>
            </a:p>
          </p:txBody>
        </p:sp>
        <p:sp>
          <p:nvSpPr>
            <p:cNvPr id="112657" name="Rectangle 36"/>
            <p:cNvSpPr>
              <a:spLocks noChangeArrowheads="1"/>
            </p:cNvSpPr>
            <p:nvPr/>
          </p:nvSpPr>
          <p:spPr bwMode="auto">
            <a:xfrm>
              <a:off x="3143250" y="4357688"/>
              <a:ext cx="857250" cy="431519"/>
            </a:xfrm>
            <a:prstGeom prst="rect">
              <a:avLst/>
            </a:prstGeom>
            <a:noFill/>
            <a:ln w="9525">
              <a:noFill/>
              <a:miter lim="800000"/>
              <a:headEnd/>
              <a:tailEnd/>
            </a:ln>
          </p:spPr>
          <p:txBody>
            <a:bodyPr lIns="92066" tIns="46033" rIns="92066" bIns="46033">
              <a:spAutoFit/>
            </a:bodyPr>
            <a:lstStyle/>
            <a:p>
              <a:pPr defTabSz="912813" eaLnBrk="0" hangingPunct="0">
                <a:spcBef>
                  <a:spcPct val="50000"/>
                </a:spcBef>
              </a:pPr>
              <a:r>
                <a:rPr lang="en-US" sz="1100" b="1" dirty="0" err="1" smtClean="0">
                  <a:solidFill>
                    <a:srgbClr val="FFFFFF"/>
                  </a:solidFill>
                  <a:cs typeface="Arial" pitchFamily="34" charset="0"/>
                </a:rPr>
                <a:t>Sepsat</a:t>
              </a:r>
              <a:r>
                <a:rPr lang="en-US" sz="1100" b="1" dirty="0" smtClean="0">
                  <a:solidFill>
                    <a:srgbClr val="FFFFFF"/>
                  </a:solidFill>
                  <a:cs typeface="Arial" pitchFamily="34" charset="0"/>
                </a:rPr>
                <a:t> </a:t>
              </a:r>
              <a:r>
                <a:rPr lang="en-US" sz="1100" b="1" dirty="0" err="1" smtClean="0">
                  <a:solidFill>
                    <a:srgbClr val="FFFFFF"/>
                  </a:solidFill>
                  <a:cs typeface="Arial" pitchFamily="34" charset="0"/>
                </a:rPr>
                <a:t>osnovu</a:t>
              </a:r>
              <a:endParaRPr lang="en-US" sz="1100" b="1" dirty="0" smtClean="0">
                <a:solidFill>
                  <a:srgbClr val="FFFFFF"/>
                </a:solidFill>
                <a:cs typeface="Arial" pitchFamily="34" charset="0"/>
              </a:endParaRPr>
            </a:p>
          </p:txBody>
        </p:sp>
        <p:cxnSp>
          <p:nvCxnSpPr>
            <p:cNvPr id="112658" name="AutoShape 37"/>
            <p:cNvCxnSpPr>
              <a:cxnSpLocks noChangeShapeType="1"/>
              <a:stCxn id="112655" idx="0"/>
            </p:cNvCxnSpPr>
            <p:nvPr/>
          </p:nvCxnSpPr>
          <p:spPr bwMode="auto">
            <a:xfrm rot="5400000" flipH="1" flipV="1">
              <a:off x="3654425" y="3397251"/>
              <a:ext cx="841375" cy="990600"/>
            </a:xfrm>
            <a:prstGeom prst="straightConnector1">
              <a:avLst/>
            </a:prstGeom>
            <a:noFill/>
            <a:ln w="9525">
              <a:solidFill>
                <a:schemeClr val="tx1"/>
              </a:solidFill>
              <a:round/>
              <a:headEnd/>
              <a:tailEnd/>
            </a:ln>
          </p:spPr>
        </p:cxnSp>
        <p:cxnSp>
          <p:nvCxnSpPr>
            <p:cNvPr id="112659" name="AutoShape 38"/>
            <p:cNvCxnSpPr>
              <a:cxnSpLocks noChangeShapeType="1"/>
            </p:cNvCxnSpPr>
            <p:nvPr/>
          </p:nvCxnSpPr>
          <p:spPr bwMode="auto">
            <a:xfrm flipV="1">
              <a:off x="4570413" y="3471863"/>
              <a:ext cx="0" cy="841375"/>
            </a:xfrm>
            <a:prstGeom prst="straightConnector1">
              <a:avLst/>
            </a:prstGeom>
            <a:noFill/>
            <a:ln w="9525">
              <a:solidFill>
                <a:schemeClr val="tx1"/>
              </a:solidFill>
              <a:round/>
              <a:headEnd/>
              <a:tailEnd/>
            </a:ln>
          </p:spPr>
        </p:cxnSp>
        <p:cxnSp>
          <p:nvCxnSpPr>
            <p:cNvPr id="112660" name="AutoShape 39"/>
            <p:cNvCxnSpPr>
              <a:cxnSpLocks noChangeShapeType="1"/>
            </p:cNvCxnSpPr>
            <p:nvPr/>
          </p:nvCxnSpPr>
          <p:spPr bwMode="auto">
            <a:xfrm flipH="1" flipV="1">
              <a:off x="4570413" y="3471863"/>
              <a:ext cx="915987" cy="841375"/>
            </a:xfrm>
            <a:prstGeom prst="straightConnector1">
              <a:avLst/>
            </a:prstGeom>
            <a:noFill/>
            <a:ln w="9525">
              <a:solidFill>
                <a:schemeClr val="tx1"/>
              </a:solidFill>
              <a:round/>
              <a:headEnd/>
              <a:tailEnd/>
            </a:ln>
          </p:spPr>
        </p:cxnSp>
        <p:sp>
          <p:nvSpPr>
            <p:cNvPr id="112661" name="Rectangle 4"/>
            <p:cNvSpPr>
              <a:spLocks noChangeArrowheads="1"/>
            </p:cNvSpPr>
            <p:nvPr/>
          </p:nvSpPr>
          <p:spPr bwMode="blackWhite">
            <a:xfrm>
              <a:off x="1717675" y="4295775"/>
              <a:ext cx="1285875" cy="847725"/>
            </a:xfrm>
            <a:prstGeom prst="rect">
              <a:avLst/>
            </a:prstGeom>
            <a:solidFill>
              <a:schemeClr val="bg2"/>
            </a:solidFill>
            <a:ln w="12700">
              <a:noFill/>
              <a:miter lim="800000"/>
              <a:headEnd/>
              <a:tailEnd/>
            </a:ln>
          </p:spPr>
          <p:txBody>
            <a:bodyPr wrap="none" anchor="ctr"/>
            <a:lstStyle/>
            <a:p>
              <a:pPr algn="l"/>
              <a:endParaRPr lang="en-GB">
                <a:solidFill>
                  <a:srgbClr val="646464"/>
                </a:solidFill>
                <a:cs typeface="Arial" pitchFamily="34" charset="0"/>
              </a:endParaRPr>
            </a:p>
          </p:txBody>
        </p:sp>
        <p:sp>
          <p:nvSpPr>
            <p:cNvPr id="112662" name="Rectangle 10"/>
            <p:cNvSpPr>
              <a:spLocks noChangeArrowheads="1"/>
            </p:cNvSpPr>
            <p:nvPr/>
          </p:nvSpPr>
          <p:spPr bwMode="auto">
            <a:xfrm>
              <a:off x="1714500" y="4357688"/>
              <a:ext cx="1289050" cy="431519"/>
            </a:xfrm>
            <a:prstGeom prst="rect">
              <a:avLst/>
            </a:prstGeom>
            <a:noFill/>
            <a:ln w="9525">
              <a:noFill/>
              <a:miter lim="800000"/>
              <a:headEnd/>
              <a:tailEnd/>
            </a:ln>
          </p:spPr>
          <p:txBody>
            <a:bodyPr lIns="92066" tIns="46033" rIns="92066" bIns="46033">
              <a:spAutoFit/>
            </a:bodyPr>
            <a:lstStyle/>
            <a:p>
              <a:pPr defTabSz="912813" eaLnBrk="0" hangingPunct="0">
                <a:spcBef>
                  <a:spcPct val="50000"/>
                </a:spcBef>
              </a:pPr>
              <a:r>
                <a:rPr lang="en-US" sz="1100" b="1" dirty="0" err="1" smtClean="0">
                  <a:solidFill>
                    <a:srgbClr val="FFFFFF"/>
                  </a:solidFill>
                  <a:cs typeface="Arial" pitchFamily="34" charset="0"/>
                </a:rPr>
                <a:t>Navrhnout</a:t>
              </a:r>
              <a:r>
                <a:rPr lang="en-US" sz="1100" b="1" dirty="0" smtClean="0">
                  <a:solidFill>
                    <a:srgbClr val="FFFFFF"/>
                  </a:solidFill>
                  <a:cs typeface="Arial" pitchFamily="34" charset="0"/>
                </a:rPr>
                <a:t> </a:t>
              </a:r>
              <a:r>
                <a:rPr lang="en-US" sz="1100" b="1" dirty="0" err="1" smtClean="0">
                  <a:solidFill>
                    <a:srgbClr val="FFFFFF"/>
                  </a:solidFill>
                  <a:cs typeface="Arial" pitchFamily="34" charset="0"/>
                </a:rPr>
                <a:t>hypotézy</a:t>
              </a:r>
              <a:endParaRPr lang="en-US" sz="1100" b="1" dirty="0" smtClean="0">
                <a:solidFill>
                  <a:srgbClr val="FFFFFF"/>
                </a:solidFill>
                <a:cs typeface="Arial" pitchFamily="34" charset="0"/>
              </a:endParaRPr>
            </a:p>
          </p:txBody>
        </p:sp>
        <p:sp>
          <p:nvSpPr>
            <p:cNvPr id="112663" name="Rectangle 4"/>
            <p:cNvSpPr>
              <a:spLocks noChangeArrowheads="1"/>
            </p:cNvSpPr>
            <p:nvPr/>
          </p:nvSpPr>
          <p:spPr bwMode="blackWhite">
            <a:xfrm>
              <a:off x="6143625" y="4286250"/>
              <a:ext cx="1285875" cy="847725"/>
            </a:xfrm>
            <a:prstGeom prst="rect">
              <a:avLst/>
            </a:prstGeom>
            <a:solidFill>
              <a:schemeClr val="bg2"/>
            </a:solidFill>
            <a:ln w="12700">
              <a:noFill/>
              <a:miter lim="800000"/>
              <a:headEnd/>
              <a:tailEnd/>
            </a:ln>
          </p:spPr>
          <p:txBody>
            <a:bodyPr wrap="none" anchor="ctr"/>
            <a:lstStyle/>
            <a:p>
              <a:pPr algn="l"/>
              <a:endParaRPr lang="en-GB">
                <a:solidFill>
                  <a:srgbClr val="646464"/>
                </a:solidFill>
                <a:cs typeface="Arial" pitchFamily="34" charset="0"/>
              </a:endParaRPr>
            </a:p>
          </p:txBody>
        </p:sp>
        <p:sp>
          <p:nvSpPr>
            <p:cNvPr id="112664" name="Rectangle 10"/>
            <p:cNvSpPr>
              <a:spLocks noChangeArrowheads="1"/>
            </p:cNvSpPr>
            <p:nvPr/>
          </p:nvSpPr>
          <p:spPr bwMode="auto">
            <a:xfrm>
              <a:off x="6140450" y="4348163"/>
              <a:ext cx="1289050" cy="600796"/>
            </a:xfrm>
            <a:prstGeom prst="rect">
              <a:avLst/>
            </a:prstGeom>
            <a:noFill/>
            <a:ln w="9525">
              <a:noFill/>
              <a:miter lim="800000"/>
              <a:headEnd/>
              <a:tailEnd/>
            </a:ln>
          </p:spPr>
          <p:txBody>
            <a:bodyPr lIns="92066" tIns="46033" rIns="92066" bIns="46033">
              <a:spAutoFit/>
            </a:bodyPr>
            <a:lstStyle/>
            <a:p>
              <a:pPr defTabSz="912813" eaLnBrk="0" hangingPunct="0">
                <a:spcBef>
                  <a:spcPct val="50000"/>
                </a:spcBef>
              </a:pPr>
              <a:r>
                <a:rPr lang="cs-CZ" sz="1100" b="1" dirty="0" smtClean="0">
                  <a:solidFill>
                    <a:srgbClr val="FFFFFF"/>
                  </a:solidFill>
                  <a:cs typeface="Arial" pitchFamily="34" charset="0"/>
                </a:rPr>
                <a:t>Sepsat argumenty kapitol</a:t>
              </a:r>
              <a:endParaRPr lang="en-US" sz="1100" b="1" dirty="0" smtClean="0">
                <a:solidFill>
                  <a:srgbClr val="FFFFFF"/>
                </a:solidFill>
                <a:cs typeface="Arial" pitchFamily="34" charset="0"/>
              </a:endParaRPr>
            </a:p>
          </p:txBody>
        </p:sp>
        <p:sp>
          <p:nvSpPr>
            <p:cNvPr id="112665" name="Rectangle 4"/>
            <p:cNvSpPr>
              <a:spLocks noChangeArrowheads="1"/>
            </p:cNvSpPr>
            <p:nvPr/>
          </p:nvSpPr>
          <p:spPr bwMode="blackWhite">
            <a:xfrm>
              <a:off x="7504113" y="4286250"/>
              <a:ext cx="1285875" cy="847725"/>
            </a:xfrm>
            <a:prstGeom prst="rect">
              <a:avLst/>
            </a:prstGeom>
            <a:solidFill>
              <a:schemeClr val="bg2"/>
            </a:solidFill>
            <a:ln w="12700">
              <a:noFill/>
              <a:miter lim="800000"/>
              <a:headEnd/>
              <a:tailEnd/>
            </a:ln>
          </p:spPr>
          <p:txBody>
            <a:bodyPr wrap="none" anchor="ctr"/>
            <a:lstStyle/>
            <a:p>
              <a:pPr algn="l"/>
              <a:endParaRPr lang="en-GB">
                <a:solidFill>
                  <a:srgbClr val="646464"/>
                </a:solidFill>
                <a:cs typeface="Arial" pitchFamily="34" charset="0"/>
              </a:endParaRPr>
            </a:p>
          </p:txBody>
        </p:sp>
        <p:sp>
          <p:nvSpPr>
            <p:cNvPr id="112666" name="Rectangle 10"/>
            <p:cNvSpPr>
              <a:spLocks noChangeArrowheads="1"/>
            </p:cNvSpPr>
            <p:nvPr/>
          </p:nvSpPr>
          <p:spPr bwMode="auto">
            <a:xfrm>
              <a:off x="7500938" y="4348163"/>
              <a:ext cx="1289050" cy="600796"/>
            </a:xfrm>
            <a:prstGeom prst="rect">
              <a:avLst/>
            </a:prstGeom>
            <a:noFill/>
            <a:ln w="9525">
              <a:noFill/>
              <a:miter lim="800000"/>
              <a:headEnd/>
              <a:tailEnd/>
            </a:ln>
          </p:spPr>
          <p:txBody>
            <a:bodyPr lIns="92066" tIns="46033" rIns="92066" bIns="46033">
              <a:spAutoFit/>
            </a:bodyPr>
            <a:lstStyle/>
            <a:p>
              <a:pPr defTabSz="912813" eaLnBrk="0" hangingPunct="0">
                <a:spcBef>
                  <a:spcPct val="50000"/>
                </a:spcBef>
              </a:pPr>
              <a:r>
                <a:rPr lang="en-US" sz="1100" b="1" dirty="0" err="1" smtClean="0">
                  <a:solidFill>
                    <a:srgbClr val="FFFFFF"/>
                  </a:solidFill>
                  <a:cs typeface="Arial" pitchFamily="34" charset="0"/>
                </a:rPr>
                <a:t>Nakreslit</a:t>
              </a:r>
              <a:r>
                <a:rPr lang="en-US" sz="1100" b="1" dirty="0" smtClean="0">
                  <a:solidFill>
                    <a:srgbClr val="FFFFFF"/>
                  </a:solidFill>
                  <a:cs typeface="Arial" pitchFamily="34" charset="0"/>
                </a:rPr>
                <a:t> </a:t>
              </a:r>
              <a:r>
                <a:rPr lang="en-US" sz="1100" b="1" dirty="0" err="1" smtClean="0">
                  <a:solidFill>
                    <a:srgbClr val="FFFFFF"/>
                  </a:solidFill>
                  <a:cs typeface="Arial" pitchFamily="34" charset="0"/>
                </a:rPr>
                <a:t>obrázky</a:t>
              </a:r>
              <a:r>
                <a:rPr lang="en-US" sz="1100" b="1" dirty="0" smtClean="0">
                  <a:solidFill>
                    <a:srgbClr val="FFFFFF"/>
                  </a:solidFill>
                  <a:cs typeface="Arial" pitchFamily="34" charset="0"/>
                </a:rPr>
                <a:t> a </a:t>
              </a:r>
              <a:r>
                <a:rPr lang="en-US" sz="1100" b="1" dirty="0" err="1" smtClean="0">
                  <a:solidFill>
                    <a:srgbClr val="FFFFFF"/>
                  </a:solidFill>
                  <a:cs typeface="Arial" pitchFamily="34" charset="0"/>
                </a:rPr>
                <a:t>schémata</a:t>
              </a:r>
              <a:endParaRPr lang="en-US" sz="1100" b="1" dirty="0" smtClean="0">
                <a:solidFill>
                  <a:srgbClr val="FFFFFF"/>
                </a:solidFill>
                <a:cs typeface="Arial" pitchFamily="34" charset="0"/>
              </a:endParaRPr>
            </a:p>
          </p:txBody>
        </p:sp>
        <p:sp>
          <p:nvSpPr>
            <p:cNvPr id="112667" name="Rectangle 32"/>
            <p:cNvSpPr>
              <a:spLocks noChangeArrowheads="1"/>
            </p:cNvSpPr>
            <p:nvPr/>
          </p:nvSpPr>
          <p:spPr bwMode="blackWhite">
            <a:xfrm>
              <a:off x="4125913" y="4313238"/>
              <a:ext cx="874712" cy="973137"/>
            </a:xfrm>
            <a:prstGeom prst="rect">
              <a:avLst/>
            </a:prstGeom>
            <a:solidFill>
              <a:schemeClr val="bg2"/>
            </a:solidFill>
            <a:ln w="12700">
              <a:noFill/>
              <a:miter lim="800000"/>
              <a:headEnd/>
              <a:tailEnd/>
            </a:ln>
          </p:spPr>
          <p:txBody>
            <a:bodyPr wrap="none" anchor="ctr"/>
            <a:lstStyle/>
            <a:p>
              <a:pPr algn="l"/>
              <a:endParaRPr lang="en-GB">
                <a:solidFill>
                  <a:srgbClr val="646464"/>
                </a:solidFill>
                <a:cs typeface="Arial" pitchFamily="34" charset="0"/>
              </a:endParaRPr>
            </a:p>
          </p:txBody>
        </p:sp>
        <p:sp>
          <p:nvSpPr>
            <p:cNvPr id="112668" name="Rectangle 36"/>
            <p:cNvSpPr>
              <a:spLocks noChangeArrowheads="1"/>
            </p:cNvSpPr>
            <p:nvPr/>
          </p:nvSpPr>
          <p:spPr bwMode="auto">
            <a:xfrm>
              <a:off x="4071938" y="4357688"/>
              <a:ext cx="946150" cy="431519"/>
            </a:xfrm>
            <a:prstGeom prst="rect">
              <a:avLst/>
            </a:prstGeom>
            <a:noFill/>
            <a:ln w="9525">
              <a:noFill/>
              <a:miter lim="800000"/>
              <a:headEnd/>
              <a:tailEnd/>
            </a:ln>
          </p:spPr>
          <p:txBody>
            <a:bodyPr lIns="92066" tIns="46033" rIns="92066" bIns="46033">
              <a:spAutoFit/>
            </a:bodyPr>
            <a:lstStyle/>
            <a:p>
              <a:pPr defTabSz="912813" eaLnBrk="0" hangingPunct="0">
                <a:spcBef>
                  <a:spcPct val="50000"/>
                </a:spcBef>
              </a:pPr>
              <a:r>
                <a:rPr lang="cs-CZ" sz="1100" b="1" dirty="0" smtClean="0">
                  <a:solidFill>
                    <a:srgbClr val="FFFFFF"/>
                  </a:solidFill>
                  <a:cs typeface="Arial" pitchFamily="34" charset="0"/>
                </a:rPr>
                <a:t>Načíst materiály</a:t>
              </a:r>
              <a:endParaRPr lang="en-US" sz="1100" b="1" dirty="0">
                <a:solidFill>
                  <a:srgbClr val="FFFFFF"/>
                </a:solidFill>
                <a:cs typeface="Arial" pitchFamily="34" charset="0"/>
              </a:endParaRPr>
            </a:p>
          </p:txBody>
        </p:sp>
        <p:sp>
          <p:nvSpPr>
            <p:cNvPr id="112669" name="Rectangle 32"/>
            <p:cNvSpPr>
              <a:spLocks noChangeArrowheads="1"/>
            </p:cNvSpPr>
            <p:nvPr/>
          </p:nvSpPr>
          <p:spPr bwMode="blackWhite">
            <a:xfrm>
              <a:off x="5126038" y="4313238"/>
              <a:ext cx="874712" cy="973137"/>
            </a:xfrm>
            <a:prstGeom prst="rect">
              <a:avLst/>
            </a:prstGeom>
            <a:solidFill>
              <a:schemeClr val="bg2"/>
            </a:solidFill>
            <a:ln w="12700">
              <a:noFill/>
              <a:miter lim="800000"/>
              <a:headEnd/>
              <a:tailEnd/>
            </a:ln>
          </p:spPr>
          <p:txBody>
            <a:bodyPr wrap="none" anchor="ctr"/>
            <a:lstStyle/>
            <a:p>
              <a:pPr algn="l"/>
              <a:endParaRPr lang="en-GB">
                <a:solidFill>
                  <a:srgbClr val="646464"/>
                </a:solidFill>
                <a:cs typeface="Arial" pitchFamily="34" charset="0"/>
              </a:endParaRPr>
            </a:p>
          </p:txBody>
        </p:sp>
        <p:sp>
          <p:nvSpPr>
            <p:cNvPr id="112670" name="Rectangle 36"/>
            <p:cNvSpPr>
              <a:spLocks noChangeArrowheads="1"/>
            </p:cNvSpPr>
            <p:nvPr/>
          </p:nvSpPr>
          <p:spPr bwMode="auto">
            <a:xfrm>
              <a:off x="5126038" y="4357688"/>
              <a:ext cx="857250" cy="262242"/>
            </a:xfrm>
            <a:prstGeom prst="rect">
              <a:avLst/>
            </a:prstGeom>
            <a:noFill/>
            <a:ln w="9525">
              <a:noFill/>
              <a:miter lim="800000"/>
              <a:headEnd/>
              <a:tailEnd/>
            </a:ln>
          </p:spPr>
          <p:txBody>
            <a:bodyPr lIns="92066" tIns="46033" rIns="92066" bIns="46033">
              <a:spAutoFit/>
            </a:bodyPr>
            <a:lstStyle/>
            <a:p>
              <a:pPr defTabSz="912813" eaLnBrk="0" hangingPunct="0">
                <a:spcBef>
                  <a:spcPct val="50000"/>
                </a:spcBef>
              </a:pPr>
              <a:r>
                <a:rPr lang="cs-CZ" sz="1100" b="1" dirty="0" smtClean="0">
                  <a:solidFill>
                    <a:srgbClr val="FFFFFF"/>
                  </a:solidFill>
                  <a:cs typeface="Arial" pitchFamily="34" charset="0"/>
                </a:rPr>
                <a:t>…</a:t>
              </a:r>
              <a:endParaRPr lang="en-US" sz="1100" b="1" dirty="0">
                <a:solidFill>
                  <a:srgbClr val="FFFFFF"/>
                </a:solidFill>
                <a:cs typeface="Arial" pitchFamily="34" charset="0"/>
              </a:endParaRPr>
            </a:p>
          </p:txBody>
        </p:sp>
        <p:sp>
          <p:nvSpPr>
            <p:cNvPr id="112671" name="Rectangle 7"/>
            <p:cNvSpPr>
              <a:spLocks noChangeArrowheads="1"/>
            </p:cNvSpPr>
            <p:nvPr/>
          </p:nvSpPr>
          <p:spPr bwMode="auto">
            <a:xfrm>
              <a:off x="6192838" y="2713038"/>
              <a:ext cx="2514600" cy="787400"/>
            </a:xfrm>
            <a:prstGeom prst="rect">
              <a:avLst/>
            </a:prstGeom>
            <a:solidFill>
              <a:schemeClr val="accent1"/>
            </a:solidFill>
            <a:ln w="9525">
              <a:noFill/>
              <a:miter lim="800000"/>
              <a:headEnd/>
              <a:tailEnd/>
            </a:ln>
          </p:spPr>
          <p:txBody>
            <a:bodyPr wrap="none" anchor="ctr"/>
            <a:lstStyle/>
            <a:p>
              <a:pPr algn="l"/>
              <a:endParaRPr lang="en-GB">
                <a:solidFill>
                  <a:srgbClr val="646464"/>
                </a:solidFill>
                <a:cs typeface="Arial" pitchFamily="34" charset="0"/>
              </a:endParaRPr>
            </a:p>
          </p:txBody>
        </p:sp>
        <p:sp>
          <p:nvSpPr>
            <p:cNvPr id="112672" name="Rectangle 8"/>
            <p:cNvSpPr>
              <a:spLocks noChangeArrowheads="1"/>
            </p:cNvSpPr>
            <p:nvPr/>
          </p:nvSpPr>
          <p:spPr bwMode="auto">
            <a:xfrm>
              <a:off x="3286125" y="2713038"/>
              <a:ext cx="2514600" cy="787400"/>
            </a:xfrm>
            <a:prstGeom prst="rect">
              <a:avLst/>
            </a:prstGeom>
            <a:solidFill>
              <a:schemeClr val="accent1"/>
            </a:solidFill>
            <a:ln w="9525">
              <a:noFill/>
              <a:miter lim="800000"/>
              <a:headEnd/>
              <a:tailEnd/>
            </a:ln>
          </p:spPr>
          <p:txBody>
            <a:bodyPr wrap="none" anchor="ctr"/>
            <a:lstStyle/>
            <a:p>
              <a:pPr algn="l"/>
              <a:endParaRPr lang="en-GB">
                <a:solidFill>
                  <a:srgbClr val="646464"/>
                </a:solidFill>
                <a:cs typeface="Arial" pitchFamily="34" charset="0"/>
              </a:endParaRPr>
            </a:p>
          </p:txBody>
        </p:sp>
        <p:sp>
          <p:nvSpPr>
            <p:cNvPr id="112673" name="Rectangle 9"/>
            <p:cNvSpPr>
              <a:spLocks noChangeArrowheads="1"/>
            </p:cNvSpPr>
            <p:nvPr/>
          </p:nvSpPr>
          <p:spPr bwMode="auto">
            <a:xfrm>
              <a:off x="433388" y="2717800"/>
              <a:ext cx="2514600" cy="782638"/>
            </a:xfrm>
            <a:prstGeom prst="rect">
              <a:avLst/>
            </a:prstGeom>
            <a:solidFill>
              <a:schemeClr val="accent1"/>
            </a:solidFill>
            <a:ln w="9525">
              <a:noFill/>
              <a:miter lim="800000"/>
              <a:headEnd/>
              <a:tailEnd/>
            </a:ln>
          </p:spPr>
          <p:txBody>
            <a:bodyPr wrap="none" anchor="ctr"/>
            <a:lstStyle/>
            <a:p>
              <a:pPr algn="l"/>
              <a:endParaRPr lang="en-GB">
                <a:solidFill>
                  <a:srgbClr val="646464"/>
                </a:solidFill>
                <a:cs typeface="Arial" pitchFamily="34" charset="0"/>
              </a:endParaRPr>
            </a:p>
          </p:txBody>
        </p:sp>
        <p:sp>
          <p:nvSpPr>
            <p:cNvPr id="112674" name="Rectangle 10"/>
            <p:cNvSpPr>
              <a:spLocks noChangeArrowheads="1"/>
            </p:cNvSpPr>
            <p:nvPr/>
          </p:nvSpPr>
          <p:spPr bwMode="gray">
            <a:xfrm>
              <a:off x="533400" y="2794000"/>
              <a:ext cx="2303463" cy="502318"/>
            </a:xfrm>
            <a:prstGeom prst="rect">
              <a:avLst/>
            </a:prstGeom>
            <a:noFill/>
            <a:ln w="9525">
              <a:noFill/>
              <a:miter lim="800000"/>
              <a:headEnd/>
              <a:tailEnd/>
            </a:ln>
          </p:spPr>
          <p:txBody>
            <a:bodyPr lIns="92075" tIns="46038" rIns="92075" bIns="46038">
              <a:spAutoFit/>
            </a:bodyPr>
            <a:lstStyle/>
            <a:p>
              <a:pPr eaLnBrk="0" hangingPunct="0">
                <a:lnSpc>
                  <a:spcPct val="95000"/>
                </a:lnSpc>
                <a:spcBef>
                  <a:spcPct val="50000"/>
                </a:spcBef>
              </a:pPr>
              <a:r>
                <a:rPr lang="cs-CZ" sz="1400" b="1" dirty="0" smtClean="0">
                  <a:solidFill>
                    <a:srgbClr val="FFFFFF"/>
                  </a:solidFill>
                  <a:cs typeface="Arial" pitchFamily="34" charset="0"/>
                </a:rPr>
                <a:t>Potřebujeme vědět co chceme prací říct</a:t>
              </a:r>
              <a:endParaRPr lang="en-GB" sz="1400" b="1" dirty="0">
                <a:solidFill>
                  <a:srgbClr val="FFFFFF"/>
                </a:solidFill>
                <a:cs typeface="Arial" pitchFamily="34" charset="0"/>
              </a:endParaRPr>
            </a:p>
          </p:txBody>
        </p:sp>
        <p:sp>
          <p:nvSpPr>
            <p:cNvPr id="112675" name="Rectangle 11"/>
            <p:cNvSpPr>
              <a:spLocks noChangeArrowheads="1"/>
            </p:cNvSpPr>
            <p:nvPr/>
          </p:nvSpPr>
          <p:spPr bwMode="gray">
            <a:xfrm>
              <a:off x="3309938" y="2794000"/>
              <a:ext cx="2468562" cy="502318"/>
            </a:xfrm>
            <a:prstGeom prst="rect">
              <a:avLst/>
            </a:prstGeom>
            <a:noFill/>
            <a:ln w="9525" algn="ctr">
              <a:noFill/>
              <a:miter lim="800000"/>
              <a:headEnd/>
              <a:tailEnd/>
            </a:ln>
          </p:spPr>
          <p:txBody>
            <a:bodyPr lIns="92075" tIns="46038" rIns="92075" bIns="46038">
              <a:spAutoFit/>
            </a:bodyPr>
            <a:lstStyle/>
            <a:p>
              <a:pPr eaLnBrk="0" hangingPunct="0">
                <a:lnSpc>
                  <a:spcPct val="95000"/>
                </a:lnSpc>
                <a:spcBef>
                  <a:spcPct val="50000"/>
                </a:spcBef>
              </a:pPr>
              <a:r>
                <a:rPr lang="cs-CZ" sz="1400" b="1" dirty="0" smtClean="0">
                  <a:solidFill>
                    <a:srgbClr val="FFFFFF"/>
                  </a:solidFill>
                  <a:cs typeface="Arial" pitchFamily="34" charset="0"/>
                </a:rPr>
                <a:t>Potřebujeme promyslet strukturu práce</a:t>
              </a:r>
              <a:endParaRPr lang="en-GB" sz="1400" b="1" dirty="0">
                <a:solidFill>
                  <a:srgbClr val="FFFFFF"/>
                </a:solidFill>
                <a:cs typeface="Arial" pitchFamily="34" charset="0"/>
              </a:endParaRPr>
            </a:p>
          </p:txBody>
        </p:sp>
        <p:sp>
          <p:nvSpPr>
            <p:cNvPr id="112676" name="Rectangle 12"/>
            <p:cNvSpPr>
              <a:spLocks noChangeArrowheads="1"/>
            </p:cNvSpPr>
            <p:nvPr/>
          </p:nvSpPr>
          <p:spPr bwMode="gray">
            <a:xfrm>
              <a:off x="6286500" y="2794000"/>
              <a:ext cx="2286000" cy="502318"/>
            </a:xfrm>
            <a:prstGeom prst="rect">
              <a:avLst/>
            </a:prstGeom>
            <a:noFill/>
            <a:ln w="9525" algn="ctr">
              <a:noFill/>
              <a:miter lim="800000"/>
              <a:headEnd/>
              <a:tailEnd/>
            </a:ln>
          </p:spPr>
          <p:txBody>
            <a:bodyPr lIns="92075" tIns="46038" rIns="92075" bIns="46038">
              <a:spAutoFit/>
            </a:bodyPr>
            <a:lstStyle/>
            <a:p>
              <a:pPr eaLnBrk="0" hangingPunct="0">
                <a:lnSpc>
                  <a:spcPct val="95000"/>
                </a:lnSpc>
                <a:spcBef>
                  <a:spcPct val="50000"/>
                </a:spcBef>
              </a:pPr>
              <a:r>
                <a:rPr lang="cs-CZ" sz="1400" b="1" dirty="0" smtClean="0">
                  <a:solidFill>
                    <a:srgbClr val="FFFFFF"/>
                  </a:solidFill>
                  <a:cs typeface="Arial" pitchFamily="34" charset="0"/>
                </a:rPr>
                <a:t>Jakým způsobem budeme argumentovat</a:t>
              </a:r>
              <a:endParaRPr lang="en-GB" sz="1400" b="1" dirty="0">
                <a:solidFill>
                  <a:srgbClr val="FFFFFF"/>
                </a:solidFill>
                <a:cs typeface="Arial" pitchFamily="34" charset="0"/>
              </a:endParaRPr>
            </a:p>
          </p:txBody>
        </p:sp>
      </p:gr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lstStyle/>
          <a:p>
            <a:pPr eaLnBrk="1" hangingPunct="1"/>
            <a:r>
              <a:rPr lang="cs-CZ" dirty="0" smtClean="0"/>
              <a:t>Jak si vyjasnit myšlenkové pochody</a:t>
            </a:r>
            <a:r>
              <a:rPr lang="en-GB" dirty="0" smtClean="0"/>
              <a:t>…</a:t>
            </a:r>
            <a:endParaRPr lang="en-US" dirty="0"/>
          </a:p>
        </p:txBody>
      </p:sp>
      <p:sp>
        <p:nvSpPr>
          <p:cNvPr id="109571" name="Rectangle 3"/>
          <p:cNvSpPr>
            <a:spLocks noGrp="1" noChangeArrowheads="1"/>
          </p:cNvSpPr>
          <p:nvPr>
            <p:ph type="body" idx="1"/>
          </p:nvPr>
        </p:nvSpPr>
        <p:spPr/>
        <p:txBody>
          <a:bodyPr/>
          <a:lstStyle/>
          <a:p>
            <a:pPr marL="1092200" indent="-1092200" eaLnBrk="1" hangingPunct="1">
              <a:spcAft>
                <a:spcPct val="20000"/>
              </a:spcAft>
              <a:buFont typeface="Arial" pitchFamily="34" charset="0"/>
              <a:buNone/>
              <a:tabLst>
                <a:tab pos="1028700" algn="l"/>
              </a:tabLst>
            </a:pPr>
            <a:r>
              <a:rPr lang="cs-CZ" dirty="0" smtClean="0"/>
              <a:t>Proces jak procvičovat myšlení</a:t>
            </a:r>
            <a:endParaRPr lang="en-US" dirty="0"/>
          </a:p>
          <a:p>
            <a:pPr marL="1092200" indent="-1092200" eaLnBrk="1" hangingPunct="1">
              <a:spcAft>
                <a:spcPct val="20000"/>
              </a:spcAft>
              <a:buFont typeface="Arial" pitchFamily="34" charset="0"/>
              <a:buNone/>
              <a:tabLst>
                <a:tab pos="1028700" algn="l"/>
              </a:tabLst>
            </a:pPr>
            <a:r>
              <a:rPr lang="cs-CZ" dirty="0" smtClean="0">
                <a:solidFill>
                  <a:schemeClr val="accent2"/>
                </a:solidFill>
              </a:rPr>
              <a:t>Krok </a:t>
            </a:r>
            <a:r>
              <a:rPr lang="en-US" dirty="0" smtClean="0">
                <a:solidFill>
                  <a:schemeClr val="accent2"/>
                </a:solidFill>
              </a:rPr>
              <a:t>1.</a:t>
            </a:r>
            <a:r>
              <a:rPr lang="en-US" dirty="0" smtClean="0"/>
              <a:t> </a:t>
            </a:r>
            <a:r>
              <a:rPr lang="cs-CZ" dirty="0" smtClean="0"/>
              <a:t>Sepište si body</a:t>
            </a:r>
            <a:endParaRPr lang="en-US" dirty="0" smtClean="0"/>
          </a:p>
          <a:p>
            <a:pPr marL="1092200" indent="-1092200">
              <a:spcAft>
                <a:spcPct val="20000"/>
              </a:spcAft>
              <a:buNone/>
              <a:tabLst>
                <a:tab pos="1028700" algn="l"/>
              </a:tabLst>
            </a:pPr>
            <a:r>
              <a:rPr lang="cs-CZ" dirty="0" smtClean="0">
                <a:solidFill>
                  <a:schemeClr val="accent2"/>
                </a:solidFill>
              </a:rPr>
              <a:t>Krok </a:t>
            </a:r>
            <a:r>
              <a:rPr lang="en-US" dirty="0" smtClean="0">
                <a:solidFill>
                  <a:schemeClr val="accent2"/>
                </a:solidFill>
              </a:rPr>
              <a:t>2</a:t>
            </a:r>
            <a:r>
              <a:rPr lang="en-US" dirty="0">
                <a:solidFill>
                  <a:schemeClr val="accent2"/>
                </a:solidFill>
              </a:rPr>
              <a:t>.</a:t>
            </a:r>
            <a:r>
              <a:rPr lang="en-US" dirty="0"/>
              <a:t> </a:t>
            </a:r>
            <a:r>
              <a:rPr lang="cs-CZ" dirty="0" smtClean="0"/>
              <a:t>Uveďte podstatu každého bodu</a:t>
            </a:r>
            <a:endParaRPr lang="en-US" dirty="0"/>
          </a:p>
          <a:p>
            <a:pPr marL="1092200" indent="-1092200">
              <a:spcAft>
                <a:spcPct val="20000"/>
              </a:spcAft>
              <a:buNone/>
              <a:tabLst>
                <a:tab pos="1028700" algn="l"/>
              </a:tabLst>
            </a:pPr>
            <a:r>
              <a:rPr lang="cs-CZ" dirty="0" smtClean="0">
                <a:solidFill>
                  <a:schemeClr val="accent2"/>
                </a:solidFill>
              </a:rPr>
              <a:t>Krok </a:t>
            </a:r>
            <a:r>
              <a:rPr lang="en-US" dirty="0" smtClean="0">
                <a:solidFill>
                  <a:schemeClr val="accent2"/>
                </a:solidFill>
              </a:rPr>
              <a:t>3</a:t>
            </a:r>
            <a:r>
              <a:rPr lang="en-US" dirty="0">
                <a:solidFill>
                  <a:schemeClr val="accent2"/>
                </a:solidFill>
              </a:rPr>
              <a:t>.</a:t>
            </a:r>
            <a:r>
              <a:rPr lang="en-US" dirty="0"/>
              <a:t> </a:t>
            </a:r>
            <a:r>
              <a:rPr lang="cs-CZ" dirty="0" smtClean="0"/>
              <a:t>Seskupte si podobné myšlenky podle témat nebo podle stejného výsledného efektu</a:t>
            </a:r>
            <a:endParaRPr lang="en-US" dirty="0"/>
          </a:p>
          <a:p>
            <a:pPr marL="1092200" indent="-1092200">
              <a:spcAft>
                <a:spcPct val="20000"/>
              </a:spcAft>
              <a:buNone/>
              <a:tabLst>
                <a:tab pos="1028700" algn="l"/>
              </a:tabLst>
            </a:pPr>
            <a:r>
              <a:rPr lang="cs-CZ" dirty="0" smtClean="0">
                <a:solidFill>
                  <a:schemeClr val="accent2"/>
                </a:solidFill>
              </a:rPr>
              <a:t>Krok </a:t>
            </a:r>
            <a:r>
              <a:rPr lang="en-US" dirty="0" smtClean="0">
                <a:solidFill>
                  <a:schemeClr val="accent2"/>
                </a:solidFill>
              </a:rPr>
              <a:t>4</a:t>
            </a:r>
            <a:r>
              <a:rPr lang="en-US" dirty="0">
                <a:solidFill>
                  <a:schemeClr val="accent2"/>
                </a:solidFill>
              </a:rPr>
              <a:t>.</a:t>
            </a:r>
            <a:r>
              <a:rPr lang="en-US" dirty="0"/>
              <a:t> </a:t>
            </a:r>
            <a:r>
              <a:rPr lang="cs-CZ" dirty="0" smtClean="0"/>
              <a:t>Identifikujte co vás vedlo k vytvoření skupiny</a:t>
            </a:r>
            <a:endParaRPr lang="en-US" dirty="0"/>
          </a:p>
          <a:p>
            <a:pPr marL="1092200" indent="-1092200">
              <a:spcAft>
                <a:spcPct val="20000"/>
              </a:spcAft>
              <a:buNone/>
              <a:tabLst>
                <a:tab pos="1028700" algn="l"/>
              </a:tabLst>
            </a:pPr>
            <a:r>
              <a:rPr lang="cs-CZ" dirty="0" smtClean="0">
                <a:solidFill>
                  <a:schemeClr val="accent2"/>
                </a:solidFill>
              </a:rPr>
              <a:t>Krok </a:t>
            </a:r>
            <a:r>
              <a:rPr lang="en-US" dirty="0" smtClean="0">
                <a:solidFill>
                  <a:schemeClr val="accent2"/>
                </a:solidFill>
              </a:rPr>
              <a:t>5</a:t>
            </a:r>
            <a:r>
              <a:rPr lang="en-US" dirty="0">
                <a:solidFill>
                  <a:schemeClr val="accent2"/>
                </a:solidFill>
              </a:rPr>
              <a:t>.</a:t>
            </a:r>
            <a:r>
              <a:rPr lang="en-US" dirty="0"/>
              <a:t> </a:t>
            </a:r>
            <a:r>
              <a:rPr lang="cs-CZ" dirty="0" smtClean="0"/>
              <a:t>Seřaďte body</a:t>
            </a:r>
            <a:endParaRPr lang="en-US" dirty="0"/>
          </a:p>
          <a:p>
            <a:pPr marL="1092200" indent="-1092200">
              <a:spcAft>
                <a:spcPct val="20000"/>
              </a:spcAft>
              <a:buNone/>
              <a:tabLst>
                <a:tab pos="1028700" algn="l"/>
              </a:tabLst>
            </a:pPr>
            <a:r>
              <a:rPr lang="cs-CZ" dirty="0" smtClean="0">
                <a:solidFill>
                  <a:schemeClr val="accent2"/>
                </a:solidFill>
              </a:rPr>
              <a:t>Krok </a:t>
            </a:r>
            <a:r>
              <a:rPr lang="en-US" dirty="0" smtClean="0">
                <a:solidFill>
                  <a:schemeClr val="accent2"/>
                </a:solidFill>
              </a:rPr>
              <a:t>6</a:t>
            </a:r>
            <a:r>
              <a:rPr lang="en-US" dirty="0">
                <a:solidFill>
                  <a:schemeClr val="accent2"/>
                </a:solidFill>
              </a:rPr>
              <a:t>.</a:t>
            </a:r>
            <a:r>
              <a:rPr lang="en-US" dirty="0"/>
              <a:t> </a:t>
            </a:r>
            <a:r>
              <a:rPr lang="cs-CZ" dirty="0" smtClean="0"/>
              <a:t>Stručně vyjádřete smysl celé skupiny</a:t>
            </a:r>
            <a:endParaRPr lang="en-US" dirty="0"/>
          </a:p>
          <a:p>
            <a:pPr marL="1092200" indent="-1092200" eaLnBrk="1" hangingPunct="1">
              <a:buFont typeface="Arial" pitchFamily="34" charset="0"/>
              <a:buNone/>
              <a:tabLst>
                <a:tab pos="1028700" algn="l"/>
              </a:tabLst>
            </a:pPr>
            <a:endParaRPr lang="en-US" dirty="0"/>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a:lstStyle/>
          <a:p>
            <a:pPr eaLnBrk="1" hangingPunct="1"/>
            <a:r>
              <a:rPr lang="cs-CZ" dirty="0" smtClean="0"/>
              <a:t>Konec hodiny</a:t>
            </a:r>
            <a:endParaRPr lang="en-US" dirty="0"/>
          </a:p>
        </p:txBody>
      </p:sp>
      <p:sp>
        <p:nvSpPr>
          <p:cNvPr id="3" name="Rectangle 2"/>
          <p:cNvSpPr/>
          <p:nvPr/>
        </p:nvSpPr>
        <p:spPr>
          <a:xfrm>
            <a:off x="395536" y="1700808"/>
            <a:ext cx="2185214" cy="369332"/>
          </a:xfrm>
          <a:prstGeom prst="rect">
            <a:avLst/>
          </a:prstGeom>
        </p:spPr>
        <p:txBody>
          <a:bodyPr wrap="none">
            <a:spAutoFit/>
          </a:bodyPr>
          <a:lstStyle/>
          <a:p>
            <a:r>
              <a:rPr lang="cs-CZ" dirty="0" smtClean="0">
                <a:hlinkClick r:id="rId3"/>
              </a:rPr>
              <a:t>http://austhink.com/</a:t>
            </a:r>
            <a:endParaRPr lang="cs-CZ" dirty="0"/>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cs-CZ" dirty="0" smtClean="0"/>
              <a:t>Úkol</a:t>
            </a:r>
            <a:r>
              <a:rPr lang="en-US" dirty="0" smtClean="0"/>
              <a:t>: </a:t>
            </a:r>
            <a:r>
              <a:rPr lang="cs-CZ" dirty="0" smtClean="0"/>
              <a:t>Celý proces</a:t>
            </a:r>
            <a:r>
              <a:rPr lang="en-US" dirty="0" smtClean="0"/>
              <a:t>!</a:t>
            </a:r>
            <a:endParaRPr lang="en-US" dirty="0"/>
          </a:p>
        </p:txBody>
      </p:sp>
      <p:sp>
        <p:nvSpPr>
          <p:cNvPr id="45059" name="Rectangle 3"/>
          <p:cNvSpPr>
            <a:spLocks noGrp="1" noChangeArrowheads="1"/>
          </p:cNvSpPr>
          <p:nvPr>
            <p:ph type="body" idx="1"/>
          </p:nvPr>
        </p:nvSpPr>
        <p:spPr>
          <a:xfrm>
            <a:off x="455613" y="1341438"/>
            <a:ext cx="7331097" cy="4297362"/>
          </a:xfrm>
        </p:spPr>
        <p:txBody>
          <a:bodyPr/>
          <a:lstStyle/>
          <a:p>
            <a:pPr marL="347663" indent="-347663" eaLnBrk="1" hangingPunct="1">
              <a:buFont typeface="Arial" charset="0"/>
              <a:buNone/>
              <a:defRPr/>
            </a:pPr>
            <a:r>
              <a:rPr lang="cs-CZ" sz="2000" b="1" dirty="0" smtClean="0"/>
              <a:t>Pokyny</a:t>
            </a:r>
            <a:r>
              <a:rPr lang="en-US" sz="2000" b="1" dirty="0" smtClean="0"/>
              <a:t>:</a:t>
            </a:r>
            <a:r>
              <a:rPr lang="en-US" dirty="0" smtClean="0"/>
              <a:t> </a:t>
            </a:r>
            <a:endParaRPr lang="en-US" dirty="0"/>
          </a:p>
          <a:p>
            <a:pPr lvl="1"/>
            <a:r>
              <a:rPr lang="cs-CZ" sz="1800" dirty="0" smtClean="0"/>
              <a:t>Vaším úkolem je napsat stručný popis klienta </a:t>
            </a:r>
            <a:r>
              <a:rPr lang="en-US" sz="1800" dirty="0" smtClean="0"/>
              <a:t>Amazing Chemicals</a:t>
            </a:r>
            <a:r>
              <a:rPr lang="cs-CZ" sz="1800" dirty="0" smtClean="0"/>
              <a:t> (AC) a klíčová rizika, která sebou nese přestěhování továrny na výrobu automobilové chemie (</a:t>
            </a:r>
            <a:r>
              <a:rPr lang="en-US" sz="1800" dirty="0" smtClean="0"/>
              <a:t>automotive chemicals</a:t>
            </a:r>
            <a:r>
              <a:rPr lang="cs-CZ" sz="1800" dirty="0" smtClean="0"/>
              <a:t>) do Jižní Ameriky.</a:t>
            </a:r>
          </a:p>
          <a:p>
            <a:pPr lvl="1"/>
            <a:r>
              <a:rPr lang="cs-CZ" sz="1800" dirty="0" smtClean="0"/>
              <a:t>V týmech vytvořte čtyř </a:t>
            </a:r>
            <a:r>
              <a:rPr lang="cs-CZ" sz="1800" smtClean="0"/>
              <a:t>až </a:t>
            </a:r>
            <a:r>
              <a:rPr lang="cs-CZ" sz="1800" smtClean="0"/>
              <a:t>šesti-slidovou</a:t>
            </a:r>
            <a:r>
              <a:rPr lang="cs-CZ" sz="1800" dirty="0" smtClean="0"/>
              <a:t> </a:t>
            </a:r>
            <a:r>
              <a:rPr lang="cs-CZ" sz="1800" dirty="0" smtClean="0"/>
              <a:t>prezentaci vašeho popisu situace. </a:t>
            </a:r>
          </a:p>
          <a:p>
            <a:pPr lvl="1"/>
            <a:r>
              <a:rPr lang="cs-CZ" sz="1800" dirty="0" smtClean="0"/>
              <a:t>V prezentaci by mělo být uveden úvod do problematiky, silné sdělení a podpůrné důkazy.</a:t>
            </a:r>
            <a:endParaRPr lang="en-US" sz="1800" dirty="0"/>
          </a:p>
          <a:p>
            <a:pPr lvl="1"/>
            <a:r>
              <a:rPr lang="cs-CZ" sz="1800" dirty="0" smtClean="0"/>
              <a:t>Zaměřte se na vytvoření logické struktury – můžete použít vaše body shrnující jednotlivé důkazy</a:t>
            </a:r>
          </a:p>
          <a:p>
            <a:pPr lvl="1"/>
            <a:endParaRPr lang="cs-CZ" sz="1800" dirty="0" smtClean="0"/>
          </a:p>
          <a:p>
            <a:pPr lvl="1"/>
            <a:r>
              <a:rPr lang="cs-CZ" sz="1800" b="1" dirty="0" smtClean="0"/>
              <a:t>Pomůcka: nejprve si vaše výroky dostatečně zjednodušte a seskupte podle souvislostí</a:t>
            </a:r>
          </a:p>
          <a:p>
            <a:pPr marL="817563" lvl="1" eaLnBrk="1" hangingPunct="1">
              <a:defRPr/>
            </a:pPr>
            <a:endParaRPr lang="en-US" sz="1800"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3"/>
          <p:cNvSpPr>
            <a:spLocks noGrp="1" noChangeArrowheads="1"/>
          </p:cNvSpPr>
          <p:nvPr>
            <p:ph type="title"/>
          </p:nvPr>
        </p:nvSpPr>
        <p:spPr/>
        <p:txBody>
          <a:bodyPr/>
          <a:lstStyle/>
          <a:p>
            <a:pPr eaLnBrk="1" hangingPunct="1"/>
            <a:r>
              <a:rPr lang="cs-CZ" dirty="0" smtClean="0">
                <a:solidFill>
                  <a:schemeClr val="tx1"/>
                </a:solidFill>
              </a:rPr>
              <a:t>Nejprve si zvolte souvislosti pro vaši komunikací</a:t>
            </a:r>
            <a:endParaRPr lang="en-US" dirty="0">
              <a:solidFill>
                <a:schemeClr val="tx1"/>
              </a:solidFill>
            </a:endParaRPr>
          </a:p>
        </p:txBody>
      </p:sp>
      <p:sp>
        <p:nvSpPr>
          <p:cNvPr id="116739" name="Rectangle 4"/>
          <p:cNvSpPr>
            <a:spLocks noGrp="1" noChangeArrowheads="1"/>
          </p:cNvSpPr>
          <p:nvPr>
            <p:ph type="body" idx="1"/>
          </p:nvPr>
        </p:nvSpPr>
        <p:spPr>
          <a:xfrm>
            <a:off x="4883150" y="1500188"/>
            <a:ext cx="3808413" cy="4214812"/>
          </a:xfrm>
        </p:spPr>
        <p:txBody>
          <a:bodyPr/>
          <a:lstStyle/>
          <a:p>
            <a:pPr eaLnBrk="1" hangingPunct="1">
              <a:buFont typeface="Arial" pitchFamily="34" charset="0"/>
              <a:buNone/>
            </a:pPr>
            <a:r>
              <a:rPr lang="cs-CZ" sz="2000" b="1" dirty="0" err="1" smtClean="0">
                <a:solidFill>
                  <a:schemeClr val="tx1"/>
                </a:solidFill>
              </a:rPr>
              <a:t>Context</a:t>
            </a:r>
            <a:r>
              <a:rPr lang="cs-CZ" sz="2000" b="1" dirty="0" smtClean="0">
                <a:solidFill>
                  <a:schemeClr val="tx1"/>
                </a:solidFill>
              </a:rPr>
              <a:t> </a:t>
            </a:r>
            <a:r>
              <a:rPr lang="en-GB" sz="2000" b="1" dirty="0" smtClean="0">
                <a:solidFill>
                  <a:schemeClr val="tx1"/>
                </a:solidFill>
              </a:rPr>
              <a:t>=</a:t>
            </a:r>
            <a:endParaRPr lang="en-GB" sz="2000" b="1" dirty="0">
              <a:solidFill>
                <a:schemeClr val="tx1"/>
              </a:solidFill>
            </a:endParaRPr>
          </a:p>
          <a:p>
            <a:pPr eaLnBrk="1" hangingPunct="1"/>
            <a:r>
              <a:rPr lang="cs-CZ" sz="2000" dirty="0" smtClean="0">
                <a:solidFill>
                  <a:schemeClr val="tx1"/>
                </a:solidFill>
              </a:rPr>
              <a:t>Počáteční bod komunikace</a:t>
            </a:r>
            <a:endParaRPr lang="en-GB" sz="2000" dirty="0">
              <a:solidFill>
                <a:schemeClr val="tx1"/>
              </a:solidFill>
            </a:endParaRPr>
          </a:p>
          <a:p>
            <a:r>
              <a:rPr lang="cs-CZ" sz="2000" dirty="0" smtClean="0">
                <a:solidFill>
                  <a:schemeClr val="tx1"/>
                </a:solidFill>
              </a:rPr>
              <a:t>Prohlášení nebo popis současných okolností, kterými jste si jistí, a víte, že vaši posluchači s nimi budou souhlasit </a:t>
            </a:r>
          </a:p>
          <a:p>
            <a:pPr eaLnBrk="1" hangingPunct="1"/>
            <a:endParaRPr lang="en-GB" sz="2000" dirty="0"/>
          </a:p>
          <a:p>
            <a:pPr eaLnBrk="1" hangingPunct="1"/>
            <a:endParaRPr lang="en-US" sz="2000" dirty="0"/>
          </a:p>
        </p:txBody>
      </p:sp>
      <p:grpSp>
        <p:nvGrpSpPr>
          <p:cNvPr id="2" name="Group 67"/>
          <p:cNvGrpSpPr>
            <a:grpSpLocks/>
          </p:cNvGrpSpPr>
          <p:nvPr/>
        </p:nvGrpSpPr>
        <p:grpSpPr bwMode="auto">
          <a:xfrm>
            <a:off x="468313" y="1219200"/>
            <a:ext cx="4243387" cy="4198938"/>
            <a:chOff x="295" y="768"/>
            <a:chExt cx="2673" cy="2645"/>
          </a:xfrm>
        </p:grpSpPr>
        <p:pic>
          <p:nvPicPr>
            <p:cNvPr id="116741" name="Picture 46"/>
            <p:cNvPicPr>
              <a:picLocks noChangeAspect="1" noChangeArrowheads="1"/>
            </p:cNvPicPr>
            <p:nvPr/>
          </p:nvPicPr>
          <p:blipFill>
            <a:blip r:embed="rId3" cstate="print">
              <a:grayscl/>
            </a:blip>
            <a:srcRect b="33546"/>
            <a:stretch>
              <a:fillRect/>
            </a:stretch>
          </p:blipFill>
          <p:spPr bwMode="gray">
            <a:xfrm>
              <a:off x="1688" y="768"/>
              <a:ext cx="823" cy="1200"/>
            </a:xfrm>
            <a:prstGeom prst="rect">
              <a:avLst/>
            </a:prstGeom>
            <a:noFill/>
            <a:ln w="9525" algn="ctr">
              <a:noFill/>
              <a:miter lim="800000"/>
              <a:headEnd/>
              <a:tailEnd/>
            </a:ln>
          </p:spPr>
        </p:pic>
        <p:sp>
          <p:nvSpPr>
            <p:cNvPr id="116742" name="Rectangle 48"/>
            <p:cNvSpPr>
              <a:spLocks noChangeArrowheads="1"/>
            </p:cNvSpPr>
            <p:nvPr/>
          </p:nvSpPr>
          <p:spPr bwMode="gray">
            <a:xfrm>
              <a:off x="295" y="1352"/>
              <a:ext cx="774" cy="593"/>
            </a:xfrm>
            <a:prstGeom prst="rect">
              <a:avLst/>
            </a:prstGeom>
            <a:solidFill>
              <a:srgbClr val="FFD200"/>
            </a:solidFill>
            <a:ln w="25400" algn="ctr">
              <a:solidFill>
                <a:srgbClr val="91278F"/>
              </a:solidFill>
              <a:miter lim="800000"/>
              <a:headEnd/>
              <a:tailEnd/>
            </a:ln>
          </p:spPr>
          <p:txBody>
            <a:bodyPr wrap="none" lIns="0" tIns="0" rIns="0" bIns="0" anchor="ctr">
              <a:spAutoFit/>
            </a:bodyPr>
            <a:lstStyle/>
            <a:p>
              <a:pPr algn="l"/>
              <a:endParaRPr lang="en-GB">
                <a:solidFill>
                  <a:srgbClr val="646464"/>
                </a:solidFill>
                <a:cs typeface="Arial" pitchFamily="34" charset="0"/>
              </a:endParaRPr>
            </a:p>
          </p:txBody>
        </p:sp>
        <p:sp>
          <p:nvSpPr>
            <p:cNvPr id="116743" name="Text Box 49"/>
            <p:cNvSpPr txBox="1">
              <a:spLocks noChangeArrowheads="1"/>
            </p:cNvSpPr>
            <p:nvPr/>
          </p:nvSpPr>
          <p:spPr bwMode="gray">
            <a:xfrm>
              <a:off x="436" y="1562"/>
              <a:ext cx="496" cy="173"/>
            </a:xfrm>
            <a:prstGeom prst="rect">
              <a:avLst/>
            </a:prstGeom>
            <a:noFill/>
            <a:ln w="9525" algn="ctr">
              <a:noFill/>
              <a:miter lim="800000"/>
              <a:headEnd/>
              <a:tailEnd/>
            </a:ln>
          </p:spPr>
          <p:txBody>
            <a:bodyPr wrap="none" lIns="0" tIns="0" rIns="0" bIns="0">
              <a:spAutoFit/>
            </a:bodyPr>
            <a:lstStyle/>
            <a:p>
              <a:pPr>
                <a:spcBef>
                  <a:spcPct val="50000"/>
                </a:spcBef>
              </a:pPr>
              <a:r>
                <a:rPr lang="en-GB">
                  <a:solidFill>
                    <a:srgbClr val="000000"/>
                  </a:solidFill>
                  <a:cs typeface="Arial" pitchFamily="34" charset="0"/>
                </a:rPr>
                <a:t>Context</a:t>
              </a:r>
              <a:endParaRPr lang="en-US">
                <a:solidFill>
                  <a:srgbClr val="000000"/>
                </a:solidFill>
                <a:cs typeface="Arial" pitchFamily="34" charset="0"/>
              </a:endParaRPr>
            </a:p>
          </p:txBody>
        </p:sp>
        <p:sp>
          <p:nvSpPr>
            <p:cNvPr id="116744" name="AutoShape 50"/>
            <p:cNvSpPr>
              <a:spLocks noChangeArrowheads="1"/>
            </p:cNvSpPr>
            <p:nvPr/>
          </p:nvSpPr>
          <p:spPr bwMode="gray">
            <a:xfrm rot="5400000">
              <a:off x="1214" y="1310"/>
              <a:ext cx="593" cy="678"/>
            </a:xfrm>
            <a:prstGeom prst="triangle">
              <a:avLst>
                <a:gd name="adj" fmla="val 50000"/>
              </a:avLst>
            </a:prstGeom>
            <a:solidFill>
              <a:srgbClr val="DCDCDC"/>
            </a:solidFill>
            <a:ln w="9525" algn="ctr">
              <a:noFill/>
              <a:miter lim="800000"/>
              <a:headEnd/>
              <a:tailEnd/>
            </a:ln>
          </p:spPr>
          <p:txBody>
            <a:bodyPr lIns="0" tIns="0" rIns="0" bIns="0" anchor="ctr">
              <a:spAutoFit/>
            </a:bodyPr>
            <a:lstStyle/>
            <a:p>
              <a:pPr algn="l"/>
              <a:endParaRPr lang="en-GB">
                <a:solidFill>
                  <a:srgbClr val="646464"/>
                </a:solidFill>
                <a:cs typeface="Arial" pitchFamily="34" charset="0"/>
              </a:endParaRPr>
            </a:p>
          </p:txBody>
        </p:sp>
        <p:sp>
          <p:nvSpPr>
            <p:cNvPr id="116745" name="Text Box 51"/>
            <p:cNvSpPr txBox="1">
              <a:spLocks noChangeArrowheads="1"/>
            </p:cNvSpPr>
            <p:nvPr/>
          </p:nvSpPr>
          <p:spPr bwMode="gray">
            <a:xfrm>
              <a:off x="1192" y="1562"/>
              <a:ext cx="456" cy="173"/>
            </a:xfrm>
            <a:prstGeom prst="rect">
              <a:avLst/>
            </a:prstGeom>
            <a:noFill/>
            <a:ln w="9525" algn="ctr">
              <a:noFill/>
              <a:miter lim="800000"/>
              <a:headEnd/>
              <a:tailEnd/>
            </a:ln>
          </p:spPr>
          <p:txBody>
            <a:bodyPr wrap="none" lIns="0" tIns="0" rIns="0" bIns="0">
              <a:spAutoFit/>
            </a:bodyPr>
            <a:lstStyle/>
            <a:p>
              <a:pPr>
                <a:spcBef>
                  <a:spcPct val="50000"/>
                </a:spcBef>
              </a:pPr>
              <a:r>
                <a:rPr lang="en-GB">
                  <a:solidFill>
                    <a:srgbClr val="000000"/>
                  </a:solidFill>
                  <a:cs typeface="Arial" pitchFamily="34" charset="0"/>
                </a:rPr>
                <a:t>Trigger</a:t>
              </a:r>
              <a:endParaRPr lang="en-US">
                <a:solidFill>
                  <a:srgbClr val="000000"/>
                </a:solidFill>
                <a:cs typeface="Arial" pitchFamily="34" charset="0"/>
              </a:endParaRPr>
            </a:p>
          </p:txBody>
        </p:sp>
        <p:sp>
          <p:nvSpPr>
            <p:cNvPr id="116746" name="AutoShape 52"/>
            <p:cNvSpPr>
              <a:spLocks noChangeArrowheads="1"/>
            </p:cNvSpPr>
            <p:nvPr/>
          </p:nvSpPr>
          <p:spPr bwMode="gray">
            <a:xfrm flipV="1">
              <a:off x="2002" y="1993"/>
              <a:ext cx="174" cy="199"/>
            </a:xfrm>
            <a:prstGeom prst="triangle">
              <a:avLst>
                <a:gd name="adj" fmla="val 50000"/>
              </a:avLst>
            </a:prstGeom>
            <a:solidFill>
              <a:schemeClr val="folHlink"/>
            </a:solidFill>
            <a:ln w="9525" algn="ctr">
              <a:noFill/>
              <a:miter lim="800000"/>
              <a:headEnd/>
              <a:tailEnd/>
            </a:ln>
          </p:spPr>
          <p:txBody>
            <a:bodyPr lIns="0" tIns="0" rIns="0" bIns="0" anchor="ctr">
              <a:spAutoFit/>
            </a:bodyPr>
            <a:lstStyle/>
            <a:p>
              <a:pPr algn="l"/>
              <a:endParaRPr lang="en-GB">
                <a:solidFill>
                  <a:srgbClr val="646464"/>
                </a:solidFill>
                <a:cs typeface="Arial" pitchFamily="34" charset="0"/>
              </a:endParaRPr>
            </a:p>
          </p:txBody>
        </p:sp>
        <p:sp>
          <p:nvSpPr>
            <p:cNvPr id="116747" name="Rectangle 53"/>
            <p:cNvSpPr>
              <a:spLocks noChangeArrowheads="1"/>
            </p:cNvSpPr>
            <p:nvPr/>
          </p:nvSpPr>
          <p:spPr bwMode="gray">
            <a:xfrm>
              <a:off x="1688" y="2224"/>
              <a:ext cx="778" cy="203"/>
            </a:xfrm>
            <a:prstGeom prst="rect">
              <a:avLst/>
            </a:prstGeom>
            <a:solidFill>
              <a:srgbClr val="999999"/>
            </a:solidFill>
            <a:ln w="6350">
              <a:noFill/>
              <a:miter lim="800000"/>
              <a:headEnd/>
              <a:tailEnd/>
            </a:ln>
          </p:spPr>
          <p:txBody>
            <a:bodyPr lIns="45720" rIns="45720" anchor="ctr" anchorCtr="1"/>
            <a:lstStyle/>
            <a:p>
              <a:pPr eaLnBrk="0" hangingPunct="0"/>
              <a:r>
                <a:rPr lang="en-GB" sz="1600" b="1">
                  <a:solidFill>
                    <a:srgbClr val="FFFFFF"/>
                  </a:solidFill>
                  <a:cs typeface="Arial" pitchFamily="34" charset="0"/>
                </a:rPr>
                <a:t>Response</a:t>
              </a:r>
              <a:endParaRPr lang="en-US" sz="1600" b="1">
                <a:solidFill>
                  <a:srgbClr val="FFFFFF"/>
                </a:solidFill>
                <a:cs typeface="Arial" pitchFamily="34" charset="0"/>
              </a:endParaRPr>
            </a:p>
          </p:txBody>
        </p:sp>
        <p:cxnSp>
          <p:nvCxnSpPr>
            <p:cNvPr id="116748" name="AutoShape 54"/>
            <p:cNvCxnSpPr>
              <a:cxnSpLocks noChangeShapeType="1"/>
              <a:stCxn id="116747" idx="2"/>
              <a:endCxn id="116751" idx="0"/>
            </p:cNvCxnSpPr>
            <p:nvPr/>
          </p:nvCxnSpPr>
          <p:spPr bwMode="gray">
            <a:xfrm rot="5400000">
              <a:off x="1652" y="2206"/>
              <a:ext cx="204" cy="646"/>
            </a:xfrm>
            <a:prstGeom prst="bentConnector3">
              <a:avLst>
                <a:gd name="adj1" fmla="val 49509"/>
              </a:avLst>
            </a:prstGeom>
            <a:noFill/>
            <a:ln w="12700">
              <a:solidFill>
                <a:schemeClr val="tx1"/>
              </a:solidFill>
              <a:miter lim="800000"/>
              <a:headEnd/>
              <a:tailEnd type="triangle" w="lg" len="med"/>
            </a:ln>
          </p:spPr>
        </p:cxnSp>
        <p:cxnSp>
          <p:nvCxnSpPr>
            <p:cNvPr id="116749" name="AutoShape 55"/>
            <p:cNvCxnSpPr>
              <a:cxnSpLocks noChangeShapeType="1"/>
              <a:stCxn id="116747" idx="2"/>
              <a:endCxn id="116750" idx="0"/>
            </p:cNvCxnSpPr>
            <p:nvPr/>
          </p:nvCxnSpPr>
          <p:spPr bwMode="gray">
            <a:xfrm rot="16200000" flipH="1">
              <a:off x="1976" y="2528"/>
              <a:ext cx="204" cy="2"/>
            </a:xfrm>
            <a:prstGeom prst="bentConnector3">
              <a:avLst>
                <a:gd name="adj1" fmla="val 49509"/>
              </a:avLst>
            </a:prstGeom>
            <a:noFill/>
            <a:ln w="12700">
              <a:solidFill>
                <a:schemeClr val="tx1"/>
              </a:solidFill>
              <a:miter lim="800000"/>
              <a:headEnd/>
              <a:tailEnd type="triangle" w="lg" len="med"/>
            </a:ln>
          </p:spPr>
        </p:cxnSp>
        <p:sp>
          <p:nvSpPr>
            <p:cNvPr id="116750" name="Rectangle 56"/>
            <p:cNvSpPr>
              <a:spLocks noChangeArrowheads="1"/>
            </p:cNvSpPr>
            <p:nvPr/>
          </p:nvSpPr>
          <p:spPr bwMode="gray">
            <a:xfrm>
              <a:off x="1840" y="2631"/>
              <a:ext cx="478" cy="203"/>
            </a:xfrm>
            <a:prstGeom prst="rect">
              <a:avLst/>
            </a:prstGeom>
            <a:solidFill>
              <a:srgbClr val="999999"/>
            </a:solidFill>
            <a:ln w="6350">
              <a:noFill/>
              <a:miter lim="800000"/>
              <a:headEnd/>
              <a:tailEnd/>
            </a:ln>
          </p:spPr>
          <p:txBody>
            <a:bodyPr lIns="45720" rIns="45720" anchor="ctr" anchorCtr="1"/>
            <a:lstStyle/>
            <a:p>
              <a:pPr eaLnBrk="0" hangingPunct="0"/>
              <a:endParaRPr lang="en-US" sz="1000">
                <a:solidFill>
                  <a:srgbClr val="646464"/>
                </a:solidFill>
                <a:cs typeface="Arial" pitchFamily="34" charset="0"/>
              </a:endParaRPr>
            </a:p>
          </p:txBody>
        </p:sp>
        <p:sp>
          <p:nvSpPr>
            <p:cNvPr id="116751" name="Rectangle 57"/>
            <p:cNvSpPr>
              <a:spLocks noChangeArrowheads="1"/>
            </p:cNvSpPr>
            <p:nvPr/>
          </p:nvSpPr>
          <p:spPr bwMode="gray">
            <a:xfrm>
              <a:off x="1192" y="2631"/>
              <a:ext cx="478" cy="203"/>
            </a:xfrm>
            <a:prstGeom prst="rect">
              <a:avLst/>
            </a:prstGeom>
            <a:solidFill>
              <a:srgbClr val="999999"/>
            </a:solidFill>
            <a:ln w="6350">
              <a:noFill/>
              <a:miter lim="800000"/>
              <a:headEnd/>
              <a:tailEnd/>
            </a:ln>
          </p:spPr>
          <p:txBody>
            <a:bodyPr lIns="45720" rIns="45720" anchor="ctr" anchorCtr="1"/>
            <a:lstStyle/>
            <a:p>
              <a:pPr eaLnBrk="0" hangingPunct="0"/>
              <a:endParaRPr lang="en-US" sz="1000">
                <a:solidFill>
                  <a:srgbClr val="646464"/>
                </a:solidFill>
                <a:cs typeface="Arial" pitchFamily="34" charset="0"/>
              </a:endParaRPr>
            </a:p>
          </p:txBody>
        </p:sp>
        <p:sp>
          <p:nvSpPr>
            <p:cNvPr id="116752" name="Rectangle 58"/>
            <p:cNvSpPr>
              <a:spLocks noChangeArrowheads="1"/>
            </p:cNvSpPr>
            <p:nvPr/>
          </p:nvSpPr>
          <p:spPr bwMode="gray">
            <a:xfrm>
              <a:off x="1442" y="3210"/>
              <a:ext cx="330" cy="203"/>
            </a:xfrm>
            <a:prstGeom prst="rect">
              <a:avLst/>
            </a:prstGeom>
            <a:solidFill>
              <a:srgbClr val="999999"/>
            </a:solidFill>
            <a:ln w="6350">
              <a:noFill/>
              <a:miter lim="800000"/>
              <a:headEnd/>
              <a:tailEnd/>
            </a:ln>
          </p:spPr>
          <p:txBody>
            <a:bodyPr lIns="45720" rIns="45720" anchor="ctr" anchorCtr="1"/>
            <a:lstStyle/>
            <a:p>
              <a:pPr eaLnBrk="0" hangingPunct="0"/>
              <a:endParaRPr lang="en-US" sz="1000">
                <a:solidFill>
                  <a:srgbClr val="646464"/>
                </a:solidFill>
                <a:cs typeface="Arial" pitchFamily="34" charset="0"/>
              </a:endParaRPr>
            </a:p>
          </p:txBody>
        </p:sp>
        <p:sp>
          <p:nvSpPr>
            <p:cNvPr id="116753" name="Rectangle 59"/>
            <p:cNvSpPr>
              <a:spLocks noChangeArrowheads="1"/>
            </p:cNvSpPr>
            <p:nvPr/>
          </p:nvSpPr>
          <p:spPr bwMode="gray">
            <a:xfrm>
              <a:off x="1915" y="3210"/>
              <a:ext cx="329" cy="203"/>
            </a:xfrm>
            <a:prstGeom prst="rect">
              <a:avLst/>
            </a:prstGeom>
            <a:solidFill>
              <a:srgbClr val="999999"/>
            </a:solidFill>
            <a:ln w="6350">
              <a:noFill/>
              <a:miter lim="800000"/>
              <a:headEnd/>
              <a:tailEnd/>
            </a:ln>
          </p:spPr>
          <p:txBody>
            <a:bodyPr lIns="45720" rIns="45720" anchor="ctr" anchorCtr="1"/>
            <a:lstStyle/>
            <a:p>
              <a:pPr eaLnBrk="0" hangingPunct="0"/>
              <a:endParaRPr lang="en-US" sz="1000">
                <a:solidFill>
                  <a:srgbClr val="646464"/>
                </a:solidFill>
                <a:cs typeface="Arial" pitchFamily="34" charset="0"/>
              </a:endParaRPr>
            </a:p>
          </p:txBody>
        </p:sp>
        <p:sp>
          <p:nvSpPr>
            <p:cNvPr id="116754" name="Rectangle 60"/>
            <p:cNvSpPr>
              <a:spLocks noChangeArrowheads="1"/>
            </p:cNvSpPr>
            <p:nvPr/>
          </p:nvSpPr>
          <p:spPr bwMode="gray">
            <a:xfrm>
              <a:off x="2388" y="3210"/>
              <a:ext cx="329" cy="203"/>
            </a:xfrm>
            <a:prstGeom prst="rect">
              <a:avLst/>
            </a:prstGeom>
            <a:solidFill>
              <a:srgbClr val="999999"/>
            </a:solidFill>
            <a:ln w="6350">
              <a:noFill/>
              <a:miter lim="800000"/>
              <a:headEnd/>
              <a:tailEnd/>
            </a:ln>
          </p:spPr>
          <p:txBody>
            <a:bodyPr lIns="45720" rIns="45720" anchor="ctr" anchorCtr="1"/>
            <a:lstStyle/>
            <a:p>
              <a:pPr eaLnBrk="0" hangingPunct="0"/>
              <a:endParaRPr lang="en-US" sz="1000">
                <a:solidFill>
                  <a:srgbClr val="646464"/>
                </a:solidFill>
                <a:cs typeface="Arial" pitchFamily="34" charset="0"/>
              </a:endParaRPr>
            </a:p>
          </p:txBody>
        </p:sp>
        <p:cxnSp>
          <p:nvCxnSpPr>
            <p:cNvPr id="116755" name="AutoShape 61"/>
            <p:cNvCxnSpPr>
              <a:cxnSpLocks noChangeShapeType="1"/>
              <a:stCxn id="116750" idx="2"/>
              <a:endCxn id="116752" idx="0"/>
            </p:cNvCxnSpPr>
            <p:nvPr/>
          </p:nvCxnSpPr>
          <p:spPr bwMode="gray">
            <a:xfrm rot="5400000">
              <a:off x="1655" y="2786"/>
              <a:ext cx="376" cy="472"/>
            </a:xfrm>
            <a:prstGeom prst="bentConnector3">
              <a:avLst>
                <a:gd name="adj1" fmla="val 49736"/>
              </a:avLst>
            </a:prstGeom>
            <a:noFill/>
            <a:ln w="12700">
              <a:solidFill>
                <a:schemeClr val="tx1"/>
              </a:solidFill>
              <a:miter lim="800000"/>
              <a:headEnd/>
              <a:tailEnd type="triangle" w="lg" len="med"/>
            </a:ln>
          </p:spPr>
        </p:cxnSp>
        <p:cxnSp>
          <p:nvCxnSpPr>
            <p:cNvPr id="116756" name="AutoShape 62"/>
            <p:cNvCxnSpPr>
              <a:cxnSpLocks noChangeShapeType="1"/>
              <a:stCxn id="116750" idx="2"/>
              <a:endCxn id="116753" idx="0"/>
            </p:cNvCxnSpPr>
            <p:nvPr/>
          </p:nvCxnSpPr>
          <p:spPr bwMode="gray">
            <a:xfrm rot="16200000" flipH="1">
              <a:off x="1892" y="3021"/>
              <a:ext cx="376" cy="1"/>
            </a:xfrm>
            <a:prstGeom prst="bentConnector3">
              <a:avLst>
                <a:gd name="adj1" fmla="val 49736"/>
              </a:avLst>
            </a:prstGeom>
            <a:noFill/>
            <a:ln w="12700">
              <a:solidFill>
                <a:schemeClr val="tx1"/>
              </a:solidFill>
              <a:miter lim="800000"/>
              <a:headEnd/>
              <a:tailEnd type="triangle" w="lg" len="med"/>
            </a:ln>
          </p:spPr>
        </p:cxnSp>
        <p:cxnSp>
          <p:nvCxnSpPr>
            <p:cNvPr id="116757" name="AutoShape 63"/>
            <p:cNvCxnSpPr>
              <a:cxnSpLocks noChangeShapeType="1"/>
              <a:stCxn id="116750" idx="2"/>
              <a:endCxn id="116754" idx="0"/>
            </p:cNvCxnSpPr>
            <p:nvPr/>
          </p:nvCxnSpPr>
          <p:spPr bwMode="gray">
            <a:xfrm rot="16200000" flipH="1">
              <a:off x="2128" y="2785"/>
              <a:ext cx="376" cy="474"/>
            </a:xfrm>
            <a:prstGeom prst="bentConnector3">
              <a:avLst>
                <a:gd name="adj1" fmla="val 49736"/>
              </a:avLst>
            </a:prstGeom>
            <a:noFill/>
            <a:ln w="12700">
              <a:solidFill>
                <a:schemeClr val="tx1"/>
              </a:solidFill>
              <a:miter lim="800000"/>
              <a:headEnd/>
              <a:tailEnd type="triangle" w="lg" len="med"/>
            </a:ln>
          </p:spPr>
        </p:cxnSp>
        <p:sp>
          <p:nvSpPr>
            <p:cNvPr id="116758" name="Rectangle 64"/>
            <p:cNvSpPr>
              <a:spLocks noChangeArrowheads="1"/>
            </p:cNvSpPr>
            <p:nvPr/>
          </p:nvSpPr>
          <p:spPr bwMode="gray">
            <a:xfrm>
              <a:off x="2489" y="2631"/>
              <a:ext cx="479" cy="203"/>
            </a:xfrm>
            <a:prstGeom prst="rect">
              <a:avLst/>
            </a:prstGeom>
            <a:solidFill>
              <a:srgbClr val="999999"/>
            </a:solidFill>
            <a:ln w="6350">
              <a:noFill/>
              <a:miter lim="800000"/>
              <a:headEnd/>
              <a:tailEnd/>
            </a:ln>
          </p:spPr>
          <p:txBody>
            <a:bodyPr lIns="45720" rIns="45720" anchor="ctr" anchorCtr="1"/>
            <a:lstStyle/>
            <a:p>
              <a:pPr eaLnBrk="0" hangingPunct="0"/>
              <a:endParaRPr lang="en-US" sz="1000">
                <a:solidFill>
                  <a:srgbClr val="646464"/>
                </a:solidFill>
                <a:cs typeface="Arial" pitchFamily="34" charset="0"/>
              </a:endParaRPr>
            </a:p>
          </p:txBody>
        </p:sp>
        <p:cxnSp>
          <p:nvCxnSpPr>
            <p:cNvPr id="116759" name="AutoShape 65"/>
            <p:cNvCxnSpPr>
              <a:cxnSpLocks noChangeShapeType="1"/>
              <a:stCxn id="116747" idx="2"/>
              <a:endCxn id="116758" idx="0"/>
            </p:cNvCxnSpPr>
            <p:nvPr/>
          </p:nvCxnSpPr>
          <p:spPr bwMode="gray">
            <a:xfrm rot="16200000" flipH="1">
              <a:off x="2301" y="2203"/>
              <a:ext cx="204" cy="652"/>
            </a:xfrm>
            <a:prstGeom prst="bentConnector3">
              <a:avLst>
                <a:gd name="adj1" fmla="val 49509"/>
              </a:avLst>
            </a:prstGeom>
            <a:noFill/>
            <a:ln w="12700">
              <a:solidFill>
                <a:schemeClr val="tx1"/>
              </a:solidFill>
              <a:miter lim="800000"/>
              <a:headEnd/>
              <a:tailEnd type="triangle" w="lg" len="med"/>
            </a:ln>
          </p:spPr>
        </p:cxnSp>
        <p:sp>
          <p:nvSpPr>
            <p:cNvPr id="116760" name="Text Box 66"/>
            <p:cNvSpPr txBox="1">
              <a:spLocks noChangeArrowheads="1"/>
            </p:cNvSpPr>
            <p:nvPr/>
          </p:nvSpPr>
          <p:spPr bwMode="gray">
            <a:xfrm>
              <a:off x="1859" y="1488"/>
              <a:ext cx="762" cy="294"/>
            </a:xfrm>
            <a:prstGeom prst="rect">
              <a:avLst/>
            </a:prstGeom>
            <a:noFill/>
            <a:ln w="9525" algn="ctr">
              <a:noFill/>
              <a:miter lim="800000"/>
              <a:headEnd/>
              <a:tailEnd/>
            </a:ln>
          </p:spPr>
          <p:txBody>
            <a:bodyPr lIns="0" tIns="0" rIns="0" bIns="0">
              <a:spAutoFit/>
            </a:bodyPr>
            <a:lstStyle/>
            <a:p>
              <a:pPr>
                <a:lnSpc>
                  <a:spcPct val="85000"/>
                </a:lnSpc>
                <a:spcBef>
                  <a:spcPct val="50000"/>
                </a:spcBef>
              </a:pPr>
              <a:r>
                <a:rPr lang="en-GB" b="1">
                  <a:solidFill>
                    <a:srgbClr val="000000"/>
                  </a:solidFill>
                  <a:cs typeface="Arial" pitchFamily="34" charset="0"/>
                </a:rPr>
                <a:t>Exam Question</a:t>
              </a:r>
              <a:endParaRPr lang="en-US" b="1">
                <a:solidFill>
                  <a:srgbClr val="000000"/>
                </a:solidFill>
                <a:cs typeface="Arial" pitchFamily="34" charset="0"/>
              </a:endParaRPr>
            </a:p>
          </p:txBody>
        </p:sp>
      </p:gr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3"/>
          <p:cNvSpPr>
            <a:spLocks noGrp="1" noChangeArrowheads="1"/>
          </p:cNvSpPr>
          <p:nvPr>
            <p:ph type="title"/>
          </p:nvPr>
        </p:nvSpPr>
        <p:spPr>
          <a:xfrm>
            <a:off x="467544" y="200025"/>
            <a:ext cx="8208912" cy="863600"/>
          </a:xfrm>
        </p:spPr>
        <p:txBody>
          <a:bodyPr/>
          <a:lstStyle/>
          <a:p>
            <a:pPr eaLnBrk="1" hangingPunct="1"/>
            <a:r>
              <a:rPr lang="en-GB" dirty="0" smtClean="0">
                <a:solidFill>
                  <a:schemeClr val="tx1"/>
                </a:solidFill>
              </a:rPr>
              <a:t>...</a:t>
            </a:r>
            <a:r>
              <a:rPr lang="cs-CZ" dirty="0" smtClean="0">
                <a:solidFill>
                  <a:schemeClr val="tx1"/>
                </a:solidFill>
              </a:rPr>
              <a:t>potom vysvětlete, PROČ něco sdělujete, co je spouštěčem…</a:t>
            </a:r>
            <a:endParaRPr lang="en-US" dirty="0">
              <a:solidFill>
                <a:schemeClr val="tx1"/>
              </a:solidFill>
            </a:endParaRPr>
          </a:p>
        </p:txBody>
      </p:sp>
      <p:sp>
        <p:nvSpPr>
          <p:cNvPr id="118787" name="Rectangle 4"/>
          <p:cNvSpPr>
            <a:spLocks noGrp="1" noChangeArrowheads="1"/>
          </p:cNvSpPr>
          <p:nvPr>
            <p:ph type="body" idx="1"/>
          </p:nvPr>
        </p:nvSpPr>
        <p:spPr>
          <a:xfrm>
            <a:off x="4883150" y="1412875"/>
            <a:ext cx="3808413" cy="4214813"/>
          </a:xfrm>
        </p:spPr>
        <p:txBody>
          <a:bodyPr/>
          <a:lstStyle/>
          <a:p>
            <a:pPr eaLnBrk="1" hangingPunct="1">
              <a:lnSpc>
                <a:spcPct val="90000"/>
              </a:lnSpc>
              <a:buFont typeface="Arial" pitchFamily="34" charset="0"/>
              <a:buNone/>
            </a:pPr>
            <a:r>
              <a:rPr lang="en-GB" sz="2000" b="1" dirty="0"/>
              <a:t>Trigger =</a:t>
            </a:r>
          </a:p>
          <a:p>
            <a:pPr eaLnBrk="1" hangingPunct="1">
              <a:lnSpc>
                <a:spcPct val="90000"/>
              </a:lnSpc>
            </a:pPr>
            <a:r>
              <a:rPr lang="cs-CZ" sz="2000" dirty="0" smtClean="0">
                <a:solidFill>
                  <a:schemeClr val="tx1"/>
                </a:solidFill>
              </a:rPr>
              <a:t>Odůvodnění vaší komunikace</a:t>
            </a:r>
            <a:endParaRPr lang="en-GB" sz="2000" dirty="0">
              <a:solidFill>
                <a:schemeClr val="tx1"/>
              </a:solidFill>
            </a:endParaRPr>
          </a:p>
          <a:p>
            <a:pPr eaLnBrk="1" hangingPunct="1">
              <a:lnSpc>
                <a:spcPct val="90000"/>
              </a:lnSpc>
            </a:pPr>
            <a:r>
              <a:rPr lang="cs-CZ" sz="2000" dirty="0" smtClean="0">
                <a:solidFill>
                  <a:schemeClr val="tx1"/>
                </a:solidFill>
              </a:rPr>
              <a:t>Odpověď na otázku „Proč mi tohle říkáte?“</a:t>
            </a:r>
          </a:p>
          <a:p>
            <a:pPr eaLnBrk="1" hangingPunct="1">
              <a:lnSpc>
                <a:spcPct val="90000"/>
              </a:lnSpc>
            </a:pPr>
            <a:endParaRPr lang="cs-CZ" sz="2000" dirty="0" smtClean="0">
              <a:solidFill>
                <a:schemeClr val="tx1"/>
              </a:solidFill>
            </a:endParaRPr>
          </a:p>
          <a:p>
            <a:pPr eaLnBrk="1" hangingPunct="1">
              <a:lnSpc>
                <a:spcPct val="90000"/>
              </a:lnSpc>
            </a:pPr>
            <a:r>
              <a:rPr lang="cs-CZ" sz="2000" dirty="0" smtClean="0">
                <a:solidFill>
                  <a:schemeClr val="tx1"/>
                </a:solidFill>
              </a:rPr>
              <a:t>Vysvětlení:</a:t>
            </a:r>
            <a:endParaRPr lang="en-GB" sz="2000" dirty="0">
              <a:solidFill>
                <a:schemeClr val="tx1"/>
              </a:solidFill>
            </a:endParaRPr>
          </a:p>
          <a:p>
            <a:pPr lvl="1" eaLnBrk="1" hangingPunct="1">
              <a:lnSpc>
                <a:spcPct val="90000"/>
              </a:lnSpc>
              <a:spcBef>
                <a:spcPct val="10000"/>
              </a:spcBef>
            </a:pPr>
            <a:r>
              <a:rPr lang="cs-CZ" sz="1800" dirty="0" smtClean="0">
                <a:solidFill>
                  <a:schemeClr val="tx1"/>
                </a:solidFill>
              </a:rPr>
              <a:t>Co se změnilo</a:t>
            </a:r>
          </a:p>
          <a:p>
            <a:pPr lvl="1" eaLnBrk="1" hangingPunct="1">
              <a:lnSpc>
                <a:spcPct val="90000"/>
              </a:lnSpc>
              <a:spcBef>
                <a:spcPct val="10000"/>
              </a:spcBef>
            </a:pPr>
            <a:r>
              <a:rPr lang="cs-CZ" sz="1800" dirty="0" smtClean="0">
                <a:solidFill>
                  <a:schemeClr val="tx1"/>
                </a:solidFill>
              </a:rPr>
              <a:t>Co se může změnit</a:t>
            </a:r>
          </a:p>
          <a:p>
            <a:pPr lvl="1" eaLnBrk="1" hangingPunct="1">
              <a:lnSpc>
                <a:spcPct val="90000"/>
              </a:lnSpc>
              <a:spcBef>
                <a:spcPct val="10000"/>
              </a:spcBef>
            </a:pPr>
            <a:r>
              <a:rPr lang="cs-CZ" sz="1800" dirty="0" smtClean="0">
                <a:solidFill>
                  <a:schemeClr val="tx1"/>
                </a:solidFill>
              </a:rPr>
              <a:t>Co se nepodařilo</a:t>
            </a:r>
          </a:p>
          <a:p>
            <a:pPr lvl="1" eaLnBrk="1" hangingPunct="1">
              <a:lnSpc>
                <a:spcPct val="90000"/>
              </a:lnSpc>
              <a:spcBef>
                <a:spcPct val="10000"/>
              </a:spcBef>
            </a:pPr>
            <a:r>
              <a:rPr lang="cs-CZ" sz="1800" dirty="0" smtClean="0">
                <a:solidFill>
                  <a:schemeClr val="tx1"/>
                </a:solidFill>
              </a:rPr>
              <a:t>Co se může pokazit</a:t>
            </a:r>
            <a:endParaRPr lang="en-GB" sz="1800" dirty="0">
              <a:solidFill>
                <a:schemeClr val="tx1"/>
              </a:solidFill>
            </a:endParaRPr>
          </a:p>
          <a:p>
            <a:pPr lvl="1" eaLnBrk="1" hangingPunct="1">
              <a:lnSpc>
                <a:spcPct val="90000"/>
              </a:lnSpc>
              <a:spcBef>
                <a:spcPct val="10000"/>
              </a:spcBef>
            </a:pPr>
            <a:r>
              <a:rPr lang="en-GB" sz="1800" dirty="0" smtClean="0">
                <a:solidFill>
                  <a:schemeClr val="tx1"/>
                </a:solidFill>
              </a:rPr>
              <a:t>…</a:t>
            </a:r>
            <a:endParaRPr lang="cs-CZ" sz="1800" dirty="0" smtClean="0">
              <a:solidFill>
                <a:schemeClr val="tx1"/>
              </a:solidFill>
            </a:endParaRPr>
          </a:p>
          <a:p>
            <a:pPr lvl="1" eaLnBrk="1" hangingPunct="1">
              <a:lnSpc>
                <a:spcPct val="90000"/>
              </a:lnSpc>
              <a:spcBef>
                <a:spcPct val="10000"/>
              </a:spcBef>
            </a:pPr>
            <a:endParaRPr lang="en-GB" sz="1800" dirty="0">
              <a:solidFill>
                <a:schemeClr val="tx1"/>
              </a:solidFill>
            </a:endParaRPr>
          </a:p>
          <a:p>
            <a:pPr>
              <a:lnSpc>
                <a:spcPct val="90000"/>
              </a:lnSpc>
            </a:pPr>
            <a:r>
              <a:rPr lang="cs-CZ" sz="2000" dirty="0" smtClean="0">
                <a:solidFill>
                  <a:schemeClr val="tx1"/>
                </a:solidFill>
              </a:rPr>
              <a:t>Výsledné sdělení má být takové, aby přimělo obecenstvo ho poslouchat  nebo si ho přečíst.</a:t>
            </a:r>
          </a:p>
        </p:txBody>
      </p:sp>
      <p:grpSp>
        <p:nvGrpSpPr>
          <p:cNvPr id="2" name="Group 25"/>
          <p:cNvGrpSpPr>
            <a:grpSpLocks/>
          </p:cNvGrpSpPr>
          <p:nvPr/>
        </p:nvGrpSpPr>
        <p:grpSpPr bwMode="auto">
          <a:xfrm>
            <a:off x="468313" y="1219200"/>
            <a:ext cx="4243387" cy="4198938"/>
            <a:chOff x="295" y="768"/>
            <a:chExt cx="2673" cy="2645"/>
          </a:xfrm>
        </p:grpSpPr>
        <p:pic>
          <p:nvPicPr>
            <p:cNvPr id="118789" name="Picture 26"/>
            <p:cNvPicPr>
              <a:picLocks noChangeAspect="1" noChangeArrowheads="1"/>
            </p:cNvPicPr>
            <p:nvPr/>
          </p:nvPicPr>
          <p:blipFill>
            <a:blip r:embed="rId3" cstate="print">
              <a:grayscl/>
            </a:blip>
            <a:srcRect b="33546"/>
            <a:stretch>
              <a:fillRect/>
            </a:stretch>
          </p:blipFill>
          <p:spPr bwMode="gray">
            <a:xfrm>
              <a:off x="1688" y="768"/>
              <a:ext cx="823" cy="1200"/>
            </a:xfrm>
            <a:prstGeom prst="rect">
              <a:avLst/>
            </a:prstGeom>
            <a:noFill/>
            <a:ln w="9525" algn="ctr">
              <a:noFill/>
              <a:miter lim="800000"/>
              <a:headEnd/>
              <a:tailEnd/>
            </a:ln>
          </p:spPr>
        </p:pic>
        <p:sp>
          <p:nvSpPr>
            <p:cNvPr id="118790" name="Rectangle 27"/>
            <p:cNvSpPr>
              <a:spLocks noChangeArrowheads="1"/>
            </p:cNvSpPr>
            <p:nvPr/>
          </p:nvSpPr>
          <p:spPr bwMode="gray">
            <a:xfrm>
              <a:off x="295" y="1352"/>
              <a:ext cx="774" cy="593"/>
            </a:xfrm>
            <a:prstGeom prst="rect">
              <a:avLst/>
            </a:prstGeom>
            <a:solidFill>
              <a:srgbClr val="999999"/>
            </a:solidFill>
            <a:ln w="9525" algn="ctr">
              <a:noFill/>
              <a:miter lim="800000"/>
              <a:headEnd/>
              <a:tailEnd/>
            </a:ln>
          </p:spPr>
          <p:txBody>
            <a:bodyPr wrap="none" lIns="0" tIns="0" rIns="0" bIns="0" anchor="ctr">
              <a:spAutoFit/>
            </a:bodyPr>
            <a:lstStyle/>
            <a:p>
              <a:pPr algn="l"/>
              <a:endParaRPr lang="en-GB">
                <a:solidFill>
                  <a:srgbClr val="646464"/>
                </a:solidFill>
                <a:cs typeface="Arial" pitchFamily="34" charset="0"/>
              </a:endParaRPr>
            </a:p>
          </p:txBody>
        </p:sp>
        <p:sp>
          <p:nvSpPr>
            <p:cNvPr id="118791" name="Text Box 28"/>
            <p:cNvSpPr txBox="1">
              <a:spLocks noChangeArrowheads="1"/>
            </p:cNvSpPr>
            <p:nvPr/>
          </p:nvSpPr>
          <p:spPr bwMode="gray">
            <a:xfrm>
              <a:off x="436" y="1562"/>
              <a:ext cx="496" cy="173"/>
            </a:xfrm>
            <a:prstGeom prst="rect">
              <a:avLst/>
            </a:prstGeom>
            <a:noFill/>
            <a:ln w="9525" algn="ctr">
              <a:noFill/>
              <a:miter lim="800000"/>
              <a:headEnd/>
              <a:tailEnd/>
            </a:ln>
          </p:spPr>
          <p:txBody>
            <a:bodyPr wrap="none" lIns="0" tIns="0" rIns="0" bIns="0">
              <a:spAutoFit/>
            </a:bodyPr>
            <a:lstStyle/>
            <a:p>
              <a:pPr>
                <a:spcBef>
                  <a:spcPct val="50000"/>
                </a:spcBef>
              </a:pPr>
              <a:r>
                <a:rPr lang="en-GB">
                  <a:solidFill>
                    <a:srgbClr val="FFFFFF"/>
                  </a:solidFill>
                  <a:cs typeface="Arial" pitchFamily="34" charset="0"/>
                </a:rPr>
                <a:t>Context</a:t>
              </a:r>
              <a:endParaRPr lang="en-US">
                <a:solidFill>
                  <a:srgbClr val="FFFFFF"/>
                </a:solidFill>
                <a:cs typeface="Arial" pitchFamily="34" charset="0"/>
              </a:endParaRPr>
            </a:p>
          </p:txBody>
        </p:sp>
        <p:sp>
          <p:nvSpPr>
            <p:cNvPr id="118792" name="AutoShape 29"/>
            <p:cNvSpPr>
              <a:spLocks noChangeArrowheads="1"/>
            </p:cNvSpPr>
            <p:nvPr/>
          </p:nvSpPr>
          <p:spPr bwMode="gray">
            <a:xfrm rot="5400000">
              <a:off x="1214" y="1310"/>
              <a:ext cx="593" cy="678"/>
            </a:xfrm>
            <a:prstGeom prst="triangle">
              <a:avLst>
                <a:gd name="adj" fmla="val 50000"/>
              </a:avLst>
            </a:prstGeom>
            <a:solidFill>
              <a:schemeClr val="accent2"/>
            </a:solidFill>
            <a:ln w="25400" algn="ctr">
              <a:solidFill>
                <a:srgbClr val="91278F"/>
              </a:solidFill>
              <a:miter lim="800000"/>
              <a:headEnd/>
              <a:tailEnd/>
            </a:ln>
          </p:spPr>
          <p:txBody>
            <a:bodyPr lIns="0" tIns="0" rIns="0" bIns="0" anchor="ctr">
              <a:spAutoFit/>
            </a:bodyPr>
            <a:lstStyle/>
            <a:p>
              <a:pPr algn="l"/>
              <a:endParaRPr lang="en-GB">
                <a:solidFill>
                  <a:srgbClr val="646464"/>
                </a:solidFill>
                <a:cs typeface="Arial" pitchFamily="34" charset="0"/>
              </a:endParaRPr>
            </a:p>
          </p:txBody>
        </p:sp>
        <p:sp>
          <p:nvSpPr>
            <p:cNvPr id="118793" name="Text Box 30"/>
            <p:cNvSpPr txBox="1">
              <a:spLocks noChangeArrowheads="1"/>
            </p:cNvSpPr>
            <p:nvPr/>
          </p:nvSpPr>
          <p:spPr bwMode="gray">
            <a:xfrm>
              <a:off x="1192" y="1562"/>
              <a:ext cx="456" cy="173"/>
            </a:xfrm>
            <a:prstGeom prst="rect">
              <a:avLst/>
            </a:prstGeom>
            <a:noFill/>
            <a:ln w="9525" algn="ctr">
              <a:noFill/>
              <a:miter lim="800000"/>
              <a:headEnd/>
              <a:tailEnd/>
            </a:ln>
          </p:spPr>
          <p:txBody>
            <a:bodyPr wrap="none" lIns="0" tIns="0" rIns="0" bIns="0">
              <a:spAutoFit/>
            </a:bodyPr>
            <a:lstStyle/>
            <a:p>
              <a:pPr>
                <a:spcBef>
                  <a:spcPct val="50000"/>
                </a:spcBef>
              </a:pPr>
              <a:r>
                <a:rPr lang="en-GB">
                  <a:solidFill>
                    <a:srgbClr val="000000"/>
                  </a:solidFill>
                  <a:cs typeface="Arial" pitchFamily="34" charset="0"/>
                </a:rPr>
                <a:t>Trigger</a:t>
              </a:r>
              <a:endParaRPr lang="en-US">
                <a:solidFill>
                  <a:srgbClr val="000000"/>
                </a:solidFill>
                <a:cs typeface="Arial" pitchFamily="34" charset="0"/>
              </a:endParaRPr>
            </a:p>
          </p:txBody>
        </p:sp>
        <p:sp>
          <p:nvSpPr>
            <p:cNvPr id="118794" name="AutoShape 31"/>
            <p:cNvSpPr>
              <a:spLocks noChangeArrowheads="1"/>
            </p:cNvSpPr>
            <p:nvPr/>
          </p:nvSpPr>
          <p:spPr bwMode="gray">
            <a:xfrm flipV="1">
              <a:off x="2002" y="1993"/>
              <a:ext cx="174" cy="199"/>
            </a:xfrm>
            <a:prstGeom prst="triangle">
              <a:avLst>
                <a:gd name="adj" fmla="val 50000"/>
              </a:avLst>
            </a:prstGeom>
            <a:solidFill>
              <a:schemeClr val="folHlink"/>
            </a:solidFill>
            <a:ln w="9525" algn="ctr">
              <a:noFill/>
              <a:miter lim="800000"/>
              <a:headEnd/>
              <a:tailEnd/>
            </a:ln>
          </p:spPr>
          <p:txBody>
            <a:bodyPr lIns="0" tIns="0" rIns="0" bIns="0" anchor="ctr">
              <a:spAutoFit/>
            </a:bodyPr>
            <a:lstStyle/>
            <a:p>
              <a:pPr algn="l"/>
              <a:endParaRPr lang="en-GB">
                <a:solidFill>
                  <a:srgbClr val="646464"/>
                </a:solidFill>
                <a:cs typeface="Arial" pitchFamily="34" charset="0"/>
              </a:endParaRPr>
            </a:p>
          </p:txBody>
        </p:sp>
        <p:sp>
          <p:nvSpPr>
            <p:cNvPr id="118795" name="Rectangle 32"/>
            <p:cNvSpPr>
              <a:spLocks noChangeArrowheads="1"/>
            </p:cNvSpPr>
            <p:nvPr/>
          </p:nvSpPr>
          <p:spPr bwMode="gray">
            <a:xfrm>
              <a:off x="1688" y="2224"/>
              <a:ext cx="778" cy="203"/>
            </a:xfrm>
            <a:prstGeom prst="rect">
              <a:avLst/>
            </a:prstGeom>
            <a:solidFill>
              <a:srgbClr val="999999"/>
            </a:solidFill>
            <a:ln w="6350">
              <a:noFill/>
              <a:miter lim="800000"/>
              <a:headEnd/>
              <a:tailEnd/>
            </a:ln>
          </p:spPr>
          <p:txBody>
            <a:bodyPr lIns="45720" rIns="45720" anchor="ctr" anchorCtr="1"/>
            <a:lstStyle/>
            <a:p>
              <a:pPr eaLnBrk="0" hangingPunct="0"/>
              <a:r>
                <a:rPr lang="en-GB" sz="1600" b="1">
                  <a:solidFill>
                    <a:srgbClr val="FFFFFF"/>
                  </a:solidFill>
                  <a:cs typeface="Arial" pitchFamily="34" charset="0"/>
                </a:rPr>
                <a:t>Response</a:t>
              </a:r>
              <a:endParaRPr lang="en-US" sz="1600" b="1">
                <a:solidFill>
                  <a:srgbClr val="FFFFFF"/>
                </a:solidFill>
                <a:cs typeface="Arial" pitchFamily="34" charset="0"/>
              </a:endParaRPr>
            </a:p>
          </p:txBody>
        </p:sp>
        <p:cxnSp>
          <p:nvCxnSpPr>
            <p:cNvPr id="118796" name="AutoShape 33"/>
            <p:cNvCxnSpPr>
              <a:cxnSpLocks noChangeShapeType="1"/>
              <a:stCxn id="118795" idx="2"/>
              <a:endCxn id="118799" idx="0"/>
            </p:cNvCxnSpPr>
            <p:nvPr/>
          </p:nvCxnSpPr>
          <p:spPr bwMode="gray">
            <a:xfrm rot="5400000">
              <a:off x="1652" y="2206"/>
              <a:ext cx="204" cy="646"/>
            </a:xfrm>
            <a:prstGeom prst="bentConnector3">
              <a:avLst>
                <a:gd name="adj1" fmla="val 49509"/>
              </a:avLst>
            </a:prstGeom>
            <a:noFill/>
            <a:ln w="12700">
              <a:solidFill>
                <a:schemeClr val="tx1"/>
              </a:solidFill>
              <a:miter lim="800000"/>
              <a:headEnd/>
              <a:tailEnd type="triangle" w="lg" len="med"/>
            </a:ln>
          </p:spPr>
        </p:cxnSp>
        <p:cxnSp>
          <p:nvCxnSpPr>
            <p:cNvPr id="118797" name="AutoShape 34"/>
            <p:cNvCxnSpPr>
              <a:cxnSpLocks noChangeShapeType="1"/>
              <a:stCxn id="118795" idx="2"/>
              <a:endCxn id="118798" idx="0"/>
            </p:cNvCxnSpPr>
            <p:nvPr/>
          </p:nvCxnSpPr>
          <p:spPr bwMode="gray">
            <a:xfrm rot="16200000" flipH="1">
              <a:off x="1976" y="2528"/>
              <a:ext cx="204" cy="2"/>
            </a:xfrm>
            <a:prstGeom prst="bentConnector3">
              <a:avLst>
                <a:gd name="adj1" fmla="val 49509"/>
              </a:avLst>
            </a:prstGeom>
            <a:noFill/>
            <a:ln w="12700">
              <a:solidFill>
                <a:schemeClr val="tx1"/>
              </a:solidFill>
              <a:miter lim="800000"/>
              <a:headEnd/>
              <a:tailEnd type="triangle" w="lg" len="med"/>
            </a:ln>
          </p:spPr>
        </p:cxnSp>
        <p:sp>
          <p:nvSpPr>
            <p:cNvPr id="118798" name="Rectangle 35"/>
            <p:cNvSpPr>
              <a:spLocks noChangeArrowheads="1"/>
            </p:cNvSpPr>
            <p:nvPr/>
          </p:nvSpPr>
          <p:spPr bwMode="gray">
            <a:xfrm>
              <a:off x="1840" y="2631"/>
              <a:ext cx="478" cy="203"/>
            </a:xfrm>
            <a:prstGeom prst="rect">
              <a:avLst/>
            </a:prstGeom>
            <a:solidFill>
              <a:srgbClr val="999999"/>
            </a:solidFill>
            <a:ln w="6350">
              <a:noFill/>
              <a:miter lim="800000"/>
              <a:headEnd/>
              <a:tailEnd/>
            </a:ln>
          </p:spPr>
          <p:txBody>
            <a:bodyPr lIns="45720" rIns="45720" anchor="ctr" anchorCtr="1"/>
            <a:lstStyle/>
            <a:p>
              <a:pPr eaLnBrk="0" hangingPunct="0"/>
              <a:endParaRPr lang="en-US" sz="1000">
                <a:solidFill>
                  <a:srgbClr val="646464"/>
                </a:solidFill>
                <a:cs typeface="Arial" pitchFamily="34" charset="0"/>
              </a:endParaRPr>
            </a:p>
          </p:txBody>
        </p:sp>
        <p:sp>
          <p:nvSpPr>
            <p:cNvPr id="118799" name="Rectangle 36"/>
            <p:cNvSpPr>
              <a:spLocks noChangeArrowheads="1"/>
            </p:cNvSpPr>
            <p:nvPr/>
          </p:nvSpPr>
          <p:spPr bwMode="gray">
            <a:xfrm>
              <a:off x="1192" y="2631"/>
              <a:ext cx="478" cy="203"/>
            </a:xfrm>
            <a:prstGeom prst="rect">
              <a:avLst/>
            </a:prstGeom>
            <a:solidFill>
              <a:srgbClr val="999999"/>
            </a:solidFill>
            <a:ln w="6350">
              <a:noFill/>
              <a:miter lim="800000"/>
              <a:headEnd/>
              <a:tailEnd/>
            </a:ln>
          </p:spPr>
          <p:txBody>
            <a:bodyPr lIns="45720" rIns="45720" anchor="ctr" anchorCtr="1"/>
            <a:lstStyle/>
            <a:p>
              <a:pPr eaLnBrk="0" hangingPunct="0"/>
              <a:endParaRPr lang="en-US" sz="1000">
                <a:solidFill>
                  <a:srgbClr val="646464"/>
                </a:solidFill>
                <a:cs typeface="Arial" pitchFamily="34" charset="0"/>
              </a:endParaRPr>
            </a:p>
          </p:txBody>
        </p:sp>
        <p:sp>
          <p:nvSpPr>
            <p:cNvPr id="118800" name="Rectangle 37"/>
            <p:cNvSpPr>
              <a:spLocks noChangeArrowheads="1"/>
            </p:cNvSpPr>
            <p:nvPr/>
          </p:nvSpPr>
          <p:spPr bwMode="gray">
            <a:xfrm>
              <a:off x="1442" y="3210"/>
              <a:ext cx="330" cy="203"/>
            </a:xfrm>
            <a:prstGeom prst="rect">
              <a:avLst/>
            </a:prstGeom>
            <a:solidFill>
              <a:srgbClr val="999999"/>
            </a:solidFill>
            <a:ln w="6350">
              <a:noFill/>
              <a:miter lim="800000"/>
              <a:headEnd/>
              <a:tailEnd/>
            </a:ln>
          </p:spPr>
          <p:txBody>
            <a:bodyPr lIns="45720" rIns="45720" anchor="ctr" anchorCtr="1"/>
            <a:lstStyle/>
            <a:p>
              <a:pPr eaLnBrk="0" hangingPunct="0"/>
              <a:endParaRPr lang="en-US" sz="1000">
                <a:solidFill>
                  <a:srgbClr val="646464"/>
                </a:solidFill>
                <a:cs typeface="Arial" pitchFamily="34" charset="0"/>
              </a:endParaRPr>
            </a:p>
          </p:txBody>
        </p:sp>
        <p:sp>
          <p:nvSpPr>
            <p:cNvPr id="118801" name="Rectangle 38"/>
            <p:cNvSpPr>
              <a:spLocks noChangeArrowheads="1"/>
            </p:cNvSpPr>
            <p:nvPr/>
          </p:nvSpPr>
          <p:spPr bwMode="gray">
            <a:xfrm>
              <a:off x="1915" y="3210"/>
              <a:ext cx="329" cy="203"/>
            </a:xfrm>
            <a:prstGeom prst="rect">
              <a:avLst/>
            </a:prstGeom>
            <a:solidFill>
              <a:srgbClr val="999999"/>
            </a:solidFill>
            <a:ln w="6350">
              <a:noFill/>
              <a:miter lim="800000"/>
              <a:headEnd/>
              <a:tailEnd/>
            </a:ln>
          </p:spPr>
          <p:txBody>
            <a:bodyPr lIns="45720" rIns="45720" anchor="ctr" anchorCtr="1"/>
            <a:lstStyle/>
            <a:p>
              <a:pPr eaLnBrk="0" hangingPunct="0"/>
              <a:endParaRPr lang="en-US" sz="1000">
                <a:solidFill>
                  <a:srgbClr val="646464"/>
                </a:solidFill>
                <a:cs typeface="Arial" pitchFamily="34" charset="0"/>
              </a:endParaRPr>
            </a:p>
          </p:txBody>
        </p:sp>
        <p:sp>
          <p:nvSpPr>
            <p:cNvPr id="118802" name="Rectangle 39"/>
            <p:cNvSpPr>
              <a:spLocks noChangeArrowheads="1"/>
            </p:cNvSpPr>
            <p:nvPr/>
          </p:nvSpPr>
          <p:spPr bwMode="gray">
            <a:xfrm>
              <a:off x="2388" y="3210"/>
              <a:ext cx="329" cy="203"/>
            </a:xfrm>
            <a:prstGeom prst="rect">
              <a:avLst/>
            </a:prstGeom>
            <a:solidFill>
              <a:srgbClr val="999999"/>
            </a:solidFill>
            <a:ln w="6350">
              <a:noFill/>
              <a:miter lim="800000"/>
              <a:headEnd/>
              <a:tailEnd/>
            </a:ln>
          </p:spPr>
          <p:txBody>
            <a:bodyPr lIns="45720" rIns="45720" anchor="ctr" anchorCtr="1"/>
            <a:lstStyle/>
            <a:p>
              <a:pPr eaLnBrk="0" hangingPunct="0"/>
              <a:endParaRPr lang="en-US" sz="1000">
                <a:solidFill>
                  <a:srgbClr val="646464"/>
                </a:solidFill>
                <a:cs typeface="Arial" pitchFamily="34" charset="0"/>
              </a:endParaRPr>
            </a:p>
          </p:txBody>
        </p:sp>
        <p:cxnSp>
          <p:nvCxnSpPr>
            <p:cNvPr id="118803" name="AutoShape 40"/>
            <p:cNvCxnSpPr>
              <a:cxnSpLocks noChangeShapeType="1"/>
              <a:stCxn id="118798" idx="2"/>
              <a:endCxn id="118800" idx="0"/>
            </p:cNvCxnSpPr>
            <p:nvPr/>
          </p:nvCxnSpPr>
          <p:spPr bwMode="gray">
            <a:xfrm rot="5400000">
              <a:off x="1655" y="2786"/>
              <a:ext cx="376" cy="472"/>
            </a:xfrm>
            <a:prstGeom prst="bentConnector3">
              <a:avLst>
                <a:gd name="adj1" fmla="val 49736"/>
              </a:avLst>
            </a:prstGeom>
            <a:noFill/>
            <a:ln w="12700">
              <a:solidFill>
                <a:schemeClr val="tx1"/>
              </a:solidFill>
              <a:miter lim="800000"/>
              <a:headEnd/>
              <a:tailEnd type="triangle" w="lg" len="med"/>
            </a:ln>
          </p:spPr>
        </p:cxnSp>
        <p:cxnSp>
          <p:nvCxnSpPr>
            <p:cNvPr id="118804" name="AutoShape 41"/>
            <p:cNvCxnSpPr>
              <a:cxnSpLocks noChangeShapeType="1"/>
              <a:stCxn id="118798" idx="2"/>
              <a:endCxn id="118801" idx="0"/>
            </p:cNvCxnSpPr>
            <p:nvPr/>
          </p:nvCxnSpPr>
          <p:spPr bwMode="gray">
            <a:xfrm rot="16200000" flipH="1">
              <a:off x="1892" y="3021"/>
              <a:ext cx="376" cy="1"/>
            </a:xfrm>
            <a:prstGeom prst="bentConnector3">
              <a:avLst>
                <a:gd name="adj1" fmla="val 49736"/>
              </a:avLst>
            </a:prstGeom>
            <a:noFill/>
            <a:ln w="12700">
              <a:solidFill>
                <a:schemeClr val="tx1"/>
              </a:solidFill>
              <a:miter lim="800000"/>
              <a:headEnd/>
              <a:tailEnd type="triangle" w="lg" len="med"/>
            </a:ln>
          </p:spPr>
        </p:cxnSp>
        <p:cxnSp>
          <p:nvCxnSpPr>
            <p:cNvPr id="118805" name="AutoShape 42"/>
            <p:cNvCxnSpPr>
              <a:cxnSpLocks noChangeShapeType="1"/>
              <a:stCxn id="118798" idx="2"/>
              <a:endCxn id="118802" idx="0"/>
            </p:cNvCxnSpPr>
            <p:nvPr/>
          </p:nvCxnSpPr>
          <p:spPr bwMode="gray">
            <a:xfrm rot="16200000" flipH="1">
              <a:off x="2128" y="2785"/>
              <a:ext cx="376" cy="474"/>
            </a:xfrm>
            <a:prstGeom prst="bentConnector3">
              <a:avLst>
                <a:gd name="adj1" fmla="val 49736"/>
              </a:avLst>
            </a:prstGeom>
            <a:noFill/>
            <a:ln w="12700">
              <a:solidFill>
                <a:schemeClr val="tx1"/>
              </a:solidFill>
              <a:miter lim="800000"/>
              <a:headEnd/>
              <a:tailEnd type="triangle" w="lg" len="med"/>
            </a:ln>
          </p:spPr>
        </p:cxnSp>
        <p:sp>
          <p:nvSpPr>
            <p:cNvPr id="118806" name="Rectangle 43"/>
            <p:cNvSpPr>
              <a:spLocks noChangeArrowheads="1"/>
            </p:cNvSpPr>
            <p:nvPr/>
          </p:nvSpPr>
          <p:spPr bwMode="gray">
            <a:xfrm>
              <a:off x="2489" y="2631"/>
              <a:ext cx="479" cy="203"/>
            </a:xfrm>
            <a:prstGeom prst="rect">
              <a:avLst/>
            </a:prstGeom>
            <a:solidFill>
              <a:srgbClr val="999999"/>
            </a:solidFill>
            <a:ln w="6350">
              <a:noFill/>
              <a:miter lim="800000"/>
              <a:headEnd/>
              <a:tailEnd/>
            </a:ln>
          </p:spPr>
          <p:txBody>
            <a:bodyPr lIns="45720" rIns="45720" anchor="ctr" anchorCtr="1"/>
            <a:lstStyle/>
            <a:p>
              <a:pPr eaLnBrk="0" hangingPunct="0"/>
              <a:endParaRPr lang="en-US" sz="1000">
                <a:solidFill>
                  <a:srgbClr val="646464"/>
                </a:solidFill>
                <a:cs typeface="Arial" pitchFamily="34" charset="0"/>
              </a:endParaRPr>
            </a:p>
          </p:txBody>
        </p:sp>
        <p:cxnSp>
          <p:nvCxnSpPr>
            <p:cNvPr id="118807" name="AutoShape 44"/>
            <p:cNvCxnSpPr>
              <a:cxnSpLocks noChangeShapeType="1"/>
              <a:stCxn id="118795" idx="2"/>
              <a:endCxn id="118806" idx="0"/>
            </p:cNvCxnSpPr>
            <p:nvPr/>
          </p:nvCxnSpPr>
          <p:spPr bwMode="gray">
            <a:xfrm rot="16200000" flipH="1">
              <a:off x="2301" y="2203"/>
              <a:ext cx="204" cy="652"/>
            </a:xfrm>
            <a:prstGeom prst="bentConnector3">
              <a:avLst>
                <a:gd name="adj1" fmla="val 49509"/>
              </a:avLst>
            </a:prstGeom>
            <a:noFill/>
            <a:ln w="12700">
              <a:solidFill>
                <a:schemeClr val="tx1"/>
              </a:solidFill>
              <a:miter lim="800000"/>
              <a:headEnd/>
              <a:tailEnd type="triangle" w="lg" len="med"/>
            </a:ln>
          </p:spPr>
        </p:cxnSp>
        <p:sp>
          <p:nvSpPr>
            <p:cNvPr id="118808" name="Text Box 45"/>
            <p:cNvSpPr txBox="1">
              <a:spLocks noChangeArrowheads="1"/>
            </p:cNvSpPr>
            <p:nvPr/>
          </p:nvSpPr>
          <p:spPr bwMode="gray">
            <a:xfrm>
              <a:off x="1859" y="1488"/>
              <a:ext cx="762" cy="294"/>
            </a:xfrm>
            <a:prstGeom prst="rect">
              <a:avLst/>
            </a:prstGeom>
            <a:noFill/>
            <a:ln w="9525" algn="ctr">
              <a:noFill/>
              <a:miter lim="800000"/>
              <a:headEnd/>
              <a:tailEnd/>
            </a:ln>
          </p:spPr>
          <p:txBody>
            <a:bodyPr lIns="0" tIns="0" rIns="0" bIns="0">
              <a:spAutoFit/>
            </a:bodyPr>
            <a:lstStyle/>
            <a:p>
              <a:pPr>
                <a:lnSpc>
                  <a:spcPct val="85000"/>
                </a:lnSpc>
                <a:spcBef>
                  <a:spcPct val="50000"/>
                </a:spcBef>
              </a:pPr>
              <a:r>
                <a:rPr lang="en-GB" b="1">
                  <a:solidFill>
                    <a:srgbClr val="000000"/>
                  </a:solidFill>
                  <a:cs typeface="Arial" pitchFamily="34" charset="0"/>
                </a:rPr>
                <a:t>Exam Question</a:t>
              </a:r>
              <a:endParaRPr lang="en-US" b="1">
                <a:solidFill>
                  <a:srgbClr val="000000"/>
                </a:solidFill>
                <a:cs typeface="Arial" pitchFamily="34" charset="0"/>
              </a:endParaRPr>
            </a:p>
          </p:txBody>
        </p:sp>
      </p:gr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Content Placeholder 2"/>
          <p:cNvSpPr>
            <a:spLocks noGrp="1"/>
          </p:cNvSpPr>
          <p:nvPr>
            <p:ph idx="1"/>
          </p:nvPr>
        </p:nvSpPr>
        <p:spPr/>
        <p:txBody>
          <a:bodyPr/>
          <a:lstStyle/>
          <a:p>
            <a:pPr>
              <a:buFont typeface="Arial" pitchFamily="34" charset="0"/>
              <a:buNone/>
            </a:pPr>
            <a:r>
              <a:rPr lang="en-GB" sz="3200" b="1" dirty="0">
                <a:solidFill>
                  <a:schemeClr val="tx1"/>
                </a:solidFill>
              </a:rPr>
              <a:t>	</a:t>
            </a:r>
            <a:endParaRPr lang="cs-CZ" sz="3200" b="1" dirty="0" smtClean="0">
              <a:solidFill>
                <a:schemeClr val="tx1"/>
              </a:solidFill>
            </a:endParaRPr>
          </a:p>
          <a:p>
            <a:pPr>
              <a:buFont typeface="Arial" pitchFamily="34" charset="0"/>
              <a:buNone/>
            </a:pPr>
            <a:r>
              <a:rPr lang="cs-CZ" sz="3200" dirty="0" smtClean="0">
                <a:solidFill>
                  <a:schemeClr val="tx1"/>
                </a:solidFill>
              </a:rPr>
              <a:t>   </a:t>
            </a:r>
            <a:r>
              <a:rPr lang="en-GB" sz="3200" dirty="0" smtClean="0">
                <a:solidFill>
                  <a:schemeClr val="tx1"/>
                </a:solidFill>
              </a:rPr>
              <a:t>“</a:t>
            </a:r>
            <a:r>
              <a:rPr lang="cs-CZ" sz="3200" dirty="0" smtClean="0">
                <a:solidFill>
                  <a:schemeClr val="tx1"/>
                </a:solidFill>
              </a:rPr>
              <a:t>Kdybych měl 60 minut na vyřešení problému, na kterém závisí můj život, strávil bych 55 minut vymýšlením správné otázky. V momentě kdy budu znát správnou otázku, byl bych schopen ji jednoduše zodpovědět za 5 minut.“</a:t>
            </a:r>
          </a:p>
          <a:p>
            <a:pPr algn="r">
              <a:buFont typeface="Arial" pitchFamily="34" charset="0"/>
              <a:buNone/>
            </a:pPr>
            <a:r>
              <a:rPr lang="en-GB" b="1" dirty="0" smtClean="0">
                <a:solidFill>
                  <a:schemeClr val="tx1"/>
                </a:solidFill>
              </a:rPr>
              <a:t>Albert </a:t>
            </a:r>
            <a:r>
              <a:rPr lang="en-GB" b="1" dirty="0">
                <a:solidFill>
                  <a:schemeClr val="tx1"/>
                </a:solidFill>
              </a:rPr>
              <a:t>Einstein </a:t>
            </a:r>
            <a:r>
              <a:rPr lang="en-GB" sz="1200" dirty="0">
                <a:solidFill>
                  <a:schemeClr val="tx1"/>
                </a:solidFill>
              </a:rPr>
              <a:t>March 1879 – 18 April 1955</a:t>
            </a:r>
            <a:endParaRPr lang="en-GB" sz="1200" b="1" dirty="0">
              <a:solidFill>
                <a:schemeClr val="tx1"/>
              </a:solidFill>
            </a:endParaRPr>
          </a:p>
          <a:p>
            <a:endParaRPr lang="en-GB" dirty="0">
              <a:solidFill>
                <a:schemeClr val="tx1"/>
              </a:solidFill>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xfrm>
            <a:off x="467544" y="200025"/>
            <a:ext cx="8208912" cy="863600"/>
          </a:xfrm>
        </p:spPr>
        <p:txBody>
          <a:bodyPr/>
          <a:lstStyle/>
          <a:p>
            <a:pPr eaLnBrk="1" hangingPunct="1"/>
            <a:r>
              <a:rPr lang="cs-CZ" dirty="0" smtClean="0">
                <a:solidFill>
                  <a:schemeClr val="tx1"/>
                </a:solidFill>
              </a:rPr>
              <a:t>Zaměřte se ve svém sdělení na otázku „Co by klienta zajímalo?“</a:t>
            </a:r>
            <a:endParaRPr lang="en-US" dirty="0">
              <a:solidFill>
                <a:schemeClr val="tx1"/>
              </a:solidFill>
            </a:endParaRPr>
          </a:p>
        </p:txBody>
      </p:sp>
      <p:sp>
        <p:nvSpPr>
          <p:cNvPr id="120835" name="Rectangle 23"/>
          <p:cNvSpPr>
            <a:spLocks noGrp="1" noChangeArrowheads="1"/>
          </p:cNvSpPr>
          <p:nvPr>
            <p:ph type="body" idx="1"/>
          </p:nvPr>
        </p:nvSpPr>
        <p:spPr>
          <a:xfrm>
            <a:off x="5027613" y="1500188"/>
            <a:ext cx="3808412" cy="3771900"/>
          </a:xfrm>
        </p:spPr>
        <p:txBody>
          <a:bodyPr/>
          <a:lstStyle/>
          <a:p>
            <a:pPr eaLnBrk="1" hangingPunct="1">
              <a:lnSpc>
                <a:spcPct val="90000"/>
              </a:lnSpc>
              <a:buFont typeface="Arial" pitchFamily="34" charset="0"/>
              <a:buNone/>
            </a:pPr>
            <a:r>
              <a:rPr lang="en-GB" sz="2000" b="1" dirty="0"/>
              <a:t>Question =</a:t>
            </a:r>
          </a:p>
          <a:p>
            <a:pPr lvl="1">
              <a:lnSpc>
                <a:spcPct val="90000"/>
              </a:lnSpc>
            </a:pPr>
            <a:r>
              <a:rPr lang="cs-CZ" sz="1800" dirty="0" smtClean="0">
                <a:solidFill>
                  <a:schemeClr val="tx1"/>
                </a:solidFill>
              </a:rPr>
              <a:t>Jasné vyjádření toho, co je důvodem pro naše sdělení</a:t>
            </a:r>
          </a:p>
          <a:p>
            <a:pPr lvl="1" eaLnBrk="1" hangingPunct="1">
              <a:lnSpc>
                <a:spcPct val="90000"/>
              </a:lnSpc>
            </a:pPr>
            <a:r>
              <a:rPr lang="cs-CZ" sz="1800" dirty="0" smtClean="0">
                <a:solidFill>
                  <a:schemeClr val="tx1"/>
                </a:solidFill>
              </a:rPr>
              <a:t>Co nyní uděláme?</a:t>
            </a:r>
          </a:p>
          <a:p>
            <a:pPr lvl="1" eaLnBrk="1" hangingPunct="1">
              <a:lnSpc>
                <a:spcPct val="90000"/>
              </a:lnSpc>
            </a:pPr>
            <a:r>
              <a:rPr lang="cs-CZ" sz="1800" dirty="0" smtClean="0">
                <a:solidFill>
                  <a:schemeClr val="tx1"/>
                </a:solidFill>
              </a:rPr>
              <a:t>Jak to můžeme spravit?</a:t>
            </a:r>
          </a:p>
          <a:p>
            <a:pPr lvl="1" eaLnBrk="1" hangingPunct="1">
              <a:lnSpc>
                <a:spcPct val="90000"/>
              </a:lnSpc>
            </a:pPr>
            <a:r>
              <a:rPr lang="cs-CZ" sz="1800" dirty="0" smtClean="0">
                <a:solidFill>
                  <a:schemeClr val="tx1"/>
                </a:solidFill>
              </a:rPr>
              <a:t>Jak tomu můžeme zabránit?</a:t>
            </a:r>
          </a:p>
          <a:p>
            <a:pPr lvl="1" eaLnBrk="1" hangingPunct="1">
              <a:lnSpc>
                <a:spcPct val="90000"/>
              </a:lnSpc>
            </a:pPr>
            <a:endParaRPr lang="cs-CZ" sz="1800" dirty="0" smtClean="0">
              <a:solidFill>
                <a:schemeClr val="tx1"/>
              </a:solidFill>
            </a:endParaRPr>
          </a:p>
          <a:p>
            <a:pPr eaLnBrk="1" hangingPunct="1">
              <a:lnSpc>
                <a:spcPct val="90000"/>
              </a:lnSpc>
            </a:pPr>
            <a:r>
              <a:rPr lang="cs-CZ" sz="2000" dirty="0" smtClean="0">
                <a:solidFill>
                  <a:schemeClr val="tx1"/>
                </a:solidFill>
              </a:rPr>
              <a:t>Toto je ústřední bod procesu</a:t>
            </a:r>
          </a:p>
          <a:p>
            <a:pPr lvl="1" eaLnBrk="1" hangingPunct="1">
              <a:lnSpc>
                <a:spcPct val="90000"/>
              </a:lnSpc>
            </a:pPr>
            <a:r>
              <a:rPr lang="cs-CZ" sz="1800" dirty="0" smtClean="0">
                <a:solidFill>
                  <a:schemeClr val="tx1"/>
                </a:solidFill>
              </a:rPr>
              <a:t>Vše co následuje souvisí s tímto sdělením</a:t>
            </a:r>
          </a:p>
          <a:p>
            <a:pPr eaLnBrk="1" hangingPunct="1">
              <a:lnSpc>
                <a:spcPct val="90000"/>
              </a:lnSpc>
            </a:pPr>
            <a:endParaRPr lang="en-GB" sz="2000" dirty="0"/>
          </a:p>
          <a:p>
            <a:pPr eaLnBrk="1" hangingPunct="1">
              <a:lnSpc>
                <a:spcPct val="90000"/>
              </a:lnSpc>
            </a:pPr>
            <a:endParaRPr lang="en-US" sz="2000" dirty="0"/>
          </a:p>
        </p:txBody>
      </p:sp>
      <p:grpSp>
        <p:nvGrpSpPr>
          <p:cNvPr id="2" name="Group 46"/>
          <p:cNvGrpSpPr>
            <a:grpSpLocks/>
          </p:cNvGrpSpPr>
          <p:nvPr/>
        </p:nvGrpSpPr>
        <p:grpSpPr bwMode="auto">
          <a:xfrm>
            <a:off x="468313" y="1219200"/>
            <a:ext cx="4243387" cy="4198938"/>
            <a:chOff x="295" y="768"/>
            <a:chExt cx="2673" cy="2645"/>
          </a:xfrm>
        </p:grpSpPr>
        <p:pic>
          <p:nvPicPr>
            <p:cNvPr id="120837" name="Picture 47"/>
            <p:cNvPicPr>
              <a:picLocks noChangeAspect="1" noChangeArrowheads="1"/>
            </p:cNvPicPr>
            <p:nvPr/>
          </p:nvPicPr>
          <p:blipFill>
            <a:blip r:embed="rId3" cstate="print"/>
            <a:srcRect b="33546"/>
            <a:stretch>
              <a:fillRect/>
            </a:stretch>
          </p:blipFill>
          <p:spPr bwMode="gray">
            <a:xfrm>
              <a:off x="1688" y="768"/>
              <a:ext cx="823" cy="1200"/>
            </a:xfrm>
            <a:prstGeom prst="rect">
              <a:avLst/>
            </a:prstGeom>
            <a:noFill/>
            <a:ln w="9525" algn="ctr">
              <a:noFill/>
              <a:miter lim="800000"/>
              <a:headEnd/>
              <a:tailEnd/>
            </a:ln>
          </p:spPr>
        </p:pic>
        <p:sp>
          <p:nvSpPr>
            <p:cNvPr id="120838" name="Rectangle 48"/>
            <p:cNvSpPr>
              <a:spLocks noChangeArrowheads="1"/>
            </p:cNvSpPr>
            <p:nvPr/>
          </p:nvSpPr>
          <p:spPr bwMode="gray">
            <a:xfrm>
              <a:off x="295" y="1352"/>
              <a:ext cx="774" cy="593"/>
            </a:xfrm>
            <a:prstGeom prst="rect">
              <a:avLst/>
            </a:prstGeom>
            <a:solidFill>
              <a:srgbClr val="999999"/>
            </a:solidFill>
            <a:ln w="9525" algn="ctr">
              <a:noFill/>
              <a:miter lim="800000"/>
              <a:headEnd/>
              <a:tailEnd/>
            </a:ln>
          </p:spPr>
          <p:txBody>
            <a:bodyPr wrap="none" lIns="0" tIns="0" rIns="0" bIns="0" anchor="ctr">
              <a:spAutoFit/>
            </a:bodyPr>
            <a:lstStyle/>
            <a:p>
              <a:pPr algn="l"/>
              <a:endParaRPr lang="en-GB">
                <a:solidFill>
                  <a:srgbClr val="646464"/>
                </a:solidFill>
                <a:cs typeface="Arial" pitchFamily="34" charset="0"/>
              </a:endParaRPr>
            </a:p>
          </p:txBody>
        </p:sp>
        <p:sp>
          <p:nvSpPr>
            <p:cNvPr id="120839" name="Text Box 49"/>
            <p:cNvSpPr txBox="1">
              <a:spLocks noChangeArrowheads="1"/>
            </p:cNvSpPr>
            <p:nvPr/>
          </p:nvSpPr>
          <p:spPr bwMode="gray">
            <a:xfrm>
              <a:off x="436" y="1562"/>
              <a:ext cx="496" cy="173"/>
            </a:xfrm>
            <a:prstGeom prst="rect">
              <a:avLst/>
            </a:prstGeom>
            <a:noFill/>
            <a:ln w="9525" algn="ctr">
              <a:noFill/>
              <a:miter lim="800000"/>
              <a:headEnd/>
              <a:tailEnd/>
            </a:ln>
          </p:spPr>
          <p:txBody>
            <a:bodyPr wrap="none" lIns="0" tIns="0" rIns="0" bIns="0">
              <a:spAutoFit/>
            </a:bodyPr>
            <a:lstStyle/>
            <a:p>
              <a:pPr>
                <a:spcBef>
                  <a:spcPct val="50000"/>
                </a:spcBef>
              </a:pPr>
              <a:r>
                <a:rPr lang="en-GB">
                  <a:solidFill>
                    <a:srgbClr val="FFFFFF"/>
                  </a:solidFill>
                  <a:cs typeface="Arial" pitchFamily="34" charset="0"/>
                </a:rPr>
                <a:t>Context</a:t>
              </a:r>
              <a:endParaRPr lang="en-US">
                <a:solidFill>
                  <a:srgbClr val="FFFFFF"/>
                </a:solidFill>
                <a:cs typeface="Arial" pitchFamily="34" charset="0"/>
              </a:endParaRPr>
            </a:p>
          </p:txBody>
        </p:sp>
        <p:sp>
          <p:nvSpPr>
            <p:cNvPr id="120840" name="AutoShape 50"/>
            <p:cNvSpPr>
              <a:spLocks noChangeArrowheads="1"/>
            </p:cNvSpPr>
            <p:nvPr/>
          </p:nvSpPr>
          <p:spPr bwMode="gray">
            <a:xfrm rot="5400000">
              <a:off x="1214" y="1310"/>
              <a:ext cx="593" cy="678"/>
            </a:xfrm>
            <a:prstGeom prst="triangle">
              <a:avLst>
                <a:gd name="adj" fmla="val 50000"/>
              </a:avLst>
            </a:prstGeom>
            <a:solidFill>
              <a:srgbClr val="DCDCDC"/>
            </a:solidFill>
            <a:ln w="9525" algn="ctr">
              <a:noFill/>
              <a:miter lim="800000"/>
              <a:headEnd/>
              <a:tailEnd/>
            </a:ln>
          </p:spPr>
          <p:txBody>
            <a:bodyPr lIns="0" tIns="0" rIns="0" bIns="0" anchor="ctr">
              <a:spAutoFit/>
            </a:bodyPr>
            <a:lstStyle/>
            <a:p>
              <a:pPr algn="l"/>
              <a:endParaRPr lang="en-GB">
                <a:solidFill>
                  <a:srgbClr val="646464"/>
                </a:solidFill>
                <a:cs typeface="Arial" pitchFamily="34" charset="0"/>
              </a:endParaRPr>
            </a:p>
          </p:txBody>
        </p:sp>
        <p:sp>
          <p:nvSpPr>
            <p:cNvPr id="120841" name="Text Box 51"/>
            <p:cNvSpPr txBox="1">
              <a:spLocks noChangeArrowheads="1"/>
            </p:cNvSpPr>
            <p:nvPr/>
          </p:nvSpPr>
          <p:spPr bwMode="gray">
            <a:xfrm>
              <a:off x="1192" y="1562"/>
              <a:ext cx="456" cy="173"/>
            </a:xfrm>
            <a:prstGeom prst="rect">
              <a:avLst/>
            </a:prstGeom>
            <a:noFill/>
            <a:ln w="9525" algn="ctr">
              <a:noFill/>
              <a:miter lim="800000"/>
              <a:headEnd/>
              <a:tailEnd/>
            </a:ln>
          </p:spPr>
          <p:txBody>
            <a:bodyPr wrap="none" lIns="0" tIns="0" rIns="0" bIns="0">
              <a:spAutoFit/>
            </a:bodyPr>
            <a:lstStyle/>
            <a:p>
              <a:pPr>
                <a:spcBef>
                  <a:spcPct val="50000"/>
                </a:spcBef>
              </a:pPr>
              <a:r>
                <a:rPr lang="en-GB">
                  <a:solidFill>
                    <a:srgbClr val="000000"/>
                  </a:solidFill>
                  <a:cs typeface="Arial" pitchFamily="34" charset="0"/>
                </a:rPr>
                <a:t>Trigger</a:t>
              </a:r>
              <a:endParaRPr lang="en-US">
                <a:solidFill>
                  <a:srgbClr val="000000"/>
                </a:solidFill>
                <a:cs typeface="Arial" pitchFamily="34" charset="0"/>
              </a:endParaRPr>
            </a:p>
          </p:txBody>
        </p:sp>
        <p:sp>
          <p:nvSpPr>
            <p:cNvPr id="120842" name="AutoShape 52"/>
            <p:cNvSpPr>
              <a:spLocks noChangeArrowheads="1"/>
            </p:cNvSpPr>
            <p:nvPr/>
          </p:nvSpPr>
          <p:spPr bwMode="gray">
            <a:xfrm flipV="1">
              <a:off x="2002" y="1993"/>
              <a:ext cx="174" cy="199"/>
            </a:xfrm>
            <a:prstGeom prst="triangle">
              <a:avLst>
                <a:gd name="adj" fmla="val 50000"/>
              </a:avLst>
            </a:prstGeom>
            <a:solidFill>
              <a:schemeClr val="accent2"/>
            </a:solidFill>
            <a:ln w="9525" algn="ctr">
              <a:noFill/>
              <a:miter lim="800000"/>
              <a:headEnd/>
              <a:tailEnd/>
            </a:ln>
          </p:spPr>
          <p:txBody>
            <a:bodyPr lIns="0" tIns="0" rIns="0" bIns="0" anchor="ctr">
              <a:spAutoFit/>
            </a:bodyPr>
            <a:lstStyle/>
            <a:p>
              <a:pPr algn="l"/>
              <a:endParaRPr lang="en-GB">
                <a:solidFill>
                  <a:srgbClr val="646464"/>
                </a:solidFill>
                <a:cs typeface="Arial" pitchFamily="34" charset="0"/>
              </a:endParaRPr>
            </a:p>
          </p:txBody>
        </p:sp>
        <p:sp>
          <p:nvSpPr>
            <p:cNvPr id="120843" name="Rectangle 53"/>
            <p:cNvSpPr>
              <a:spLocks noChangeArrowheads="1"/>
            </p:cNvSpPr>
            <p:nvPr/>
          </p:nvSpPr>
          <p:spPr bwMode="gray">
            <a:xfrm>
              <a:off x="1688" y="2224"/>
              <a:ext cx="778" cy="203"/>
            </a:xfrm>
            <a:prstGeom prst="rect">
              <a:avLst/>
            </a:prstGeom>
            <a:solidFill>
              <a:srgbClr val="999999"/>
            </a:solidFill>
            <a:ln w="6350">
              <a:noFill/>
              <a:miter lim="800000"/>
              <a:headEnd/>
              <a:tailEnd/>
            </a:ln>
          </p:spPr>
          <p:txBody>
            <a:bodyPr lIns="45720" rIns="45720" anchor="ctr" anchorCtr="1"/>
            <a:lstStyle/>
            <a:p>
              <a:pPr eaLnBrk="0" hangingPunct="0"/>
              <a:r>
                <a:rPr lang="en-GB" sz="1600" b="1">
                  <a:solidFill>
                    <a:srgbClr val="FFFFFF"/>
                  </a:solidFill>
                  <a:cs typeface="Arial" pitchFamily="34" charset="0"/>
                </a:rPr>
                <a:t>Response</a:t>
              </a:r>
              <a:endParaRPr lang="en-US" sz="1600" b="1">
                <a:solidFill>
                  <a:srgbClr val="FFFFFF"/>
                </a:solidFill>
                <a:cs typeface="Arial" pitchFamily="34" charset="0"/>
              </a:endParaRPr>
            </a:p>
          </p:txBody>
        </p:sp>
        <p:cxnSp>
          <p:nvCxnSpPr>
            <p:cNvPr id="120844" name="AutoShape 54"/>
            <p:cNvCxnSpPr>
              <a:cxnSpLocks noChangeShapeType="1"/>
              <a:stCxn id="120843" idx="2"/>
              <a:endCxn id="120847" idx="0"/>
            </p:cNvCxnSpPr>
            <p:nvPr/>
          </p:nvCxnSpPr>
          <p:spPr bwMode="gray">
            <a:xfrm rot="5400000">
              <a:off x="1652" y="2206"/>
              <a:ext cx="204" cy="646"/>
            </a:xfrm>
            <a:prstGeom prst="bentConnector3">
              <a:avLst>
                <a:gd name="adj1" fmla="val 49509"/>
              </a:avLst>
            </a:prstGeom>
            <a:noFill/>
            <a:ln w="12700">
              <a:solidFill>
                <a:schemeClr val="tx1"/>
              </a:solidFill>
              <a:miter lim="800000"/>
              <a:headEnd/>
              <a:tailEnd type="triangle" w="lg" len="med"/>
            </a:ln>
          </p:spPr>
        </p:cxnSp>
        <p:cxnSp>
          <p:nvCxnSpPr>
            <p:cNvPr id="120845" name="AutoShape 55"/>
            <p:cNvCxnSpPr>
              <a:cxnSpLocks noChangeShapeType="1"/>
              <a:stCxn id="120843" idx="2"/>
              <a:endCxn id="120846" idx="0"/>
            </p:cNvCxnSpPr>
            <p:nvPr/>
          </p:nvCxnSpPr>
          <p:spPr bwMode="gray">
            <a:xfrm rot="16200000" flipH="1">
              <a:off x="1976" y="2528"/>
              <a:ext cx="204" cy="2"/>
            </a:xfrm>
            <a:prstGeom prst="bentConnector3">
              <a:avLst>
                <a:gd name="adj1" fmla="val 49509"/>
              </a:avLst>
            </a:prstGeom>
            <a:noFill/>
            <a:ln w="12700">
              <a:solidFill>
                <a:schemeClr val="tx1"/>
              </a:solidFill>
              <a:miter lim="800000"/>
              <a:headEnd/>
              <a:tailEnd type="triangle" w="lg" len="med"/>
            </a:ln>
          </p:spPr>
        </p:cxnSp>
        <p:sp>
          <p:nvSpPr>
            <p:cNvPr id="120846" name="Rectangle 56"/>
            <p:cNvSpPr>
              <a:spLocks noChangeArrowheads="1"/>
            </p:cNvSpPr>
            <p:nvPr/>
          </p:nvSpPr>
          <p:spPr bwMode="gray">
            <a:xfrm>
              <a:off x="1840" y="2631"/>
              <a:ext cx="478" cy="203"/>
            </a:xfrm>
            <a:prstGeom prst="rect">
              <a:avLst/>
            </a:prstGeom>
            <a:solidFill>
              <a:srgbClr val="999999"/>
            </a:solidFill>
            <a:ln w="6350">
              <a:noFill/>
              <a:miter lim="800000"/>
              <a:headEnd/>
              <a:tailEnd/>
            </a:ln>
          </p:spPr>
          <p:txBody>
            <a:bodyPr lIns="45720" rIns="45720" anchor="ctr" anchorCtr="1"/>
            <a:lstStyle/>
            <a:p>
              <a:pPr eaLnBrk="0" hangingPunct="0"/>
              <a:endParaRPr lang="en-US" sz="1000">
                <a:solidFill>
                  <a:srgbClr val="646464"/>
                </a:solidFill>
                <a:cs typeface="Arial" pitchFamily="34" charset="0"/>
              </a:endParaRPr>
            </a:p>
          </p:txBody>
        </p:sp>
        <p:sp>
          <p:nvSpPr>
            <p:cNvPr id="120847" name="Rectangle 57"/>
            <p:cNvSpPr>
              <a:spLocks noChangeArrowheads="1"/>
            </p:cNvSpPr>
            <p:nvPr/>
          </p:nvSpPr>
          <p:spPr bwMode="gray">
            <a:xfrm>
              <a:off x="1192" y="2631"/>
              <a:ext cx="478" cy="203"/>
            </a:xfrm>
            <a:prstGeom prst="rect">
              <a:avLst/>
            </a:prstGeom>
            <a:solidFill>
              <a:srgbClr val="999999"/>
            </a:solidFill>
            <a:ln w="6350">
              <a:noFill/>
              <a:miter lim="800000"/>
              <a:headEnd/>
              <a:tailEnd/>
            </a:ln>
          </p:spPr>
          <p:txBody>
            <a:bodyPr lIns="45720" rIns="45720" anchor="ctr" anchorCtr="1"/>
            <a:lstStyle/>
            <a:p>
              <a:pPr eaLnBrk="0" hangingPunct="0"/>
              <a:endParaRPr lang="en-US" sz="1000">
                <a:solidFill>
                  <a:srgbClr val="646464"/>
                </a:solidFill>
                <a:cs typeface="Arial" pitchFamily="34" charset="0"/>
              </a:endParaRPr>
            </a:p>
          </p:txBody>
        </p:sp>
        <p:sp>
          <p:nvSpPr>
            <p:cNvPr id="120848" name="Rectangle 58"/>
            <p:cNvSpPr>
              <a:spLocks noChangeArrowheads="1"/>
            </p:cNvSpPr>
            <p:nvPr/>
          </p:nvSpPr>
          <p:spPr bwMode="gray">
            <a:xfrm>
              <a:off x="1442" y="3210"/>
              <a:ext cx="330" cy="203"/>
            </a:xfrm>
            <a:prstGeom prst="rect">
              <a:avLst/>
            </a:prstGeom>
            <a:solidFill>
              <a:srgbClr val="999999"/>
            </a:solidFill>
            <a:ln w="6350">
              <a:noFill/>
              <a:miter lim="800000"/>
              <a:headEnd/>
              <a:tailEnd/>
            </a:ln>
          </p:spPr>
          <p:txBody>
            <a:bodyPr lIns="45720" rIns="45720" anchor="ctr" anchorCtr="1"/>
            <a:lstStyle/>
            <a:p>
              <a:pPr eaLnBrk="0" hangingPunct="0"/>
              <a:endParaRPr lang="en-US" sz="1000">
                <a:solidFill>
                  <a:srgbClr val="646464"/>
                </a:solidFill>
                <a:cs typeface="Arial" pitchFamily="34" charset="0"/>
              </a:endParaRPr>
            </a:p>
          </p:txBody>
        </p:sp>
        <p:sp>
          <p:nvSpPr>
            <p:cNvPr id="120849" name="Rectangle 59"/>
            <p:cNvSpPr>
              <a:spLocks noChangeArrowheads="1"/>
            </p:cNvSpPr>
            <p:nvPr/>
          </p:nvSpPr>
          <p:spPr bwMode="gray">
            <a:xfrm>
              <a:off x="1915" y="3210"/>
              <a:ext cx="329" cy="203"/>
            </a:xfrm>
            <a:prstGeom prst="rect">
              <a:avLst/>
            </a:prstGeom>
            <a:solidFill>
              <a:srgbClr val="999999"/>
            </a:solidFill>
            <a:ln w="6350">
              <a:noFill/>
              <a:miter lim="800000"/>
              <a:headEnd/>
              <a:tailEnd/>
            </a:ln>
          </p:spPr>
          <p:txBody>
            <a:bodyPr lIns="45720" rIns="45720" anchor="ctr" anchorCtr="1"/>
            <a:lstStyle/>
            <a:p>
              <a:pPr eaLnBrk="0" hangingPunct="0"/>
              <a:endParaRPr lang="en-US" sz="1000">
                <a:solidFill>
                  <a:srgbClr val="646464"/>
                </a:solidFill>
                <a:cs typeface="Arial" pitchFamily="34" charset="0"/>
              </a:endParaRPr>
            </a:p>
          </p:txBody>
        </p:sp>
        <p:sp>
          <p:nvSpPr>
            <p:cNvPr id="120850" name="Rectangle 60"/>
            <p:cNvSpPr>
              <a:spLocks noChangeArrowheads="1"/>
            </p:cNvSpPr>
            <p:nvPr/>
          </p:nvSpPr>
          <p:spPr bwMode="gray">
            <a:xfrm>
              <a:off x="2388" y="3210"/>
              <a:ext cx="329" cy="203"/>
            </a:xfrm>
            <a:prstGeom prst="rect">
              <a:avLst/>
            </a:prstGeom>
            <a:solidFill>
              <a:srgbClr val="999999"/>
            </a:solidFill>
            <a:ln w="6350">
              <a:noFill/>
              <a:miter lim="800000"/>
              <a:headEnd/>
              <a:tailEnd/>
            </a:ln>
          </p:spPr>
          <p:txBody>
            <a:bodyPr lIns="45720" rIns="45720" anchor="ctr" anchorCtr="1"/>
            <a:lstStyle/>
            <a:p>
              <a:pPr eaLnBrk="0" hangingPunct="0"/>
              <a:endParaRPr lang="en-US" sz="1000">
                <a:solidFill>
                  <a:srgbClr val="646464"/>
                </a:solidFill>
                <a:cs typeface="Arial" pitchFamily="34" charset="0"/>
              </a:endParaRPr>
            </a:p>
          </p:txBody>
        </p:sp>
        <p:cxnSp>
          <p:nvCxnSpPr>
            <p:cNvPr id="120851" name="AutoShape 61"/>
            <p:cNvCxnSpPr>
              <a:cxnSpLocks noChangeShapeType="1"/>
              <a:stCxn id="120846" idx="2"/>
              <a:endCxn id="120848" idx="0"/>
            </p:cNvCxnSpPr>
            <p:nvPr/>
          </p:nvCxnSpPr>
          <p:spPr bwMode="gray">
            <a:xfrm rot="5400000">
              <a:off x="1655" y="2786"/>
              <a:ext cx="376" cy="472"/>
            </a:xfrm>
            <a:prstGeom prst="bentConnector3">
              <a:avLst>
                <a:gd name="adj1" fmla="val 49736"/>
              </a:avLst>
            </a:prstGeom>
            <a:noFill/>
            <a:ln w="12700">
              <a:solidFill>
                <a:schemeClr val="tx1"/>
              </a:solidFill>
              <a:miter lim="800000"/>
              <a:headEnd/>
              <a:tailEnd type="triangle" w="lg" len="med"/>
            </a:ln>
          </p:spPr>
        </p:cxnSp>
        <p:cxnSp>
          <p:nvCxnSpPr>
            <p:cNvPr id="120852" name="AutoShape 62"/>
            <p:cNvCxnSpPr>
              <a:cxnSpLocks noChangeShapeType="1"/>
              <a:stCxn id="120846" idx="2"/>
              <a:endCxn id="120849" idx="0"/>
            </p:cNvCxnSpPr>
            <p:nvPr/>
          </p:nvCxnSpPr>
          <p:spPr bwMode="gray">
            <a:xfrm rot="16200000" flipH="1">
              <a:off x="1892" y="3021"/>
              <a:ext cx="376" cy="1"/>
            </a:xfrm>
            <a:prstGeom prst="bentConnector3">
              <a:avLst>
                <a:gd name="adj1" fmla="val 49736"/>
              </a:avLst>
            </a:prstGeom>
            <a:noFill/>
            <a:ln w="12700">
              <a:solidFill>
                <a:schemeClr val="tx1"/>
              </a:solidFill>
              <a:miter lim="800000"/>
              <a:headEnd/>
              <a:tailEnd type="triangle" w="lg" len="med"/>
            </a:ln>
          </p:spPr>
        </p:cxnSp>
        <p:cxnSp>
          <p:nvCxnSpPr>
            <p:cNvPr id="120853" name="AutoShape 63"/>
            <p:cNvCxnSpPr>
              <a:cxnSpLocks noChangeShapeType="1"/>
              <a:stCxn id="120846" idx="2"/>
              <a:endCxn id="120850" idx="0"/>
            </p:cNvCxnSpPr>
            <p:nvPr/>
          </p:nvCxnSpPr>
          <p:spPr bwMode="gray">
            <a:xfrm rot="16200000" flipH="1">
              <a:off x="2128" y="2785"/>
              <a:ext cx="376" cy="474"/>
            </a:xfrm>
            <a:prstGeom prst="bentConnector3">
              <a:avLst>
                <a:gd name="adj1" fmla="val 49736"/>
              </a:avLst>
            </a:prstGeom>
            <a:noFill/>
            <a:ln w="12700">
              <a:solidFill>
                <a:schemeClr val="tx1"/>
              </a:solidFill>
              <a:miter lim="800000"/>
              <a:headEnd/>
              <a:tailEnd type="triangle" w="lg" len="med"/>
            </a:ln>
          </p:spPr>
        </p:cxnSp>
        <p:sp>
          <p:nvSpPr>
            <p:cNvPr id="120854" name="Rectangle 64"/>
            <p:cNvSpPr>
              <a:spLocks noChangeArrowheads="1"/>
            </p:cNvSpPr>
            <p:nvPr/>
          </p:nvSpPr>
          <p:spPr bwMode="gray">
            <a:xfrm>
              <a:off x="2489" y="2631"/>
              <a:ext cx="479" cy="203"/>
            </a:xfrm>
            <a:prstGeom prst="rect">
              <a:avLst/>
            </a:prstGeom>
            <a:solidFill>
              <a:srgbClr val="999999"/>
            </a:solidFill>
            <a:ln w="6350">
              <a:noFill/>
              <a:miter lim="800000"/>
              <a:headEnd/>
              <a:tailEnd/>
            </a:ln>
          </p:spPr>
          <p:txBody>
            <a:bodyPr lIns="45720" rIns="45720" anchor="ctr" anchorCtr="1"/>
            <a:lstStyle/>
            <a:p>
              <a:pPr eaLnBrk="0" hangingPunct="0"/>
              <a:endParaRPr lang="en-US" sz="1000">
                <a:solidFill>
                  <a:srgbClr val="646464"/>
                </a:solidFill>
                <a:cs typeface="Arial" pitchFamily="34" charset="0"/>
              </a:endParaRPr>
            </a:p>
          </p:txBody>
        </p:sp>
        <p:cxnSp>
          <p:nvCxnSpPr>
            <p:cNvPr id="120855" name="AutoShape 65"/>
            <p:cNvCxnSpPr>
              <a:cxnSpLocks noChangeShapeType="1"/>
              <a:stCxn id="120843" idx="2"/>
              <a:endCxn id="120854" idx="0"/>
            </p:cNvCxnSpPr>
            <p:nvPr/>
          </p:nvCxnSpPr>
          <p:spPr bwMode="gray">
            <a:xfrm rot="16200000" flipH="1">
              <a:off x="2301" y="2203"/>
              <a:ext cx="204" cy="652"/>
            </a:xfrm>
            <a:prstGeom prst="bentConnector3">
              <a:avLst>
                <a:gd name="adj1" fmla="val 49509"/>
              </a:avLst>
            </a:prstGeom>
            <a:noFill/>
            <a:ln w="12700">
              <a:solidFill>
                <a:schemeClr val="tx1"/>
              </a:solidFill>
              <a:miter lim="800000"/>
              <a:headEnd/>
              <a:tailEnd type="triangle" w="lg" len="med"/>
            </a:ln>
          </p:spPr>
        </p:cxnSp>
        <p:sp>
          <p:nvSpPr>
            <p:cNvPr id="120856" name="Text Box 66"/>
            <p:cNvSpPr txBox="1">
              <a:spLocks noChangeArrowheads="1"/>
            </p:cNvSpPr>
            <p:nvPr/>
          </p:nvSpPr>
          <p:spPr bwMode="gray">
            <a:xfrm>
              <a:off x="1859" y="1488"/>
              <a:ext cx="762" cy="294"/>
            </a:xfrm>
            <a:prstGeom prst="rect">
              <a:avLst/>
            </a:prstGeom>
            <a:noFill/>
            <a:ln w="9525" algn="ctr">
              <a:noFill/>
              <a:miter lim="800000"/>
              <a:headEnd/>
              <a:tailEnd/>
            </a:ln>
          </p:spPr>
          <p:txBody>
            <a:bodyPr lIns="0" tIns="0" rIns="0" bIns="0">
              <a:spAutoFit/>
            </a:bodyPr>
            <a:lstStyle/>
            <a:p>
              <a:pPr>
                <a:lnSpc>
                  <a:spcPct val="85000"/>
                </a:lnSpc>
                <a:spcBef>
                  <a:spcPct val="50000"/>
                </a:spcBef>
              </a:pPr>
              <a:r>
                <a:rPr lang="en-GB" b="1">
                  <a:solidFill>
                    <a:srgbClr val="000000"/>
                  </a:solidFill>
                  <a:cs typeface="Arial" pitchFamily="34" charset="0"/>
                </a:rPr>
                <a:t>Exam Question</a:t>
              </a:r>
              <a:endParaRPr lang="en-US" b="1">
                <a:solidFill>
                  <a:srgbClr val="000000"/>
                </a:solidFill>
                <a:cs typeface="Arial" pitchFamily="34" charset="0"/>
              </a:endParaRPr>
            </a:p>
          </p:txBody>
        </p:sp>
      </p:gr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pPr eaLnBrk="1" hangingPunct="1"/>
            <a:r>
              <a:rPr lang="cs-CZ" dirty="0" smtClean="0">
                <a:solidFill>
                  <a:schemeClr val="tx1"/>
                </a:solidFill>
              </a:rPr>
              <a:t>Odpověď na danou otázku</a:t>
            </a:r>
            <a:endParaRPr lang="en-US" dirty="0">
              <a:solidFill>
                <a:schemeClr val="tx1"/>
              </a:solidFill>
            </a:endParaRPr>
          </a:p>
        </p:txBody>
      </p:sp>
      <p:sp>
        <p:nvSpPr>
          <p:cNvPr id="121859" name="Rectangle 8"/>
          <p:cNvSpPr>
            <a:spLocks noGrp="1" noChangeArrowheads="1"/>
          </p:cNvSpPr>
          <p:nvPr>
            <p:ph type="body" idx="1"/>
          </p:nvPr>
        </p:nvSpPr>
        <p:spPr>
          <a:xfrm>
            <a:off x="5148263" y="1860550"/>
            <a:ext cx="3743325" cy="3513138"/>
          </a:xfrm>
        </p:spPr>
        <p:txBody>
          <a:bodyPr/>
          <a:lstStyle/>
          <a:p>
            <a:pPr eaLnBrk="1" hangingPunct="1">
              <a:buFont typeface="Arial" pitchFamily="34" charset="0"/>
              <a:buNone/>
            </a:pPr>
            <a:endParaRPr lang="en-GB" sz="2000" dirty="0">
              <a:solidFill>
                <a:schemeClr val="tx1"/>
              </a:solidFill>
            </a:endParaRPr>
          </a:p>
          <a:p>
            <a:pPr eaLnBrk="1" hangingPunct="1"/>
            <a:r>
              <a:rPr lang="cs-CZ" sz="2000" dirty="0" smtClean="0">
                <a:solidFill>
                  <a:schemeClr val="tx1"/>
                </a:solidFill>
              </a:rPr>
              <a:t>Krátká (cca 25 slov) odpověď  na vaši otázku, která je:</a:t>
            </a:r>
          </a:p>
          <a:p>
            <a:pPr lvl="1" eaLnBrk="1" hangingPunct="1">
              <a:spcBef>
                <a:spcPct val="10000"/>
              </a:spcBef>
            </a:pPr>
            <a:r>
              <a:rPr lang="cs-CZ" sz="1800" dirty="0" smtClean="0">
                <a:solidFill>
                  <a:schemeClr val="tx1"/>
                </a:solidFill>
              </a:rPr>
              <a:t>Cílená na vaše publikum</a:t>
            </a:r>
          </a:p>
          <a:p>
            <a:pPr lvl="1" eaLnBrk="1" hangingPunct="1">
              <a:spcBef>
                <a:spcPct val="10000"/>
              </a:spcBef>
            </a:pPr>
            <a:r>
              <a:rPr lang="cs-CZ" sz="1800" dirty="0" smtClean="0">
                <a:solidFill>
                  <a:schemeClr val="tx1"/>
                </a:solidFill>
              </a:rPr>
              <a:t>Ucelenou myšlenkou</a:t>
            </a:r>
          </a:p>
          <a:p>
            <a:pPr lvl="1" eaLnBrk="1" hangingPunct="1">
              <a:spcBef>
                <a:spcPct val="10000"/>
              </a:spcBef>
            </a:pPr>
            <a:r>
              <a:rPr lang="cs-CZ" sz="1800" dirty="0" smtClean="0">
                <a:solidFill>
                  <a:schemeClr val="tx1"/>
                </a:solidFill>
              </a:rPr>
              <a:t>Silná</a:t>
            </a:r>
          </a:p>
          <a:p>
            <a:pPr lvl="1" eaLnBrk="1" hangingPunct="1">
              <a:spcBef>
                <a:spcPct val="10000"/>
              </a:spcBef>
            </a:pPr>
            <a:r>
              <a:rPr lang="cs-CZ" sz="1800" dirty="0" smtClean="0">
                <a:solidFill>
                  <a:schemeClr val="tx1"/>
                </a:solidFill>
              </a:rPr>
              <a:t>Orientovaná na akceschopnost</a:t>
            </a:r>
          </a:p>
          <a:p>
            <a:pPr eaLnBrk="1" hangingPunct="1"/>
            <a:r>
              <a:rPr lang="cs-CZ" sz="2000" dirty="0" smtClean="0">
                <a:solidFill>
                  <a:schemeClr val="tx1"/>
                </a:solidFill>
              </a:rPr>
              <a:t>Následuje podporující struktura našich myšlenek a důkazů</a:t>
            </a:r>
          </a:p>
        </p:txBody>
      </p:sp>
      <p:pic>
        <p:nvPicPr>
          <p:cNvPr id="121860" name="Picture 19"/>
          <p:cNvPicPr>
            <a:picLocks noChangeAspect="1" noChangeArrowheads="1"/>
          </p:cNvPicPr>
          <p:nvPr/>
        </p:nvPicPr>
        <p:blipFill>
          <a:blip r:embed="rId3" cstate="print">
            <a:grayscl/>
          </a:blip>
          <a:srcRect b="33546"/>
          <a:stretch>
            <a:fillRect/>
          </a:stretch>
        </p:blipFill>
        <p:spPr bwMode="auto">
          <a:xfrm>
            <a:off x="2679700" y="1219200"/>
            <a:ext cx="1306513" cy="1905000"/>
          </a:xfrm>
          <a:prstGeom prst="rect">
            <a:avLst/>
          </a:prstGeom>
          <a:noFill/>
          <a:ln w="9525" algn="ctr">
            <a:noFill/>
            <a:miter lim="800000"/>
            <a:headEnd/>
            <a:tailEnd/>
          </a:ln>
        </p:spPr>
      </p:pic>
      <p:sp>
        <p:nvSpPr>
          <p:cNvPr id="121861" name="Rectangle 20"/>
          <p:cNvSpPr>
            <a:spLocks noChangeArrowheads="1"/>
          </p:cNvSpPr>
          <p:nvPr/>
        </p:nvSpPr>
        <p:spPr bwMode="auto">
          <a:xfrm>
            <a:off x="468313" y="2146300"/>
            <a:ext cx="1228725" cy="941388"/>
          </a:xfrm>
          <a:prstGeom prst="rect">
            <a:avLst/>
          </a:prstGeom>
          <a:solidFill>
            <a:srgbClr val="999999"/>
          </a:solidFill>
          <a:ln w="9525" algn="ctr">
            <a:noFill/>
            <a:miter lim="800000"/>
            <a:headEnd/>
            <a:tailEnd/>
          </a:ln>
        </p:spPr>
        <p:txBody>
          <a:bodyPr wrap="none" lIns="0" tIns="0" rIns="0" bIns="0" anchor="ctr">
            <a:spAutoFit/>
          </a:bodyPr>
          <a:lstStyle/>
          <a:p>
            <a:pPr algn="l"/>
            <a:endParaRPr lang="en-GB">
              <a:solidFill>
                <a:srgbClr val="646464"/>
              </a:solidFill>
              <a:cs typeface="Arial" pitchFamily="34" charset="0"/>
            </a:endParaRPr>
          </a:p>
        </p:txBody>
      </p:sp>
      <p:sp>
        <p:nvSpPr>
          <p:cNvPr id="121862" name="Text Box 21"/>
          <p:cNvSpPr txBox="1">
            <a:spLocks noChangeArrowheads="1"/>
          </p:cNvSpPr>
          <p:nvPr/>
        </p:nvSpPr>
        <p:spPr bwMode="auto">
          <a:xfrm>
            <a:off x="692150" y="2479675"/>
            <a:ext cx="787400" cy="274638"/>
          </a:xfrm>
          <a:prstGeom prst="rect">
            <a:avLst/>
          </a:prstGeom>
          <a:noFill/>
          <a:ln w="9525" algn="ctr">
            <a:noFill/>
            <a:miter lim="800000"/>
            <a:headEnd/>
            <a:tailEnd/>
          </a:ln>
        </p:spPr>
        <p:txBody>
          <a:bodyPr wrap="none" lIns="0" tIns="0" rIns="0" bIns="0">
            <a:spAutoFit/>
          </a:bodyPr>
          <a:lstStyle/>
          <a:p>
            <a:pPr>
              <a:spcBef>
                <a:spcPct val="50000"/>
              </a:spcBef>
            </a:pPr>
            <a:r>
              <a:rPr lang="en-GB">
                <a:solidFill>
                  <a:srgbClr val="FFFFFF"/>
                </a:solidFill>
                <a:cs typeface="Arial" pitchFamily="34" charset="0"/>
              </a:rPr>
              <a:t>Context</a:t>
            </a:r>
            <a:endParaRPr lang="en-US">
              <a:solidFill>
                <a:srgbClr val="FFFFFF"/>
              </a:solidFill>
              <a:cs typeface="Arial" pitchFamily="34" charset="0"/>
            </a:endParaRPr>
          </a:p>
        </p:txBody>
      </p:sp>
      <p:sp>
        <p:nvSpPr>
          <p:cNvPr id="121863" name="AutoShape 22"/>
          <p:cNvSpPr>
            <a:spLocks noChangeArrowheads="1"/>
          </p:cNvSpPr>
          <p:nvPr/>
        </p:nvSpPr>
        <p:spPr bwMode="auto">
          <a:xfrm rot="5400000">
            <a:off x="1928019" y="2078831"/>
            <a:ext cx="941388" cy="1076325"/>
          </a:xfrm>
          <a:prstGeom prst="triangle">
            <a:avLst>
              <a:gd name="adj" fmla="val 50000"/>
            </a:avLst>
          </a:prstGeom>
          <a:solidFill>
            <a:srgbClr val="DCDCDC"/>
          </a:solidFill>
          <a:ln w="9525" algn="ctr">
            <a:noFill/>
            <a:miter lim="800000"/>
            <a:headEnd/>
            <a:tailEnd/>
          </a:ln>
        </p:spPr>
        <p:txBody>
          <a:bodyPr lIns="0" tIns="0" rIns="0" bIns="0" anchor="ctr">
            <a:spAutoFit/>
          </a:bodyPr>
          <a:lstStyle/>
          <a:p>
            <a:pPr algn="l"/>
            <a:endParaRPr lang="en-GB">
              <a:solidFill>
                <a:srgbClr val="646464"/>
              </a:solidFill>
              <a:cs typeface="Arial" pitchFamily="34" charset="0"/>
            </a:endParaRPr>
          </a:p>
        </p:txBody>
      </p:sp>
      <p:sp>
        <p:nvSpPr>
          <p:cNvPr id="121864" name="Text Box 23"/>
          <p:cNvSpPr txBox="1">
            <a:spLocks noChangeArrowheads="1"/>
          </p:cNvSpPr>
          <p:nvPr/>
        </p:nvSpPr>
        <p:spPr bwMode="auto">
          <a:xfrm>
            <a:off x="1892300" y="2479675"/>
            <a:ext cx="723900" cy="274638"/>
          </a:xfrm>
          <a:prstGeom prst="rect">
            <a:avLst/>
          </a:prstGeom>
          <a:noFill/>
          <a:ln w="9525" algn="ctr">
            <a:noFill/>
            <a:miter lim="800000"/>
            <a:headEnd/>
            <a:tailEnd/>
          </a:ln>
        </p:spPr>
        <p:txBody>
          <a:bodyPr wrap="none" lIns="0" tIns="0" rIns="0" bIns="0">
            <a:spAutoFit/>
          </a:bodyPr>
          <a:lstStyle/>
          <a:p>
            <a:pPr>
              <a:spcBef>
                <a:spcPct val="50000"/>
              </a:spcBef>
            </a:pPr>
            <a:r>
              <a:rPr lang="en-GB">
                <a:solidFill>
                  <a:srgbClr val="000000"/>
                </a:solidFill>
                <a:cs typeface="Arial" pitchFamily="34" charset="0"/>
              </a:rPr>
              <a:t>Trigger</a:t>
            </a:r>
            <a:endParaRPr lang="en-US">
              <a:solidFill>
                <a:srgbClr val="000000"/>
              </a:solidFill>
              <a:cs typeface="Arial" pitchFamily="34" charset="0"/>
            </a:endParaRPr>
          </a:p>
        </p:txBody>
      </p:sp>
      <p:sp>
        <p:nvSpPr>
          <p:cNvPr id="121865" name="AutoShape 24"/>
          <p:cNvSpPr>
            <a:spLocks noChangeArrowheads="1"/>
          </p:cNvSpPr>
          <p:nvPr/>
        </p:nvSpPr>
        <p:spPr bwMode="auto">
          <a:xfrm flipV="1">
            <a:off x="3178175" y="3163888"/>
            <a:ext cx="276225" cy="315912"/>
          </a:xfrm>
          <a:prstGeom prst="triangle">
            <a:avLst>
              <a:gd name="adj" fmla="val 50000"/>
            </a:avLst>
          </a:prstGeom>
          <a:solidFill>
            <a:schemeClr val="folHlink"/>
          </a:solidFill>
          <a:ln w="9525" algn="ctr">
            <a:noFill/>
            <a:miter lim="800000"/>
            <a:headEnd/>
            <a:tailEnd/>
          </a:ln>
        </p:spPr>
        <p:txBody>
          <a:bodyPr lIns="0" tIns="0" rIns="0" bIns="0" anchor="ctr">
            <a:spAutoFit/>
          </a:bodyPr>
          <a:lstStyle/>
          <a:p>
            <a:pPr algn="l"/>
            <a:endParaRPr lang="en-GB">
              <a:solidFill>
                <a:srgbClr val="646464"/>
              </a:solidFill>
              <a:cs typeface="Arial" pitchFamily="34" charset="0"/>
            </a:endParaRPr>
          </a:p>
        </p:txBody>
      </p:sp>
      <p:sp>
        <p:nvSpPr>
          <p:cNvPr id="121866" name="Rectangle 25"/>
          <p:cNvSpPr>
            <a:spLocks noChangeArrowheads="1"/>
          </p:cNvSpPr>
          <p:nvPr/>
        </p:nvSpPr>
        <p:spPr bwMode="auto">
          <a:xfrm>
            <a:off x="1852613" y="3597275"/>
            <a:ext cx="1914525" cy="322263"/>
          </a:xfrm>
          <a:prstGeom prst="rect">
            <a:avLst/>
          </a:prstGeom>
          <a:solidFill>
            <a:schemeClr val="accent2"/>
          </a:solidFill>
          <a:ln w="25400">
            <a:solidFill>
              <a:srgbClr val="91278F"/>
            </a:solidFill>
            <a:miter lim="800000"/>
            <a:headEnd/>
            <a:tailEnd/>
          </a:ln>
        </p:spPr>
        <p:txBody>
          <a:bodyPr lIns="45720" rIns="45720" anchor="ctr" anchorCtr="1"/>
          <a:lstStyle/>
          <a:p>
            <a:pPr eaLnBrk="0" hangingPunct="0"/>
            <a:r>
              <a:rPr lang="en-GB" sz="1600">
                <a:solidFill>
                  <a:srgbClr val="000000"/>
                </a:solidFill>
                <a:cs typeface="Arial" pitchFamily="34" charset="0"/>
              </a:rPr>
              <a:t>Main message</a:t>
            </a:r>
          </a:p>
        </p:txBody>
      </p:sp>
      <p:cxnSp>
        <p:nvCxnSpPr>
          <p:cNvPr id="121867" name="AutoShape 26"/>
          <p:cNvCxnSpPr>
            <a:cxnSpLocks noChangeShapeType="1"/>
            <a:stCxn id="121866" idx="2"/>
            <a:endCxn id="121870" idx="0"/>
          </p:cNvCxnSpPr>
          <p:nvPr/>
        </p:nvCxnSpPr>
        <p:spPr bwMode="auto">
          <a:xfrm rot="5400000">
            <a:off x="2309019" y="3742532"/>
            <a:ext cx="311150" cy="690562"/>
          </a:xfrm>
          <a:prstGeom prst="bentConnector3">
            <a:avLst>
              <a:gd name="adj1" fmla="val 47449"/>
            </a:avLst>
          </a:prstGeom>
          <a:noFill/>
          <a:ln w="12700">
            <a:solidFill>
              <a:schemeClr val="tx1"/>
            </a:solidFill>
            <a:miter lim="800000"/>
            <a:headEnd/>
            <a:tailEnd type="triangle" w="lg" len="med"/>
          </a:ln>
        </p:spPr>
      </p:cxnSp>
      <p:cxnSp>
        <p:nvCxnSpPr>
          <p:cNvPr id="121868" name="AutoShape 27"/>
          <p:cNvCxnSpPr>
            <a:cxnSpLocks noChangeShapeType="1"/>
            <a:stCxn id="121866" idx="2"/>
            <a:endCxn id="121869" idx="0"/>
          </p:cNvCxnSpPr>
          <p:nvPr/>
        </p:nvCxnSpPr>
        <p:spPr bwMode="auto">
          <a:xfrm rot="5400000">
            <a:off x="2653507" y="4087019"/>
            <a:ext cx="311150" cy="1587"/>
          </a:xfrm>
          <a:prstGeom prst="bentConnector3">
            <a:avLst>
              <a:gd name="adj1" fmla="val 47449"/>
            </a:avLst>
          </a:prstGeom>
          <a:noFill/>
          <a:ln w="12700">
            <a:solidFill>
              <a:schemeClr val="tx1"/>
            </a:solidFill>
            <a:miter lim="800000"/>
            <a:headEnd/>
            <a:tailEnd type="triangle" w="lg" len="med"/>
          </a:ln>
        </p:spPr>
      </p:cxnSp>
      <p:sp>
        <p:nvSpPr>
          <p:cNvPr id="121869" name="Rectangle 28"/>
          <p:cNvSpPr>
            <a:spLocks noChangeArrowheads="1"/>
          </p:cNvSpPr>
          <p:nvPr/>
        </p:nvSpPr>
        <p:spPr bwMode="auto">
          <a:xfrm>
            <a:off x="2541588" y="4243388"/>
            <a:ext cx="533400" cy="322262"/>
          </a:xfrm>
          <a:prstGeom prst="rect">
            <a:avLst/>
          </a:prstGeom>
          <a:solidFill>
            <a:srgbClr val="999999"/>
          </a:solidFill>
          <a:ln w="12700">
            <a:solidFill>
              <a:srgbClr val="91278F"/>
            </a:solidFill>
            <a:miter lim="800000"/>
            <a:headEnd/>
            <a:tailEnd/>
          </a:ln>
        </p:spPr>
        <p:txBody>
          <a:bodyPr lIns="45720" rIns="45720" anchor="ctr" anchorCtr="1"/>
          <a:lstStyle/>
          <a:p>
            <a:pPr eaLnBrk="0" hangingPunct="0"/>
            <a:endParaRPr lang="en-US" sz="1000">
              <a:solidFill>
                <a:srgbClr val="646464"/>
              </a:solidFill>
              <a:cs typeface="Arial" pitchFamily="34" charset="0"/>
            </a:endParaRPr>
          </a:p>
        </p:txBody>
      </p:sp>
      <p:sp>
        <p:nvSpPr>
          <p:cNvPr id="121870" name="Rectangle 29"/>
          <p:cNvSpPr>
            <a:spLocks noChangeArrowheads="1"/>
          </p:cNvSpPr>
          <p:nvPr/>
        </p:nvSpPr>
        <p:spPr bwMode="auto">
          <a:xfrm>
            <a:off x="1852613" y="4243388"/>
            <a:ext cx="533400" cy="322262"/>
          </a:xfrm>
          <a:prstGeom prst="rect">
            <a:avLst/>
          </a:prstGeom>
          <a:solidFill>
            <a:srgbClr val="999999"/>
          </a:solidFill>
          <a:ln w="12700">
            <a:solidFill>
              <a:srgbClr val="91278F"/>
            </a:solidFill>
            <a:miter lim="800000"/>
            <a:headEnd/>
            <a:tailEnd/>
          </a:ln>
        </p:spPr>
        <p:txBody>
          <a:bodyPr lIns="45720" rIns="45720" anchor="ctr" anchorCtr="1"/>
          <a:lstStyle/>
          <a:p>
            <a:pPr eaLnBrk="0" hangingPunct="0"/>
            <a:endParaRPr lang="en-US" sz="1000">
              <a:solidFill>
                <a:srgbClr val="646464"/>
              </a:solidFill>
              <a:cs typeface="Arial" pitchFamily="34" charset="0"/>
            </a:endParaRPr>
          </a:p>
        </p:txBody>
      </p:sp>
      <p:sp>
        <p:nvSpPr>
          <p:cNvPr id="121871" name="Rectangle 30"/>
          <p:cNvSpPr>
            <a:spLocks noChangeArrowheads="1"/>
          </p:cNvSpPr>
          <p:nvPr/>
        </p:nvSpPr>
        <p:spPr bwMode="auto">
          <a:xfrm>
            <a:off x="1852613" y="5162550"/>
            <a:ext cx="466725" cy="322263"/>
          </a:xfrm>
          <a:prstGeom prst="rect">
            <a:avLst/>
          </a:prstGeom>
          <a:solidFill>
            <a:srgbClr val="999999"/>
          </a:solidFill>
          <a:ln w="12700">
            <a:solidFill>
              <a:srgbClr val="91278F"/>
            </a:solidFill>
            <a:miter lim="800000"/>
            <a:headEnd/>
            <a:tailEnd/>
          </a:ln>
        </p:spPr>
        <p:txBody>
          <a:bodyPr lIns="45720" rIns="45720" anchor="ctr" anchorCtr="1"/>
          <a:lstStyle/>
          <a:p>
            <a:pPr eaLnBrk="0" hangingPunct="0"/>
            <a:endParaRPr lang="en-US" sz="1000">
              <a:solidFill>
                <a:srgbClr val="646464"/>
              </a:solidFill>
              <a:cs typeface="Arial" pitchFamily="34" charset="0"/>
            </a:endParaRPr>
          </a:p>
        </p:txBody>
      </p:sp>
      <p:sp>
        <p:nvSpPr>
          <p:cNvPr id="121872" name="Rectangle 31"/>
          <p:cNvSpPr>
            <a:spLocks noChangeArrowheads="1"/>
          </p:cNvSpPr>
          <p:nvPr/>
        </p:nvSpPr>
        <p:spPr bwMode="auto">
          <a:xfrm>
            <a:off x="2576513" y="5162550"/>
            <a:ext cx="466725" cy="322263"/>
          </a:xfrm>
          <a:prstGeom prst="rect">
            <a:avLst/>
          </a:prstGeom>
          <a:solidFill>
            <a:srgbClr val="999999"/>
          </a:solidFill>
          <a:ln w="12700">
            <a:solidFill>
              <a:srgbClr val="91278F"/>
            </a:solidFill>
            <a:miter lim="800000"/>
            <a:headEnd/>
            <a:tailEnd/>
          </a:ln>
        </p:spPr>
        <p:txBody>
          <a:bodyPr lIns="45720" rIns="45720" anchor="ctr" anchorCtr="1"/>
          <a:lstStyle/>
          <a:p>
            <a:pPr eaLnBrk="0" hangingPunct="0"/>
            <a:endParaRPr lang="en-US" sz="1000">
              <a:solidFill>
                <a:srgbClr val="646464"/>
              </a:solidFill>
              <a:cs typeface="Arial" pitchFamily="34" charset="0"/>
            </a:endParaRPr>
          </a:p>
        </p:txBody>
      </p:sp>
      <p:sp>
        <p:nvSpPr>
          <p:cNvPr id="121873" name="Rectangle 32"/>
          <p:cNvSpPr>
            <a:spLocks noChangeArrowheads="1"/>
          </p:cNvSpPr>
          <p:nvPr/>
        </p:nvSpPr>
        <p:spPr bwMode="auto">
          <a:xfrm>
            <a:off x="3300413" y="5162550"/>
            <a:ext cx="466725" cy="322263"/>
          </a:xfrm>
          <a:prstGeom prst="rect">
            <a:avLst/>
          </a:prstGeom>
          <a:solidFill>
            <a:srgbClr val="999999"/>
          </a:solidFill>
          <a:ln w="12700">
            <a:solidFill>
              <a:srgbClr val="91278F"/>
            </a:solidFill>
            <a:miter lim="800000"/>
            <a:headEnd/>
            <a:tailEnd/>
          </a:ln>
        </p:spPr>
        <p:txBody>
          <a:bodyPr lIns="45720" rIns="45720" anchor="ctr" anchorCtr="1"/>
          <a:lstStyle/>
          <a:p>
            <a:pPr eaLnBrk="0" hangingPunct="0"/>
            <a:endParaRPr lang="en-US" sz="1000">
              <a:solidFill>
                <a:srgbClr val="646464"/>
              </a:solidFill>
              <a:cs typeface="Arial" pitchFamily="34" charset="0"/>
            </a:endParaRPr>
          </a:p>
        </p:txBody>
      </p:sp>
      <p:sp>
        <p:nvSpPr>
          <p:cNvPr id="121874" name="Rectangle 36"/>
          <p:cNvSpPr>
            <a:spLocks noChangeArrowheads="1"/>
          </p:cNvSpPr>
          <p:nvPr/>
        </p:nvSpPr>
        <p:spPr bwMode="auto">
          <a:xfrm>
            <a:off x="3230563" y="4243388"/>
            <a:ext cx="536575" cy="322262"/>
          </a:xfrm>
          <a:prstGeom prst="rect">
            <a:avLst/>
          </a:prstGeom>
          <a:solidFill>
            <a:srgbClr val="999999"/>
          </a:solidFill>
          <a:ln w="12700">
            <a:solidFill>
              <a:srgbClr val="91278F"/>
            </a:solidFill>
            <a:miter lim="800000"/>
            <a:headEnd/>
            <a:tailEnd/>
          </a:ln>
        </p:spPr>
        <p:txBody>
          <a:bodyPr lIns="45720" rIns="45720" anchor="ctr" anchorCtr="1"/>
          <a:lstStyle/>
          <a:p>
            <a:pPr eaLnBrk="0" hangingPunct="0"/>
            <a:endParaRPr lang="en-US" sz="1000">
              <a:solidFill>
                <a:srgbClr val="646464"/>
              </a:solidFill>
              <a:cs typeface="Arial" pitchFamily="34" charset="0"/>
            </a:endParaRPr>
          </a:p>
        </p:txBody>
      </p:sp>
      <p:cxnSp>
        <p:nvCxnSpPr>
          <p:cNvPr id="121875" name="AutoShape 37"/>
          <p:cNvCxnSpPr>
            <a:cxnSpLocks noChangeShapeType="1"/>
            <a:stCxn id="121866" idx="2"/>
            <a:endCxn id="121874" idx="0"/>
          </p:cNvCxnSpPr>
          <p:nvPr/>
        </p:nvCxnSpPr>
        <p:spPr bwMode="auto">
          <a:xfrm rot="16200000" flipH="1">
            <a:off x="2998788" y="3743325"/>
            <a:ext cx="311150" cy="688975"/>
          </a:xfrm>
          <a:prstGeom prst="bentConnector3">
            <a:avLst>
              <a:gd name="adj1" fmla="val 47449"/>
            </a:avLst>
          </a:prstGeom>
          <a:noFill/>
          <a:ln w="12700">
            <a:solidFill>
              <a:schemeClr val="tx1"/>
            </a:solidFill>
            <a:miter lim="800000"/>
            <a:headEnd/>
            <a:tailEnd type="triangle" w="lg" len="med"/>
          </a:ln>
        </p:spPr>
      </p:cxnSp>
      <p:sp>
        <p:nvSpPr>
          <p:cNvPr id="121876" name="Text Box 38"/>
          <p:cNvSpPr txBox="1">
            <a:spLocks noChangeArrowheads="1"/>
          </p:cNvSpPr>
          <p:nvPr/>
        </p:nvSpPr>
        <p:spPr bwMode="auto">
          <a:xfrm>
            <a:off x="2951163" y="2362200"/>
            <a:ext cx="1209675" cy="466725"/>
          </a:xfrm>
          <a:prstGeom prst="rect">
            <a:avLst/>
          </a:prstGeom>
          <a:noFill/>
          <a:ln w="9525" algn="ctr">
            <a:noFill/>
            <a:miter lim="800000"/>
            <a:headEnd/>
            <a:tailEnd/>
          </a:ln>
        </p:spPr>
        <p:txBody>
          <a:bodyPr lIns="0" tIns="0" rIns="0" bIns="0">
            <a:spAutoFit/>
          </a:bodyPr>
          <a:lstStyle/>
          <a:p>
            <a:pPr>
              <a:lnSpc>
                <a:spcPct val="85000"/>
              </a:lnSpc>
              <a:spcBef>
                <a:spcPct val="50000"/>
              </a:spcBef>
            </a:pPr>
            <a:r>
              <a:rPr lang="en-GB" b="1">
                <a:solidFill>
                  <a:srgbClr val="000000"/>
                </a:solidFill>
                <a:cs typeface="Arial" pitchFamily="34" charset="0"/>
              </a:rPr>
              <a:t>Exam Question</a:t>
            </a:r>
            <a:endParaRPr lang="en-US" b="1">
              <a:solidFill>
                <a:srgbClr val="000000"/>
              </a:solidFill>
              <a:cs typeface="Arial" pitchFamily="34" charset="0"/>
            </a:endParaRPr>
          </a:p>
        </p:txBody>
      </p:sp>
      <p:cxnSp>
        <p:nvCxnSpPr>
          <p:cNvPr id="121877" name="AutoShape 39"/>
          <p:cNvCxnSpPr>
            <a:cxnSpLocks noChangeShapeType="1"/>
            <a:stCxn id="121869" idx="2"/>
            <a:endCxn id="121872" idx="0"/>
          </p:cNvCxnSpPr>
          <p:nvPr/>
        </p:nvCxnSpPr>
        <p:spPr bwMode="auto">
          <a:xfrm>
            <a:off x="2808288" y="4565650"/>
            <a:ext cx="1587" cy="596900"/>
          </a:xfrm>
          <a:prstGeom prst="straightConnector1">
            <a:avLst/>
          </a:prstGeom>
          <a:noFill/>
          <a:ln w="12700">
            <a:solidFill>
              <a:schemeClr val="tx1"/>
            </a:solidFill>
            <a:round/>
            <a:headEnd/>
            <a:tailEnd type="triangle" w="lg" len="med"/>
          </a:ln>
        </p:spPr>
      </p:cxnSp>
      <p:cxnSp>
        <p:nvCxnSpPr>
          <p:cNvPr id="121878" name="AutoShape 40"/>
          <p:cNvCxnSpPr>
            <a:cxnSpLocks noChangeShapeType="1"/>
            <a:stCxn id="121869" idx="2"/>
            <a:endCxn id="121873" idx="0"/>
          </p:cNvCxnSpPr>
          <p:nvPr/>
        </p:nvCxnSpPr>
        <p:spPr bwMode="auto">
          <a:xfrm rot="16200000" flipH="1">
            <a:off x="2872582" y="4501356"/>
            <a:ext cx="596900" cy="725487"/>
          </a:xfrm>
          <a:prstGeom prst="bentConnector3">
            <a:avLst>
              <a:gd name="adj1" fmla="val 49736"/>
            </a:avLst>
          </a:prstGeom>
          <a:noFill/>
          <a:ln w="12700">
            <a:solidFill>
              <a:schemeClr val="tx1"/>
            </a:solidFill>
            <a:miter lim="800000"/>
            <a:headEnd/>
            <a:tailEnd type="triangle" w="lg" len="med"/>
          </a:ln>
        </p:spPr>
      </p:cxnSp>
      <p:cxnSp>
        <p:nvCxnSpPr>
          <p:cNvPr id="121879" name="AutoShape 41"/>
          <p:cNvCxnSpPr>
            <a:cxnSpLocks noChangeShapeType="1"/>
            <a:stCxn id="121869" idx="2"/>
            <a:endCxn id="121871" idx="0"/>
          </p:cNvCxnSpPr>
          <p:nvPr/>
        </p:nvCxnSpPr>
        <p:spPr bwMode="auto">
          <a:xfrm rot="5400000">
            <a:off x="2148682" y="4502943"/>
            <a:ext cx="596900" cy="722313"/>
          </a:xfrm>
          <a:prstGeom prst="bentConnector3">
            <a:avLst>
              <a:gd name="adj1" fmla="val 49736"/>
            </a:avLst>
          </a:prstGeom>
          <a:noFill/>
          <a:ln w="12700">
            <a:solidFill>
              <a:schemeClr val="tx1"/>
            </a:solidFill>
            <a:miter lim="800000"/>
            <a:headEnd/>
            <a:tailEnd type="triangle" w="lg" len="med"/>
          </a:ln>
        </p:spPr>
      </p:cxnSp>
      <p:sp>
        <p:nvSpPr>
          <p:cNvPr id="121880" name="Rectangle 42"/>
          <p:cNvSpPr>
            <a:spLocks noChangeArrowheads="1"/>
          </p:cNvSpPr>
          <p:nvPr/>
        </p:nvSpPr>
        <p:spPr bwMode="auto">
          <a:xfrm>
            <a:off x="1741488" y="3500438"/>
            <a:ext cx="3313112" cy="2089150"/>
          </a:xfrm>
          <a:prstGeom prst="rect">
            <a:avLst/>
          </a:prstGeom>
          <a:noFill/>
          <a:ln w="25400">
            <a:solidFill>
              <a:srgbClr val="91278F"/>
            </a:solidFill>
            <a:miter lim="800000"/>
            <a:headEnd/>
            <a:tailEnd/>
          </a:ln>
        </p:spPr>
        <p:txBody>
          <a:bodyPr wrap="none" lIns="0" tIns="0" rIns="0" bIns="0" anchor="ctr"/>
          <a:lstStyle/>
          <a:p>
            <a:pPr algn="l"/>
            <a:endParaRPr lang="en-GB">
              <a:solidFill>
                <a:srgbClr val="646464"/>
              </a:solidFill>
              <a:cs typeface="Arial" pitchFamily="34" charset="0"/>
            </a:endParaRPr>
          </a:p>
        </p:txBody>
      </p:sp>
      <p:sp>
        <p:nvSpPr>
          <p:cNvPr id="121881" name="AutoShape 43"/>
          <p:cNvSpPr>
            <a:spLocks/>
          </p:cNvSpPr>
          <p:nvPr/>
        </p:nvSpPr>
        <p:spPr bwMode="auto">
          <a:xfrm>
            <a:off x="3824288" y="4243388"/>
            <a:ext cx="204787" cy="1223962"/>
          </a:xfrm>
          <a:prstGeom prst="rightBrace">
            <a:avLst>
              <a:gd name="adj1" fmla="val 49806"/>
              <a:gd name="adj2" fmla="val 50000"/>
            </a:avLst>
          </a:prstGeom>
          <a:noFill/>
          <a:ln w="25400">
            <a:solidFill>
              <a:srgbClr val="91278F"/>
            </a:solidFill>
            <a:round/>
            <a:headEnd/>
            <a:tailEnd/>
          </a:ln>
        </p:spPr>
        <p:txBody>
          <a:bodyPr wrap="none" lIns="0" tIns="0" rIns="0" bIns="0" anchor="ctr"/>
          <a:lstStyle/>
          <a:p>
            <a:pPr algn="l"/>
            <a:endParaRPr lang="en-GB">
              <a:solidFill>
                <a:srgbClr val="646464"/>
              </a:solidFill>
              <a:cs typeface="Arial" pitchFamily="34" charset="0"/>
            </a:endParaRPr>
          </a:p>
        </p:txBody>
      </p:sp>
      <p:sp>
        <p:nvSpPr>
          <p:cNvPr id="121882" name="Text Box 44"/>
          <p:cNvSpPr txBox="1">
            <a:spLocks noChangeArrowheads="1"/>
          </p:cNvSpPr>
          <p:nvPr/>
        </p:nvSpPr>
        <p:spPr bwMode="auto">
          <a:xfrm>
            <a:off x="4062413" y="4625975"/>
            <a:ext cx="1223962" cy="425450"/>
          </a:xfrm>
          <a:prstGeom prst="rect">
            <a:avLst/>
          </a:prstGeom>
          <a:noFill/>
          <a:ln w="9525">
            <a:noFill/>
            <a:miter lim="800000"/>
            <a:headEnd/>
            <a:tailEnd/>
          </a:ln>
        </p:spPr>
        <p:txBody>
          <a:bodyPr lIns="0" tIns="0" rIns="0" bIns="0">
            <a:spAutoFit/>
          </a:bodyPr>
          <a:lstStyle/>
          <a:p>
            <a:pPr algn="l">
              <a:spcBef>
                <a:spcPct val="50000"/>
              </a:spcBef>
            </a:pPr>
            <a:r>
              <a:rPr lang="en-US" sz="1400" b="1" dirty="0">
                <a:solidFill>
                  <a:srgbClr val="000000"/>
                </a:solidFill>
                <a:cs typeface="Arial" pitchFamily="34" charset="0"/>
              </a:rPr>
              <a:t>Supporting points</a:t>
            </a:r>
          </a:p>
        </p:txBody>
      </p:sp>
      <p:sp>
        <p:nvSpPr>
          <p:cNvPr id="121883" name="AutoShape 45"/>
          <p:cNvSpPr>
            <a:spLocks/>
          </p:cNvSpPr>
          <p:nvPr/>
        </p:nvSpPr>
        <p:spPr bwMode="auto">
          <a:xfrm>
            <a:off x="1328738" y="3500438"/>
            <a:ext cx="347662" cy="2089150"/>
          </a:xfrm>
          <a:prstGeom prst="leftBrace">
            <a:avLst>
              <a:gd name="adj1" fmla="val 50076"/>
              <a:gd name="adj2" fmla="val 50000"/>
            </a:avLst>
          </a:prstGeom>
          <a:noFill/>
          <a:ln w="25400">
            <a:solidFill>
              <a:srgbClr val="91278F"/>
            </a:solidFill>
            <a:round/>
            <a:headEnd/>
            <a:tailEnd/>
          </a:ln>
        </p:spPr>
        <p:txBody>
          <a:bodyPr wrap="none" lIns="0" tIns="0" rIns="0" bIns="0" anchor="ctr"/>
          <a:lstStyle/>
          <a:p>
            <a:pPr algn="l"/>
            <a:endParaRPr lang="en-GB">
              <a:solidFill>
                <a:srgbClr val="646464"/>
              </a:solidFill>
              <a:cs typeface="Arial" pitchFamily="34" charset="0"/>
            </a:endParaRPr>
          </a:p>
        </p:txBody>
      </p:sp>
      <p:sp>
        <p:nvSpPr>
          <p:cNvPr id="121884" name="Text Box 46"/>
          <p:cNvSpPr txBox="1">
            <a:spLocks noChangeArrowheads="1"/>
          </p:cNvSpPr>
          <p:nvPr/>
        </p:nvSpPr>
        <p:spPr bwMode="auto">
          <a:xfrm>
            <a:off x="442913" y="4419600"/>
            <a:ext cx="846137" cy="212725"/>
          </a:xfrm>
          <a:prstGeom prst="rect">
            <a:avLst/>
          </a:prstGeom>
          <a:noFill/>
          <a:ln w="9525" algn="ctr">
            <a:noFill/>
            <a:miter lim="800000"/>
            <a:headEnd/>
            <a:tailEnd/>
          </a:ln>
        </p:spPr>
        <p:txBody>
          <a:bodyPr wrap="none" lIns="0" tIns="0" rIns="0" bIns="0">
            <a:spAutoFit/>
          </a:bodyPr>
          <a:lstStyle/>
          <a:p>
            <a:pPr>
              <a:spcBef>
                <a:spcPct val="50000"/>
              </a:spcBef>
            </a:pPr>
            <a:r>
              <a:rPr lang="en-GB" sz="1400" b="1" dirty="0">
                <a:solidFill>
                  <a:srgbClr val="000000"/>
                </a:solidFill>
                <a:cs typeface="Arial" pitchFamily="34" charset="0"/>
              </a:rPr>
              <a:t>Response</a:t>
            </a:r>
            <a:endParaRPr lang="en-US" sz="1400" b="1" dirty="0">
              <a:solidFill>
                <a:srgbClr val="000000"/>
              </a:solidFill>
              <a:cs typeface="Arial" pitchFamily="34" charset="0"/>
            </a:endParaRPr>
          </a:p>
        </p:txBody>
      </p:sp>
      <p:sp>
        <p:nvSpPr>
          <p:cNvPr id="121885" name="Rectangle 47"/>
          <p:cNvSpPr>
            <a:spLocks noChangeArrowheads="1"/>
          </p:cNvSpPr>
          <p:nvPr/>
        </p:nvSpPr>
        <p:spPr bwMode="auto">
          <a:xfrm>
            <a:off x="5148263" y="1484313"/>
            <a:ext cx="3743325" cy="719137"/>
          </a:xfrm>
          <a:prstGeom prst="rect">
            <a:avLst/>
          </a:prstGeom>
          <a:noFill/>
          <a:ln w="9525" algn="ctr">
            <a:noFill/>
            <a:miter lim="800000"/>
            <a:headEnd/>
            <a:tailEnd/>
          </a:ln>
        </p:spPr>
        <p:txBody>
          <a:bodyPr lIns="0" tIns="0" rIns="0" bIns="0"/>
          <a:lstStyle/>
          <a:p>
            <a:pPr algn="l">
              <a:spcBef>
                <a:spcPct val="20000"/>
              </a:spcBef>
              <a:buClr>
                <a:srgbClr val="FFD200"/>
              </a:buClr>
              <a:buSzPct val="75000"/>
              <a:buFont typeface="Arial" pitchFamily="34" charset="0"/>
              <a:buNone/>
            </a:pPr>
            <a:r>
              <a:rPr lang="cs-CZ" sz="2000" dirty="0" smtClean="0">
                <a:cs typeface="Arial" pitchFamily="34" charset="0"/>
              </a:rPr>
              <a:t>Vaše reakce mají dvě části</a:t>
            </a:r>
            <a:r>
              <a:rPr lang="en-GB" sz="2000" dirty="0" smtClean="0">
                <a:cs typeface="Arial" pitchFamily="34" charset="0"/>
              </a:rPr>
              <a:t>:</a:t>
            </a:r>
            <a:endParaRPr lang="en-GB" sz="2000" dirty="0">
              <a:cs typeface="Arial"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a:themeElements>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fontScheme name="EY_Hando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Blank">
  <a:themeElements>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fontScheme name="EY_Hando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808080"/>
      </a:accent1>
      <a:accent2>
        <a:srgbClr val="FFD200"/>
      </a:accent2>
      <a:accent3>
        <a:srgbClr val="FFFFFF"/>
      </a:accent3>
      <a:accent4>
        <a:srgbClr val="000000"/>
      </a:accent4>
      <a:accent5>
        <a:srgbClr val="C0C0C0"/>
      </a:accent5>
      <a:accent6>
        <a:srgbClr val="E7BE00"/>
      </a:accent6>
      <a:hlink>
        <a:srgbClr val="808080"/>
      </a:hlink>
      <a:folHlink>
        <a:srgbClr val="C0C0C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12713</TotalTime>
  <Words>1793</Words>
  <Application>Microsoft Office PowerPoint</Application>
  <PresentationFormat>On-screen Show (4:3)</PresentationFormat>
  <Paragraphs>332</Paragraphs>
  <Slides>44</Slides>
  <Notes>33</Notes>
  <HiddenSlides>0</HiddenSlides>
  <MMClips>0</MMClips>
  <ScaleCrop>false</ScaleCrop>
  <HeadingPairs>
    <vt:vector size="8" baseType="variant">
      <vt:variant>
        <vt:lpstr>Fonts Used</vt:lpstr>
      </vt:variant>
      <vt:variant>
        <vt:i4>1</vt:i4>
      </vt:variant>
      <vt:variant>
        <vt:lpstr>Theme</vt:lpstr>
      </vt:variant>
      <vt:variant>
        <vt:i4>2</vt:i4>
      </vt:variant>
      <vt:variant>
        <vt:lpstr>Embedded OLE Servers</vt:lpstr>
      </vt:variant>
      <vt:variant>
        <vt:i4>1</vt:i4>
      </vt:variant>
      <vt:variant>
        <vt:lpstr>Slide Titles</vt:lpstr>
      </vt:variant>
      <vt:variant>
        <vt:i4>44</vt:i4>
      </vt:variant>
    </vt:vector>
  </HeadingPairs>
  <TitlesOfParts>
    <vt:vector size="48" baseType="lpstr">
      <vt:lpstr>Arial</vt:lpstr>
      <vt:lpstr>Blank</vt:lpstr>
      <vt:lpstr>1_Blank</vt:lpstr>
      <vt:lpstr>Bitmap Image</vt:lpstr>
      <vt:lpstr>Informační průmysl 2013/14</vt:lpstr>
      <vt:lpstr>Slide 2</vt:lpstr>
      <vt:lpstr>Vizualizace a předávání výsledků</vt:lpstr>
      <vt:lpstr>CTQR – výkonný přístup ke strukturované komunikaci</vt:lpstr>
      <vt:lpstr>Nejprve si zvolte souvislosti pro vaši komunikací</vt:lpstr>
      <vt:lpstr>...potom vysvětlete, PROČ něco sdělujete, co je spouštěčem…</vt:lpstr>
      <vt:lpstr>Slide 7</vt:lpstr>
      <vt:lpstr>Zaměřte se ve svém sdělení na otázku „Co by klienta zajímalo?“</vt:lpstr>
      <vt:lpstr>Odpověď na danou otázku</vt:lpstr>
      <vt:lpstr>Příklad CTQR struktury </vt:lpstr>
      <vt:lpstr>Příklad CTQR struktury</vt:lpstr>
      <vt:lpstr>Příklad: Vytvoření CTQR</vt:lpstr>
      <vt:lpstr>Slide 13</vt:lpstr>
      <vt:lpstr>Strukturování výsledků</vt:lpstr>
      <vt:lpstr>Co může Jeff vyvodit z tohoto dopisu?</vt:lpstr>
      <vt:lpstr>Buďte srozumitelní, struční a přesvědčivý – uveďte nejprve závěr . . .</vt:lpstr>
      <vt:lpstr>Nejprve při sdělení výsledků formulujte finální odpověď </vt:lpstr>
      <vt:lpstr>Co byste vyvodili z tohoto prohlášení? </vt:lpstr>
      <vt:lpstr>Nejprve jasně, stručně a výstižně uvést svůj závěr…  </vt:lpstr>
      <vt:lpstr>… potom poskytnout argumenty pro svůj závěr </vt:lpstr>
      <vt:lpstr> Příklad: Dejte věcem strukturu …</vt:lpstr>
      <vt:lpstr>Příklad: Co je hlavní myšlenkou? </vt:lpstr>
      <vt:lpstr>Použijte tuto hierarchickou strukturu pro organizování vašich myšlenek podporujících váš závěr</vt:lpstr>
      <vt:lpstr>„Vymáčkněte“ z dat víc informací… </vt:lpstr>
      <vt:lpstr>Storyboarding</vt:lpstr>
      <vt:lpstr>Vytváření znalostí</vt:lpstr>
      <vt:lpstr>Vytváření myšlenek</vt:lpstr>
      <vt:lpstr>Zásady pro kvalitní „brainstorming“</vt:lpstr>
      <vt:lpstr>Mind mapping    </vt:lpstr>
      <vt:lpstr>Příklad: Slučování a objevování nových informací</vt:lpstr>
      <vt:lpstr>Příklad: Slučování a objevování nových informací (turistický průvodce) – ukázková odpověď</vt:lpstr>
      <vt:lpstr>Myšlenky spolu vzájemně vertikálně souvisí a tvoří dialog otázek a odpovědí… </vt:lpstr>
      <vt:lpstr>...každé shrnutí sumarizuje fakta pod sebou a tato fakta podporují shrnutí nad sebou… </vt:lpstr>
      <vt:lpstr>Přesvědčte se, že vaše fakta se nepřekrývají a pokrývají všechny uvedené oblasti  Mutually Exclusive and Collectively Exhaustive (MECE)  </vt:lpstr>
      <vt:lpstr>Příklad skupiny a faktů, které se vzájemně podporují </vt:lpstr>
      <vt:lpstr>Příklad skupiny a faktů, které se vzájemně podporují (pokračování)</vt:lpstr>
      <vt:lpstr>Pravidlo tří</vt:lpstr>
      <vt:lpstr>Jak psát stručně?</vt:lpstr>
      <vt:lpstr>Příklad: Grouping – usnadnění hlubšího porozumění</vt:lpstr>
      <vt:lpstr>Příklad – Ukázkové odpovědi Zaprvé – zjednodušte body…</vt:lpstr>
      <vt:lpstr>Příklad : Grouping – usnadnění hlubšího porozumění   </vt:lpstr>
      <vt:lpstr>Jak si vyjasnit myšlenkové pochody…</vt:lpstr>
      <vt:lpstr>Konec hodiny</vt:lpstr>
      <vt:lpstr>Úkol: Celý proces!</vt:lpstr>
    </vt:vector>
  </TitlesOfParts>
  <Company>Ernst &amp; Young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(Arial bold 30 point) second line title</dc:title>
  <dc:creator>Petr Smejkal</dc:creator>
  <cp:lastModifiedBy>Petr Smejkal</cp:lastModifiedBy>
  <cp:revision>220</cp:revision>
  <dcterms:created xsi:type="dcterms:W3CDTF">2010-09-06T12:20:12Z</dcterms:created>
  <dcterms:modified xsi:type="dcterms:W3CDTF">2013-11-22T12:38:50Z</dcterms:modified>
</cp:coreProperties>
</file>