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70" r:id="rId2"/>
    <p:sldId id="257" r:id="rId3"/>
    <p:sldId id="259" r:id="rId4"/>
    <p:sldId id="276" r:id="rId5"/>
    <p:sldId id="260" r:id="rId6"/>
    <p:sldId id="261" r:id="rId7"/>
    <p:sldId id="262" r:id="rId8"/>
    <p:sldId id="274" r:id="rId9"/>
    <p:sldId id="265" r:id="rId10"/>
    <p:sldId id="266" r:id="rId11"/>
    <p:sldId id="272" r:id="rId12"/>
    <p:sldId id="273" r:id="rId13"/>
    <p:sldId id="268" r:id="rId14"/>
    <p:sldId id="267" r:id="rId15"/>
    <p:sldId id="269" r:id="rId16"/>
    <p:sldId id="275" r:id="rId17"/>
    <p:sldId id="277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57DEE6-EB48-409F-8D3A-49CC86ECB92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051753-D832-4E8D-9F3E-0619193EEA4A}">
      <dgm:prSet phldrT="[Text]"/>
      <dgm:spPr>
        <a:solidFill>
          <a:schemeClr val="tx2"/>
        </a:solidFill>
        <a:ln>
          <a:solidFill>
            <a:schemeClr val="tx2"/>
          </a:solidFill>
        </a:ln>
      </dgm:spPr>
      <dgm:t>
        <a:bodyPr/>
        <a:lstStyle/>
        <a:p>
          <a:r>
            <a:rPr lang="cs-CZ" dirty="0" smtClean="0"/>
            <a:t>Design</a:t>
          </a:r>
          <a:endParaRPr lang="en-US" dirty="0"/>
        </a:p>
      </dgm:t>
    </dgm:pt>
    <dgm:pt modelId="{C808937B-DB21-49EA-B3F9-454BD5C32B67}" type="parTrans" cxnId="{75930E07-A4A2-4471-95BE-30D680057001}">
      <dgm:prSet/>
      <dgm:spPr/>
      <dgm:t>
        <a:bodyPr/>
        <a:lstStyle/>
        <a:p>
          <a:endParaRPr lang="en-US"/>
        </a:p>
      </dgm:t>
    </dgm:pt>
    <dgm:pt modelId="{170B2997-131C-48FA-A73F-1FE786710447}" type="sibTrans" cxnId="{75930E07-A4A2-4471-95BE-30D680057001}">
      <dgm:prSet/>
      <dgm:spPr/>
      <dgm:t>
        <a:bodyPr/>
        <a:lstStyle/>
        <a:p>
          <a:endParaRPr lang="en-US"/>
        </a:p>
      </dgm:t>
    </dgm:pt>
    <dgm:pt modelId="{BF6FC121-4B2B-46E6-8C67-381B02FF32E4}">
      <dgm:prSet phldrT="[Text]"/>
      <dgm:spPr/>
      <dgm:t>
        <a:bodyPr/>
        <a:lstStyle/>
        <a:p>
          <a:endParaRPr lang="cs-CZ" dirty="0" smtClean="0"/>
        </a:p>
        <a:p>
          <a:r>
            <a:rPr lang="cs-CZ" dirty="0" smtClean="0"/>
            <a:t>Implementace	</a:t>
          </a:r>
          <a:endParaRPr lang="en-US" dirty="0"/>
        </a:p>
      </dgm:t>
    </dgm:pt>
    <dgm:pt modelId="{FA6BD852-2DC7-43ED-83B8-40B76A6FA60D}" type="parTrans" cxnId="{C25A628B-CB64-41D0-BB9B-1480DC63E5F3}">
      <dgm:prSet/>
      <dgm:spPr/>
      <dgm:t>
        <a:bodyPr/>
        <a:lstStyle/>
        <a:p>
          <a:endParaRPr lang="en-US"/>
        </a:p>
      </dgm:t>
    </dgm:pt>
    <dgm:pt modelId="{A9A8AC4F-FCC9-43E9-B218-9E066AAD98B3}" type="sibTrans" cxnId="{C25A628B-CB64-41D0-BB9B-1480DC63E5F3}">
      <dgm:prSet/>
      <dgm:spPr/>
      <dgm:t>
        <a:bodyPr/>
        <a:lstStyle/>
        <a:p>
          <a:endParaRPr lang="en-US"/>
        </a:p>
      </dgm:t>
    </dgm:pt>
    <dgm:pt modelId="{211DAF70-4D3C-4DD2-8314-CFA63A0D664B}">
      <dgm:prSet phldrT="[Text]"/>
      <dgm:spPr>
        <a:solidFill>
          <a:schemeClr val="tx2"/>
        </a:solidFill>
      </dgm:spPr>
      <dgm:t>
        <a:bodyPr/>
        <a:lstStyle/>
        <a:p>
          <a:r>
            <a:rPr lang="cs-CZ" dirty="0" smtClean="0"/>
            <a:t>Evaluace</a:t>
          </a:r>
          <a:endParaRPr lang="en-US" dirty="0"/>
        </a:p>
      </dgm:t>
    </dgm:pt>
    <dgm:pt modelId="{1D317702-A6F7-48CC-A661-807781CEB70A}" type="parTrans" cxnId="{62AEB6DD-BAFE-4594-909C-908B5F358CD6}">
      <dgm:prSet/>
      <dgm:spPr/>
      <dgm:t>
        <a:bodyPr/>
        <a:lstStyle/>
        <a:p>
          <a:endParaRPr lang="en-US"/>
        </a:p>
      </dgm:t>
    </dgm:pt>
    <dgm:pt modelId="{9841661C-4538-486D-924A-30ED3DFBD21A}" type="sibTrans" cxnId="{62AEB6DD-BAFE-4594-909C-908B5F358CD6}">
      <dgm:prSet/>
      <dgm:spPr/>
      <dgm:t>
        <a:bodyPr/>
        <a:lstStyle/>
        <a:p>
          <a:endParaRPr lang="en-US"/>
        </a:p>
      </dgm:t>
    </dgm:pt>
    <dgm:pt modelId="{DF1344CE-E489-4E52-A3FA-AC998244A299}" type="pres">
      <dgm:prSet presAssocID="{1457DEE6-EB48-409F-8D3A-49CC86ECB92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A35FC45-173A-46A2-AFDE-926587C54CAB}" type="pres">
      <dgm:prSet presAssocID="{CB051753-D832-4E8D-9F3E-0619193EEA4A}" presName="node" presStyleLbl="node1" presStyleIdx="0" presStyleCnt="3" custRadScaleRad="100172" custRadScaleInc="-52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27D8C9-940F-4894-8101-E72722BF1237}" type="pres">
      <dgm:prSet presAssocID="{170B2997-131C-48FA-A73F-1FE786710447}" presName="sibTrans" presStyleLbl="sibTrans2D1" presStyleIdx="0" presStyleCnt="3" custScaleX="146268" custLinFactNeighborX="7120" custLinFactNeighborY="9832"/>
      <dgm:spPr/>
      <dgm:t>
        <a:bodyPr/>
        <a:lstStyle/>
        <a:p>
          <a:endParaRPr lang="cs-CZ"/>
        </a:p>
      </dgm:t>
    </dgm:pt>
    <dgm:pt modelId="{9037A9C8-8A32-49D5-92F8-BCE211B5B65C}" type="pres">
      <dgm:prSet presAssocID="{170B2997-131C-48FA-A73F-1FE786710447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08D95851-BA7F-44F9-8226-34120A7C58CC}" type="pres">
      <dgm:prSet presAssocID="{BF6FC121-4B2B-46E6-8C67-381B02FF32E4}" presName="node" presStyleLbl="node1" presStyleIdx="1" presStyleCnt="3" custRadScaleRad="156231" custRadScaleInc="-134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DD7836-E3CB-4C67-B8F4-A9220371F426}" type="pres">
      <dgm:prSet presAssocID="{A9A8AC4F-FCC9-43E9-B218-9E066AAD98B3}" presName="sibTrans" presStyleLbl="sibTrans2D1" presStyleIdx="1" presStyleCnt="3" custLinFactNeighborX="-7725" custLinFactNeighborY="31005"/>
      <dgm:spPr/>
      <dgm:t>
        <a:bodyPr/>
        <a:lstStyle/>
        <a:p>
          <a:endParaRPr lang="cs-CZ"/>
        </a:p>
      </dgm:t>
    </dgm:pt>
    <dgm:pt modelId="{57E1C987-D775-4C50-8FEE-08B79A7C0C79}" type="pres">
      <dgm:prSet presAssocID="{A9A8AC4F-FCC9-43E9-B218-9E066AAD98B3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B73B980D-984A-4093-8BD2-A437D09FEE8B}" type="pres">
      <dgm:prSet presAssocID="{211DAF70-4D3C-4DD2-8314-CFA63A0D664B}" presName="node" presStyleLbl="node1" presStyleIdx="2" presStyleCnt="3" custRadScaleRad="147545" custRadScaleInc="1943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BD5ECC-77AC-447C-A2B0-97D96357B2CD}" type="pres">
      <dgm:prSet presAssocID="{9841661C-4538-486D-924A-30ED3DFBD21A}" presName="sibTrans" presStyleLbl="sibTrans2D1" presStyleIdx="2" presStyleCnt="3" custScaleX="151953"/>
      <dgm:spPr/>
      <dgm:t>
        <a:bodyPr/>
        <a:lstStyle/>
        <a:p>
          <a:endParaRPr lang="cs-CZ"/>
        </a:p>
      </dgm:t>
    </dgm:pt>
    <dgm:pt modelId="{C9043016-D578-46FD-9C22-37E7A15A699D}" type="pres">
      <dgm:prSet presAssocID="{9841661C-4538-486D-924A-30ED3DFBD21A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B02334D3-235F-45A7-8E05-49EF3A34D90F}" type="presOf" srcId="{1457DEE6-EB48-409F-8D3A-49CC86ECB924}" destId="{DF1344CE-E489-4E52-A3FA-AC998244A299}" srcOrd="0" destOrd="0" presId="urn:microsoft.com/office/officeart/2005/8/layout/cycle2"/>
    <dgm:cxn modelId="{46FDFC37-7059-4C6C-BCF2-2070E0C2757F}" type="presOf" srcId="{9841661C-4538-486D-924A-30ED3DFBD21A}" destId="{3FBD5ECC-77AC-447C-A2B0-97D96357B2CD}" srcOrd="0" destOrd="0" presId="urn:microsoft.com/office/officeart/2005/8/layout/cycle2"/>
    <dgm:cxn modelId="{902F65B9-3132-4841-B784-D05789AD2DED}" type="presOf" srcId="{A9A8AC4F-FCC9-43E9-B218-9E066AAD98B3}" destId="{57E1C987-D775-4C50-8FEE-08B79A7C0C79}" srcOrd="1" destOrd="0" presId="urn:microsoft.com/office/officeart/2005/8/layout/cycle2"/>
    <dgm:cxn modelId="{5B8D24A5-2791-4B45-ADC3-160757A3795C}" type="presOf" srcId="{211DAF70-4D3C-4DD2-8314-CFA63A0D664B}" destId="{B73B980D-984A-4093-8BD2-A437D09FEE8B}" srcOrd="0" destOrd="0" presId="urn:microsoft.com/office/officeart/2005/8/layout/cycle2"/>
    <dgm:cxn modelId="{75930E07-A4A2-4471-95BE-30D680057001}" srcId="{1457DEE6-EB48-409F-8D3A-49CC86ECB924}" destId="{CB051753-D832-4E8D-9F3E-0619193EEA4A}" srcOrd="0" destOrd="0" parTransId="{C808937B-DB21-49EA-B3F9-454BD5C32B67}" sibTransId="{170B2997-131C-48FA-A73F-1FE786710447}"/>
    <dgm:cxn modelId="{9AF052F0-C4C8-426D-82D3-C853E191CC59}" type="presOf" srcId="{BF6FC121-4B2B-46E6-8C67-381B02FF32E4}" destId="{08D95851-BA7F-44F9-8226-34120A7C58CC}" srcOrd="0" destOrd="0" presId="urn:microsoft.com/office/officeart/2005/8/layout/cycle2"/>
    <dgm:cxn modelId="{483ED789-C3D1-4B44-9217-65284599F107}" type="presOf" srcId="{A9A8AC4F-FCC9-43E9-B218-9E066AAD98B3}" destId="{C9DD7836-E3CB-4C67-B8F4-A9220371F426}" srcOrd="0" destOrd="0" presId="urn:microsoft.com/office/officeart/2005/8/layout/cycle2"/>
    <dgm:cxn modelId="{FD45B1C1-D282-40F9-BBEC-041135FE42D0}" type="presOf" srcId="{CB051753-D832-4E8D-9F3E-0619193EEA4A}" destId="{3A35FC45-173A-46A2-AFDE-926587C54CAB}" srcOrd="0" destOrd="0" presId="urn:microsoft.com/office/officeart/2005/8/layout/cycle2"/>
    <dgm:cxn modelId="{B7CE3E3B-39F2-44D3-9297-7AD42C06FFDF}" type="presOf" srcId="{9841661C-4538-486D-924A-30ED3DFBD21A}" destId="{C9043016-D578-46FD-9C22-37E7A15A699D}" srcOrd="1" destOrd="0" presId="urn:microsoft.com/office/officeart/2005/8/layout/cycle2"/>
    <dgm:cxn modelId="{62AEB6DD-BAFE-4594-909C-908B5F358CD6}" srcId="{1457DEE6-EB48-409F-8D3A-49CC86ECB924}" destId="{211DAF70-4D3C-4DD2-8314-CFA63A0D664B}" srcOrd="2" destOrd="0" parTransId="{1D317702-A6F7-48CC-A661-807781CEB70A}" sibTransId="{9841661C-4538-486D-924A-30ED3DFBD21A}"/>
    <dgm:cxn modelId="{7BA5787D-5350-4F8B-8E81-2630218EA97A}" type="presOf" srcId="{170B2997-131C-48FA-A73F-1FE786710447}" destId="{9037A9C8-8A32-49D5-92F8-BCE211B5B65C}" srcOrd="1" destOrd="0" presId="urn:microsoft.com/office/officeart/2005/8/layout/cycle2"/>
    <dgm:cxn modelId="{FD3D75A2-AF13-41A9-A0AD-EBFF9FA7FF47}" type="presOf" srcId="{170B2997-131C-48FA-A73F-1FE786710447}" destId="{0A27D8C9-940F-4894-8101-E72722BF1237}" srcOrd="0" destOrd="0" presId="urn:microsoft.com/office/officeart/2005/8/layout/cycle2"/>
    <dgm:cxn modelId="{C25A628B-CB64-41D0-BB9B-1480DC63E5F3}" srcId="{1457DEE6-EB48-409F-8D3A-49CC86ECB924}" destId="{BF6FC121-4B2B-46E6-8C67-381B02FF32E4}" srcOrd="1" destOrd="0" parTransId="{FA6BD852-2DC7-43ED-83B8-40B76A6FA60D}" sibTransId="{A9A8AC4F-FCC9-43E9-B218-9E066AAD98B3}"/>
    <dgm:cxn modelId="{DABDC113-23D2-404D-829D-91181E12F68F}" type="presParOf" srcId="{DF1344CE-E489-4E52-A3FA-AC998244A299}" destId="{3A35FC45-173A-46A2-AFDE-926587C54CAB}" srcOrd="0" destOrd="0" presId="urn:microsoft.com/office/officeart/2005/8/layout/cycle2"/>
    <dgm:cxn modelId="{9F975BA9-68DD-4842-88E3-57AEE7BA5A9B}" type="presParOf" srcId="{DF1344CE-E489-4E52-A3FA-AC998244A299}" destId="{0A27D8C9-940F-4894-8101-E72722BF1237}" srcOrd="1" destOrd="0" presId="urn:microsoft.com/office/officeart/2005/8/layout/cycle2"/>
    <dgm:cxn modelId="{96C43B0F-D47C-431E-BC46-59E63ED4FFD7}" type="presParOf" srcId="{0A27D8C9-940F-4894-8101-E72722BF1237}" destId="{9037A9C8-8A32-49D5-92F8-BCE211B5B65C}" srcOrd="0" destOrd="0" presId="urn:microsoft.com/office/officeart/2005/8/layout/cycle2"/>
    <dgm:cxn modelId="{6E023222-B5D9-465D-86B7-F431722968CE}" type="presParOf" srcId="{DF1344CE-E489-4E52-A3FA-AC998244A299}" destId="{08D95851-BA7F-44F9-8226-34120A7C58CC}" srcOrd="2" destOrd="0" presId="urn:microsoft.com/office/officeart/2005/8/layout/cycle2"/>
    <dgm:cxn modelId="{517C8A3F-35E7-4FD3-A887-617FD705024D}" type="presParOf" srcId="{DF1344CE-E489-4E52-A3FA-AC998244A299}" destId="{C9DD7836-E3CB-4C67-B8F4-A9220371F426}" srcOrd="3" destOrd="0" presId="urn:microsoft.com/office/officeart/2005/8/layout/cycle2"/>
    <dgm:cxn modelId="{EDBC3FD9-EE19-41DD-B98C-EB4DF8C23951}" type="presParOf" srcId="{C9DD7836-E3CB-4C67-B8F4-A9220371F426}" destId="{57E1C987-D775-4C50-8FEE-08B79A7C0C79}" srcOrd="0" destOrd="0" presId="urn:microsoft.com/office/officeart/2005/8/layout/cycle2"/>
    <dgm:cxn modelId="{B5991857-00D0-4A23-93C7-3E3E06F65700}" type="presParOf" srcId="{DF1344CE-E489-4E52-A3FA-AC998244A299}" destId="{B73B980D-984A-4093-8BD2-A437D09FEE8B}" srcOrd="4" destOrd="0" presId="urn:microsoft.com/office/officeart/2005/8/layout/cycle2"/>
    <dgm:cxn modelId="{5074B8EC-FAFA-44E2-889B-D3D1B270216C}" type="presParOf" srcId="{DF1344CE-E489-4E52-A3FA-AC998244A299}" destId="{3FBD5ECC-77AC-447C-A2B0-97D96357B2CD}" srcOrd="5" destOrd="0" presId="urn:microsoft.com/office/officeart/2005/8/layout/cycle2"/>
    <dgm:cxn modelId="{349E21C9-BF60-444F-9745-B03A2B6F5293}" type="presParOf" srcId="{3FBD5ECC-77AC-447C-A2B0-97D96357B2CD}" destId="{C9043016-D578-46FD-9C22-37E7A15A699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6560D1-682E-46E9-B74F-5A9481D27C2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DC16EE-6155-44AF-9279-C1EED1A95097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smtClean="0">
              <a:solidFill>
                <a:schemeClr val="bg1"/>
              </a:solidFill>
            </a:rPr>
            <a:t>1. </a:t>
          </a:r>
          <a:endParaRPr lang="en-US" dirty="0">
            <a:solidFill>
              <a:schemeClr val="bg1"/>
            </a:solidFill>
          </a:endParaRPr>
        </a:p>
      </dgm:t>
    </dgm:pt>
    <dgm:pt modelId="{AEC4624F-67CE-46C1-9994-AF328BA03181}" type="parTrans" cxnId="{EDDA9C0B-94C7-4527-9429-F0C8549A8EA3}">
      <dgm:prSet/>
      <dgm:spPr/>
      <dgm:t>
        <a:bodyPr/>
        <a:lstStyle/>
        <a:p>
          <a:endParaRPr lang="en-US"/>
        </a:p>
      </dgm:t>
    </dgm:pt>
    <dgm:pt modelId="{91F74AB4-F755-4750-81DB-251460CA389E}" type="sibTrans" cxnId="{EDDA9C0B-94C7-4527-9429-F0C8549A8EA3}">
      <dgm:prSet/>
      <dgm:spPr/>
      <dgm:t>
        <a:bodyPr/>
        <a:lstStyle/>
        <a:p>
          <a:endParaRPr lang="en-US"/>
        </a:p>
      </dgm:t>
    </dgm:pt>
    <dgm:pt modelId="{8B67FA2F-4D86-4BEE-A428-2F46E649D30A}">
      <dgm:prSet phldrT="[Text]"/>
      <dgm:spPr/>
      <dgm:t>
        <a:bodyPr/>
        <a:lstStyle/>
        <a:p>
          <a:r>
            <a:rPr lang="cs-CZ" dirty="0" smtClean="0"/>
            <a:t>Nalezení příležitosti</a:t>
          </a:r>
          <a:endParaRPr lang="en-US" dirty="0"/>
        </a:p>
      </dgm:t>
    </dgm:pt>
    <dgm:pt modelId="{3B96D050-9018-448C-862C-325C9A7C27A5}" type="parTrans" cxnId="{84120813-AE9F-4B09-9AC1-4A90C2A5CC60}">
      <dgm:prSet/>
      <dgm:spPr/>
      <dgm:t>
        <a:bodyPr/>
        <a:lstStyle/>
        <a:p>
          <a:endParaRPr lang="en-US"/>
        </a:p>
      </dgm:t>
    </dgm:pt>
    <dgm:pt modelId="{37EFC3A2-F70B-4536-B221-33ED7BE5C975}" type="sibTrans" cxnId="{84120813-AE9F-4B09-9AC1-4A90C2A5CC60}">
      <dgm:prSet/>
      <dgm:spPr/>
      <dgm:t>
        <a:bodyPr/>
        <a:lstStyle/>
        <a:p>
          <a:endParaRPr lang="en-US"/>
        </a:p>
      </dgm:t>
    </dgm:pt>
    <dgm:pt modelId="{8222A577-D211-4423-B2CB-7EB05F9B9459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smtClean="0"/>
            <a:t>2. </a:t>
          </a:r>
          <a:endParaRPr lang="en-US" dirty="0"/>
        </a:p>
      </dgm:t>
    </dgm:pt>
    <dgm:pt modelId="{3CE4BC14-160C-47EC-BF4A-B088AA701300}" type="parTrans" cxnId="{B7AD38CC-30E2-49D3-9D2B-FD0F09B88A31}">
      <dgm:prSet/>
      <dgm:spPr/>
      <dgm:t>
        <a:bodyPr/>
        <a:lstStyle/>
        <a:p>
          <a:endParaRPr lang="en-US"/>
        </a:p>
      </dgm:t>
    </dgm:pt>
    <dgm:pt modelId="{BBE3CB8A-7352-4FF9-8B83-08B4AA8A4AA2}" type="sibTrans" cxnId="{B7AD38CC-30E2-49D3-9D2B-FD0F09B88A31}">
      <dgm:prSet/>
      <dgm:spPr/>
      <dgm:t>
        <a:bodyPr/>
        <a:lstStyle/>
        <a:p>
          <a:endParaRPr lang="en-US"/>
        </a:p>
      </dgm:t>
    </dgm:pt>
    <dgm:pt modelId="{5D9A676F-2CED-4373-894B-A4B75EBBC7ED}">
      <dgm:prSet phldrT="[Text]"/>
      <dgm:spPr/>
      <dgm:t>
        <a:bodyPr/>
        <a:lstStyle/>
        <a:p>
          <a:r>
            <a:rPr lang="cs-CZ" dirty="0" smtClean="0"/>
            <a:t>Vytvoření digitálního prototypu</a:t>
          </a:r>
          <a:endParaRPr lang="en-US" dirty="0"/>
        </a:p>
      </dgm:t>
    </dgm:pt>
    <dgm:pt modelId="{6DE37B1C-63AB-4D38-BE8A-01FCDE872BB2}" type="parTrans" cxnId="{10DC3376-94D2-4D8F-ABA5-29966AE18C90}">
      <dgm:prSet/>
      <dgm:spPr/>
      <dgm:t>
        <a:bodyPr/>
        <a:lstStyle/>
        <a:p>
          <a:endParaRPr lang="en-US"/>
        </a:p>
      </dgm:t>
    </dgm:pt>
    <dgm:pt modelId="{CB7CF878-3568-4758-943A-548F84478E04}" type="sibTrans" cxnId="{10DC3376-94D2-4D8F-ABA5-29966AE18C90}">
      <dgm:prSet/>
      <dgm:spPr/>
      <dgm:t>
        <a:bodyPr/>
        <a:lstStyle/>
        <a:p>
          <a:endParaRPr lang="en-US"/>
        </a:p>
      </dgm:t>
    </dgm:pt>
    <dgm:pt modelId="{EC6CA70F-9CC6-424B-BF87-AE4845CA3158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cs-CZ" dirty="0" smtClean="0"/>
            <a:t>3. </a:t>
          </a:r>
          <a:endParaRPr lang="en-US" dirty="0"/>
        </a:p>
      </dgm:t>
    </dgm:pt>
    <dgm:pt modelId="{8E3A10A7-D86B-40FE-867C-AA3514B8B17E}" type="parTrans" cxnId="{350AB929-802F-4823-81E7-2967099619D7}">
      <dgm:prSet/>
      <dgm:spPr/>
      <dgm:t>
        <a:bodyPr/>
        <a:lstStyle/>
        <a:p>
          <a:endParaRPr lang="en-US"/>
        </a:p>
      </dgm:t>
    </dgm:pt>
    <dgm:pt modelId="{6AA14B1B-8D3A-459B-8657-3195E2F8F62E}" type="sibTrans" cxnId="{350AB929-802F-4823-81E7-2967099619D7}">
      <dgm:prSet/>
      <dgm:spPr/>
      <dgm:t>
        <a:bodyPr/>
        <a:lstStyle/>
        <a:p>
          <a:endParaRPr lang="en-US"/>
        </a:p>
      </dgm:t>
    </dgm:pt>
    <dgm:pt modelId="{02FADC89-DC00-45C8-9CBA-6EC8EE5E88E2}">
      <dgm:prSet phldrT="[Text]"/>
      <dgm:spPr/>
      <dgm:t>
        <a:bodyPr/>
        <a:lstStyle/>
        <a:p>
          <a:r>
            <a:rPr lang="cs-CZ" dirty="0" smtClean="0"/>
            <a:t>Provedení heuristické analýzy</a:t>
          </a:r>
          <a:endParaRPr lang="en-US" dirty="0"/>
        </a:p>
      </dgm:t>
    </dgm:pt>
    <dgm:pt modelId="{E0A58C2E-90F1-4328-B8AB-82551F5FF02C}" type="parTrans" cxnId="{B9E6EAD5-492A-430A-9018-38A1A1096B23}">
      <dgm:prSet/>
      <dgm:spPr/>
      <dgm:t>
        <a:bodyPr/>
        <a:lstStyle/>
        <a:p>
          <a:endParaRPr lang="en-US"/>
        </a:p>
      </dgm:t>
    </dgm:pt>
    <dgm:pt modelId="{94D35F53-5E35-4345-905D-59D50D394095}" type="sibTrans" cxnId="{B9E6EAD5-492A-430A-9018-38A1A1096B23}">
      <dgm:prSet/>
      <dgm:spPr/>
      <dgm:t>
        <a:bodyPr/>
        <a:lstStyle/>
        <a:p>
          <a:endParaRPr lang="en-US"/>
        </a:p>
      </dgm:t>
    </dgm:pt>
    <dgm:pt modelId="{0197B850-A0C0-4B08-A151-49FB6970CE5A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smtClean="0"/>
            <a:t>4</a:t>
          </a:r>
          <a:endParaRPr lang="en-US" dirty="0"/>
        </a:p>
      </dgm:t>
    </dgm:pt>
    <dgm:pt modelId="{0671D987-D216-4F12-AB6F-DDBD2C92FBB5}" type="parTrans" cxnId="{B015CDCF-5545-4245-8859-B60A859D85BC}">
      <dgm:prSet/>
      <dgm:spPr/>
      <dgm:t>
        <a:bodyPr/>
        <a:lstStyle/>
        <a:p>
          <a:endParaRPr lang="en-US"/>
        </a:p>
      </dgm:t>
    </dgm:pt>
    <dgm:pt modelId="{947AC838-AA55-459D-9A31-A8D3262F93B9}" type="sibTrans" cxnId="{B015CDCF-5545-4245-8859-B60A859D85BC}">
      <dgm:prSet/>
      <dgm:spPr/>
      <dgm:t>
        <a:bodyPr/>
        <a:lstStyle/>
        <a:p>
          <a:endParaRPr lang="en-US"/>
        </a:p>
      </dgm:t>
    </dgm:pt>
    <dgm:pt modelId="{B25DBA5C-0873-4AE7-98C5-AC506A60A53F}">
      <dgm:prSet phldrT="[Text]"/>
      <dgm:spPr/>
      <dgm:t>
        <a:bodyPr/>
        <a:lstStyle/>
        <a:p>
          <a:r>
            <a:rPr lang="cs-CZ" dirty="0" smtClean="0"/>
            <a:t>Implementace výsledků HA do prototypu</a:t>
          </a:r>
          <a:endParaRPr lang="en-US" dirty="0"/>
        </a:p>
      </dgm:t>
    </dgm:pt>
    <dgm:pt modelId="{50232DAE-4A3D-4AF4-907B-BE1757C12B05}" type="parTrans" cxnId="{0225A7DB-D55D-4509-9676-FB246ABE331B}">
      <dgm:prSet/>
      <dgm:spPr/>
      <dgm:t>
        <a:bodyPr/>
        <a:lstStyle/>
        <a:p>
          <a:endParaRPr lang="en-US"/>
        </a:p>
      </dgm:t>
    </dgm:pt>
    <dgm:pt modelId="{6E6FC4A6-67CA-4DF0-B91D-ABEADEFC5492}" type="sibTrans" cxnId="{0225A7DB-D55D-4509-9676-FB246ABE331B}">
      <dgm:prSet/>
      <dgm:spPr/>
      <dgm:t>
        <a:bodyPr/>
        <a:lstStyle/>
        <a:p>
          <a:endParaRPr lang="en-US"/>
        </a:p>
      </dgm:t>
    </dgm:pt>
    <dgm:pt modelId="{E11854B4-C29D-4360-8C28-B06C7D2F09F9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smtClean="0"/>
            <a:t>5. </a:t>
          </a:r>
          <a:endParaRPr lang="en-US" dirty="0"/>
        </a:p>
      </dgm:t>
    </dgm:pt>
    <dgm:pt modelId="{6FCFEB11-C930-40A6-82AA-4CDB68750814}" type="parTrans" cxnId="{82AB6271-E79B-4843-870E-14EE4B28BD1A}">
      <dgm:prSet/>
      <dgm:spPr/>
      <dgm:t>
        <a:bodyPr/>
        <a:lstStyle/>
        <a:p>
          <a:endParaRPr lang="en-US"/>
        </a:p>
      </dgm:t>
    </dgm:pt>
    <dgm:pt modelId="{FCA59277-EA5C-45F9-A8AC-05462B4F7586}" type="sibTrans" cxnId="{82AB6271-E79B-4843-870E-14EE4B28BD1A}">
      <dgm:prSet/>
      <dgm:spPr/>
      <dgm:t>
        <a:bodyPr/>
        <a:lstStyle/>
        <a:p>
          <a:endParaRPr lang="en-US"/>
        </a:p>
      </dgm:t>
    </dgm:pt>
    <dgm:pt modelId="{6E07963D-AD72-479C-9565-FDB885CCE5CB}">
      <dgm:prSet/>
      <dgm:spPr/>
      <dgm:t>
        <a:bodyPr/>
        <a:lstStyle/>
        <a:p>
          <a:r>
            <a:rPr lang="cs-CZ" dirty="0" smtClean="0"/>
            <a:t>Uživatelské testování</a:t>
          </a:r>
          <a:endParaRPr lang="en-US" dirty="0"/>
        </a:p>
      </dgm:t>
    </dgm:pt>
    <dgm:pt modelId="{FD9FDFD4-22F4-4EAD-85C2-8A6E4A1A4967}" type="parTrans" cxnId="{A2DE71C7-D5D8-44CD-BE21-9D38B25D750C}">
      <dgm:prSet/>
      <dgm:spPr/>
      <dgm:t>
        <a:bodyPr/>
        <a:lstStyle/>
        <a:p>
          <a:endParaRPr lang="en-US"/>
        </a:p>
      </dgm:t>
    </dgm:pt>
    <dgm:pt modelId="{F9424186-E4AC-40D8-9A2B-6F4DC6114897}" type="sibTrans" cxnId="{A2DE71C7-D5D8-44CD-BE21-9D38B25D750C}">
      <dgm:prSet/>
      <dgm:spPr/>
      <dgm:t>
        <a:bodyPr/>
        <a:lstStyle/>
        <a:p>
          <a:endParaRPr lang="en-US"/>
        </a:p>
      </dgm:t>
    </dgm:pt>
    <dgm:pt modelId="{A9AB17E7-48FE-4472-9D09-1BB612FE6100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smtClean="0"/>
            <a:t>7. </a:t>
          </a:r>
        </a:p>
      </dgm:t>
    </dgm:pt>
    <dgm:pt modelId="{174AE7CC-17B9-4103-AFE0-F01213758E8A}" type="parTrans" cxnId="{2263509F-86C3-4439-ABAE-3E90C98683E4}">
      <dgm:prSet/>
      <dgm:spPr/>
      <dgm:t>
        <a:bodyPr/>
        <a:lstStyle/>
        <a:p>
          <a:endParaRPr lang="en-US"/>
        </a:p>
      </dgm:t>
    </dgm:pt>
    <dgm:pt modelId="{E2BE6C84-5783-4A37-9DB7-2670C509EA0A}" type="sibTrans" cxnId="{2263509F-86C3-4439-ABAE-3E90C98683E4}">
      <dgm:prSet/>
      <dgm:spPr/>
      <dgm:t>
        <a:bodyPr/>
        <a:lstStyle/>
        <a:p>
          <a:endParaRPr lang="en-US"/>
        </a:p>
      </dgm:t>
    </dgm:pt>
    <dgm:pt modelId="{7B3CBE29-31CC-4D4E-BCD3-F0524D984088}">
      <dgm:prSet/>
      <dgm:spPr/>
      <dgm:t>
        <a:bodyPr/>
        <a:lstStyle/>
        <a:p>
          <a:r>
            <a:rPr lang="cs-CZ" dirty="0" smtClean="0"/>
            <a:t>Byznys model a den </a:t>
          </a:r>
          <a:r>
            <a:rPr lang="cs-CZ" smtClean="0"/>
            <a:t>D.</a:t>
          </a:r>
          <a:endParaRPr lang="cs-CZ" dirty="0" smtClean="0"/>
        </a:p>
      </dgm:t>
    </dgm:pt>
    <dgm:pt modelId="{341579DA-4000-4708-90F4-741F357F6756}" type="parTrans" cxnId="{716BA8B0-294D-4F20-8EE7-CA1F4013B1E5}">
      <dgm:prSet/>
      <dgm:spPr/>
      <dgm:t>
        <a:bodyPr/>
        <a:lstStyle/>
        <a:p>
          <a:endParaRPr lang="en-US"/>
        </a:p>
      </dgm:t>
    </dgm:pt>
    <dgm:pt modelId="{5AFC15F8-63B4-4EE9-A38B-2CAF5A78B52F}" type="sibTrans" cxnId="{716BA8B0-294D-4F20-8EE7-CA1F4013B1E5}">
      <dgm:prSet/>
      <dgm:spPr/>
      <dgm:t>
        <a:bodyPr/>
        <a:lstStyle/>
        <a:p>
          <a:endParaRPr lang="en-US"/>
        </a:p>
      </dgm:t>
    </dgm:pt>
    <dgm:pt modelId="{13BB2E00-9152-47A5-A836-3F44909DFE74}" type="pres">
      <dgm:prSet presAssocID="{2A6560D1-682E-46E9-B74F-5A9481D27C2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960DED8-934D-4A60-AA21-5006D2EE5B9C}" type="pres">
      <dgm:prSet presAssocID="{5ADC16EE-6155-44AF-9279-C1EED1A95097}" presName="composite" presStyleCnt="0"/>
      <dgm:spPr/>
    </dgm:pt>
    <dgm:pt modelId="{D35D6553-3D03-4841-98CD-9988FBEC6D08}" type="pres">
      <dgm:prSet presAssocID="{5ADC16EE-6155-44AF-9279-C1EED1A95097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2C4B29-1B17-4D7A-8C1D-36CD9390129C}" type="pres">
      <dgm:prSet presAssocID="{5ADC16EE-6155-44AF-9279-C1EED1A95097}" presName="descendantText" presStyleLbl="alignAcc1" presStyleIdx="0" presStyleCnt="6" custLinFactNeighborX="-158" custLinFactNeighborY="-6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85365A-D1D3-404D-9BBA-B9FB2596A159}" type="pres">
      <dgm:prSet presAssocID="{91F74AB4-F755-4750-81DB-251460CA389E}" presName="sp" presStyleCnt="0"/>
      <dgm:spPr/>
    </dgm:pt>
    <dgm:pt modelId="{6F331F6A-5535-4BB7-BF7E-0B6BC954FF8F}" type="pres">
      <dgm:prSet presAssocID="{8222A577-D211-4423-B2CB-7EB05F9B9459}" presName="composite" presStyleCnt="0"/>
      <dgm:spPr/>
    </dgm:pt>
    <dgm:pt modelId="{18E9B8BC-6660-4D9E-B264-4540C4F383F7}" type="pres">
      <dgm:prSet presAssocID="{8222A577-D211-4423-B2CB-7EB05F9B9459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C00B097-2DCA-4690-B6DF-A158B3BF3831}" type="pres">
      <dgm:prSet presAssocID="{8222A577-D211-4423-B2CB-7EB05F9B9459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F520E7-21FE-4479-A824-A93718EA1F64}" type="pres">
      <dgm:prSet presAssocID="{BBE3CB8A-7352-4FF9-8B83-08B4AA8A4AA2}" presName="sp" presStyleCnt="0"/>
      <dgm:spPr/>
    </dgm:pt>
    <dgm:pt modelId="{BC6CE0B7-C235-4450-8D07-EB5ABF2E0807}" type="pres">
      <dgm:prSet presAssocID="{EC6CA70F-9CC6-424B-BF87-AE4845CA3158}" presName="composite" presStyleCnt="0"/>
      <dgm:spPr/>
    </dgm:pt>
    <dgm:pt modelId="{2EA4026E-76E5-4CF6-845E-F6E4034AEC1F}" type="pres">
      <dgm:prSet presAssocID="{EC6CA70F-9CC6-424B-BF87-AE4845CA3158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961ACF-BA46-4A68-8562-D1BE0ECB0CA6}" type="pres">
      <dgm:prSet presAssocID="{EC6CA70F-9CC6-424B-BF87-AE4845CA3158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4CDCD3-089A-44BB-943C-565C0E07F4B4}" type="pres">
      <dgm:prSet presAssocID="{6AA14B1B-8D3A-459B-8657-3195E2F8F62E}" presName="sp" presStyleCnt="0"/>
      <dgm:spPr/>
    </dgm:pt>
    <dgm:pt modelId="{43963825-642D-4718-BE22-76DA17FF0502}" type="pres">
      <dgm:prSet presAssocID="{0197B850-A0C0-4B08-A151-49FB6970CE5A}" presName="composite" presStyleCnt="0"/>
      <dgm:spPr/>
    </dgm:pt>
    <dgm:pt modelId="{77C46A84-1E35-4F4F-853F-220B4BCA48C1}" type="pres">
      <dgm:prSet presAssocID="{0197B850-A0C0-4B08-A151-49FB6970CE5A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7E6461-197F-443B-9F11-9EB80FA92148}" type="pres">
      <dgm:prSet presAssocID="{0197B850-A0C0-4B08-A151-49FB6970CE5A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5B972B-0051-42AF-A9E9-6493A32F7343}" type="pres">
      <dgm:prSet presAssocID="{947AC838-AA55-459D-9A31-A8D3262F93B9}" presName="sp" presStyleCnt="0"/>
      <dgm:spPr/>
    </dgm:pt>
    <dgm:pt modelId="{786812DD-1CAA-4986-B3AB-3990FC45DE9B}" type="pres">
      <dgm:prSet presAssocID="{E11854B4-C29D-4360-8C28-B06C7D2F09F9}" presName="composite" presStyleCnt="0"/>
      <dgm:spPr/>
    </dgm:pt>
    <dgm:pt modelId="{DBE269DB-154B-4000-A330-58C5D93F6D4A}" type="pres">
      <dgm:prSet presAssocID="{E11854B4-C29D-4360-8C28-B06C7D2F09F9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E30EE8-18B9-4E20-86B9-F131875150A8}" type="pres">
      <dgm:prSet presAssocID="{E11854B4-C29D-4360-8C28-B06C7D2F09F9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08ACAF-6ECB-47A0-BBF4-C2A16D802D1F}" type="pres">
      <dgm:prSet presAssocID="{FCA59277-EA5C-45F9-A8AC-05462B4F7586}" presName="sp" presStyleCnt="0"/>
      <dgm:spPr/>
    </dgm:pt>
    <dgm:pt modelId="{A2371C08-F4D4-44D6-A9B1-67D710F2703E}" type="pres">
      <dgm:prSet presAssocID="{A9AB17E7-48FE-4472-9D09-1BB612FE6100}" presName="composite" presStyleCnt="0"/>
      <dgm:spPr/>
    </dgm:pt>
    <dgm:pt modelId="{6BD1E2C5-46D4-475C-92BF-3A4B542FC5D9}" type="pres">
      <dgm:prSet presAssocID="{A9AB17E7-48FE-4472-9D09-1BB612FE6100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A1DCAF-7B7D-40F3-B7FC-9AA74C7192FB}" type="pres">
      <dgm:prSet presAssocID="{A9AB17E7-48FE-4472-9D09-1BB612FE6100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5BBAB4-1055-49F1-8D2B-9792360EE669}" type="presOf" srcId="{8222A577-D211-4423-B2CB-7EB05F9B9459}" destId="{18E9B8BC-6660-4D9E-B264-4540C4F383F7}" srcOrd="0" destOrd="0" presId="urn:microsoft.com/office/officeart/2005/8/layout/chevron2"/>
    <dgm:cxn modelId="{716BA8B0-294D-4F20-8EE7-CA1F4013B1E5}" srcId="{A9AB17E7-48FE-4472-9D09-1BB612FE6100}" destId="{7B3CBE29-31CC-4D4E-BCD3-F0524D984088}" srcOrd="0" destOrd="0" parTransId="{341579DA-4000-4708-90F4-741F357F6756}" sibTransId="{5AFC15F8-63B4-4EE9-A38B-2CAF5A78B52F}"/>
    <dgm:cxn modelId="{7D6BA642-187D-4B3B-ACAD-5415353419E8}" type="presOf" srcId="{02FADC89-DC00-45C8-9CBA-6EC8EE5E88E2}" destId="{3E961ACF-BA46-4A68-8562-D1BE0ECB0CA6}" srcOrd="0" destOrd="0" presId="urn:microsoft.com/office/officeart/2005/8/layout/chevron2"/>
    <dgm:cxn modelId="{CDAABDD4-81D2-4CD6-B412-B6FFCEEC2048}" type="presOf" srcId="{E11854B4-C29D-4360-8C28-B06C7D2F09F9}" destId="{DBE269DB-154B-4000-A330-58C5D93F6D4A}" srcOrd="0" destOrd="0" presId="urn:microsoft.com/office/officeart/2005/8/layout/chevron2"/>
    <dgm:cxn modelId="{350AB929-802F-4823-81E7-2967099619D7}" srcId="{2A6560D1-682E-46E9-B74F-5A9481D27C21}" destId="{EC6CA70F-9CC6-424B-BF87-AE4845CA3158}" srcOrd="2" destOrd="0" parTransId="{8E3A10A7-D86B-40FE-867C-AA3514B8B17E}" sibTransId="{6AA14B1B-8D3A-459B-8657-3195E2F8F62E}"/>
    <dgm:cxn modelId="{965B0353-3CBD-48B3-AF05-B61084DA9B7D}" type="presOf" srcId="{8B67FA2F-4D86-4BEE-A428-2F46E649D30A}" destId="{702C4B29-1B17-4D7A-8C1D-36CD9390129C}" srcOrd="0" destOrd="0" presId="urn:microsoft.com/office/officeart/2005/8/layout/chevron2"/>
    <dgm:cxn modelId="{97A395CD-11CC-4DA4-BF3F-78C3CAA9A5C6}" type="presOf" srcId="{7B3CBE29-31CC-4D4E-BCD3-F0524D984088}" destId="{89A1DCAF-7B7D-40F3-B7FC-9AA74C7192FB}" srcOrd="0" destOrd="0" presId="urn:microsoft.com/office/officeart/2005/8/layout/chevron2"/>
    <dgm:cxn modelId="{82AB6271-E79B-4843-870E-14EE4B28BD1A}" srcId="{2A6560D1-682E-46E9-B74F-5A9481D27C21}" destId="{E11854B4-C29D-4360-8C28-B06C7D2F09F9}" srcOrd="4" destOrd="0" parTransId="{6FCFEB11-C930-40A6-82AA-4CDB68750814}" sibTransId="{FCA59277-EA5C-45F9-A8AC-05462B4F7586}"/>
    <dgm:cxn modelId="{A19CA1C6-AFAD-4419-BC8A-BA20F77EE9D7}" type="presOf" srcId="{5D9A676F-2CED-4373-894B-A4B75EBBC7ED}" destId="{5C00B097-2DCA-4690-B6DF-A158B3BF3831}" srcOrd="0" destOrd="0" presId="urn:microsoft.com/office/officeart/2005/8/layout/chevron2"/>
    <dgm:cxn modelId="{0225A7DB-D55D-4509-9676-FB246ABE331B}" srcId="{0197B850-A0C0-4B08-A151-49FB6970CE5A}" destId="{B25DBA5C-0873-4AE7-98C5-AC506A60A53F}" srcOrd="0" destOrd="0" parTransId="{50232DAE-4A3D-4AF4-907B-BE1757C12B05}" sibTransId="{6E6FC4A6-67CA-4DF0-B91D-ABEADEFC5492}"/>
    <dgm:cxn modelId="{EDDA9C0B-94C7-4527-9429-F0C8549A8EA3}" srcId="{2A6560D1-682E-46E9-B74F-5A9481D27C21}" destId="{5ADC16EE-6155-44AF-9279-C1EED1A95097}" srcOrd="0" destOrd="0" parTransId="{AEC4624F-67CE-46C1-9994-AF328BA03181}" sibTransId="{91F74AB4-F755-4750-81DB-251460CA389E}"/>
    <dgm:cxn modelId="{90E4182E-46EB-476C-A6E6-40EE747F8C00}" type="presOf" srcId="{0197B850-A0C0-4B08-A151-49FB6970CE5A}" destId="{77C46A84-1E35-4F4F-853F-220B4BCA48C1}" srcOrd="0" destOrd="0" presId="urn:microsoft.com/office/officeart/2005/8/layout/chevron2"/>
    <dgm:cxn modelId="{FDA1493A-69E6-4DAF-BDF4-41B091F461A6}" type="presOf" srcId="{5ADC16EE-6155-44AF-9279-C1EED1A95097}" destId="{D35D6553-3D03-4841-98CD-9988FBEC6D08}" srcOrd="0" destOrd="0" presId="urn:microsoft.com/office/officeart/2005/8/layout/chevron2"/>
    <dgm:cxn modelId="{522AA3D9-362B-4DD8-8CEF-0492E73F5DC0}" type="presOf" srcId="{6E07963D-AD72-479C-9565-FDB885CCE5CB}" destId="{76E30EE8-18B9-4E20-86B9-F131875150A8}" srcOrd="0" destOrd="0" presId="urn:microsoft.com/office/officeart/2005/8/layout/chevron2"/>
    <dgm:cxn modelId="{B9E6EAD5-492A-430A-9018-38A1A1096B23}" srcId="{EC6CA70F-9CC6-424B-BF87-AE4845CA3158}" destId="{02FADC89-DC00-45C8-9CBA-6EC8EE5E88E2}" srcOrd="0" destOrd="0" parTransId="{E0A58C2E-90F1-4328-B8AB-82551F5FF02C}" sibTransId="{94D35F53-5E35-4345-905D-59D50D394095}"/>
    <dgm:cxn modelId="{B7AD38CC-30E2-49D3-9D2B-FD0F09B88A31}" srcId="{2A6560D1-682E-46E9-B74F-5A9481D27C21}" destId="{8222A577-D211-4423-B2CB-7EB05F9B9459}" srcOrd="1" destOrd="0" parTransId="{3CE4BC14-160C-47EC-BF4A-B088AA701300}" sibTransId="{BBE3CB8A-7352-4FF9-8B83-08B4AA8A4AA2}"/>
    <dgm:cxn modelId="{3AFAEEB5-BEA3-4987-8CCB-3C079AC3C97E}" type="presOf" srcId="{B25DBA5C-0873-4AE7-98C5-AC506A60A53F}" destId="{F47E6461-197F-443B-9F11-9EB80FA92148}" srcOrd="0" destOrd="0" presId="urn:microsoft.com/office/officeart/2005/8/layout/chevron2"/>
    <dgm:cxn modelId="{2263509F-86C3-4439-ABAE-3E90C98683E4}" srcId="{2A6560D1-682E-46E9-B74F-5A9481D27C21}" destId="{A9AB17E7-48FE-4472-9D09-1BB612FE6100}" srcOrd="5" destOrd="0" parTransId="{174AE7CC-17B9-4103-AFE0-F01213758E8A}" sibTransId="{E2BE6C84-5783-4A37-9DB7-2670C509EA0A}"/>
    <dgm:cxn modelId="{84120813-AE9F-4B09-9AC1-4A90C2A5CC60}" srcId="{5ADC16EE-6155-44AF-9279-C1EED1A95097}" destId="{8B67FA2F-4D86-4BEE-A428-2F46E649D30A}" srcOrd="0" destOrd="0" parTransId="{3B96D050-9018-448C-862C-325C9A7C27A5}" sibTransId="{37EFC3A2-F70B-4536-B221-33ED7BE5C975}"/>
    <dgm:cxn modelId="{EDB91CA5-ABFD-49B9-BAA7-A19948905D80}" type="presOf" srcId="{2A6560D1-682E-46E9-B74F-5A9481D27C21}" destId="{13BB2E00-9152-47A5-A836-3F44909DFE74}" srcOrd="0" destOrd="0" presId="urn:microsoft.com/office/officeart/2005/8/layout/chevron2"/>
    <dgm:cxn modelId="{B015CDCF-5545-4245-8859-B60A859D85BC}" srcId="{2A6560D1-682E-46E9-B74F-5A9481D27C21}" destId="{0197B850-A0C0-4B08-A151-49FB6970CE5A}" srcOrd="3" destOrd="0" parTransId="{0671D987-D216-4F12-AB6F-DDBD2C92FBB5}" sibTransId="{947AC838-AA55-459D-9A31-A8D3262F93B9}"/>
    <dgm:cxn modelId="{542AE10F-D1F5-4B96-AC3B-A64FBCF27E59}" type="presOf" srcId="{EC6CA70F-9CC6-424B-BF87-AE4845CA3158}" destId="{2EA4026E-76E5-4CF6-845E-F6E4034AEC1F}" srcOrd="0" destOrd="0" presId="urn:microsoft.com/office/officeart/2005/8/layout/chevron2"/>
    <dgm:cxn modelId="{10DC3376-94D2-4D8F-ABA5-29966AE18C90}" srcId="{8222A577-D211-4423-B2CB-7EB05F9B9459}" destId="{5D9A676F-2CED-4373-894B-A4B75EBBC7ED}" srcOrd="0" destOrd="0" parTransId="{6DE37B1C-63AB-4D38-BE8A-01FCDE872BB2}" sibTransId="{CB7CF878-3568-4758-943A-548F84478E04}"/>
    <dgm:cxn modelId="{42DDBF90-5DB6-4945-9E7F-3B548859BEDE}" type="presOf" srcId="{A9AB17E7-48FE-4472-9D09-1BB612FE6100}" destId="{6BD1E2C5-46D4-475C-92BF-3A4B542FC5D9}" srcOrd="0" destOrd="0" presId="urn:microsoft.com/office/officeart/2005/8/layout/chevron2"/>
    <dgm:cxn modelId="{A2DE71C7-D5D8-44CD-BE21-9D38B25D750C}" srcId="{E11854B4-C29D-4360-8C28-B06C7D2F09F9}" destId="{6E07963D-AD72-479C-9565-FDB885CCE5CB}" srcOrd="0" destOrd="0" parTransId="{FD9FDFD4-22F4-4EAD-85C2-8A6E4A1A4967}" sibTransId="{F9424186-E4AC-40D8-9A2B-6F4DC6114897}"/>
    <dgm:cxn modelId="{1FBAD8ED-6840-46E2-A091-52E7F31F973C}" type="presParOf" srcId="{13BB2E00-9152-47A5-A836-3F44909DFE74}" destId="{C960DED8-934D-4A60-AA21-5006D2EE5B9C}" srcOrd="0" destOrd="0" presId="urn:microsoft.com/office/officeart/2005/8/layout/chevron2"/>
    <dgm:cxn modelId="{559F046B-943B-4B62-9F3D-17C52A4B8604}" type="presParOf" srcId="{C960DED8-934D-4A60-AA21-5006D2EE5B9C}" destId="{D35D6553-3D03-4841-98CD-9988FBEC6D08}" srcOrd="0" destOrd="0" presId="urn:microsoft.com/office/officeart/2005/8/layout/chevron2"/>
    <dgm:cxn modelId="{BB50100C-87D3-48B5-A667-5BDDA2A1F91B}" type="presParOf" srcId="{C960DED8-934D-4A60-AA21-5006D2EE5B9C}" destId="{702C4B29-1B17-4D7A-8C1D-36CD9390129C}" srcOrd="1" destOrd="0" presId="urn:microsoft.com/office/officeart/2005/8/layout/chevron2"/>
    <dgm:cxn modelId="{A0F76D16-BAF1-4EE7-BC5E-E3C23728E064}" type="presParOf" srcId="{13BB2E00-9152-47A5-A836-3F44909DFE74}" destId="{AA85365A-D1D3-404D-9BBA-B9FB2596A159}" srcOrd="1" destOrd="0" presId="urn:microsoft.com/office/officeart/2005/8/layout/chevron2"/>
    <dgm:cxn modelId="{E06413B3-18ED-43EB-A1CE-9B044B181C1D}" type="presParOf" srcId="{13BB2E00-9152-47A5-A836-3F44909DFE74}" destId="{6F331F6A-5535-4BB7-BF7E-0B6BC954FF8F}" srcOrd="2" destOrd="0" presId="urn:microsoft.com/office/officeart/2005/8/layout/chevron2"/>
    <dgm:cxn modelId="{B5B4B3E8-C09F-48D2-AE32-B74CAE581466}" type="presParOf" srcId="{6F331F6A-5535-4BB7-BF7E-0B6BC954FF8F}" destId="{18E9B8BC-6660-4D9E-B264-4540C4F383F7}" srcOrd="0" destOrd="0" presId="urn:microsoft.com/office/officeart/2005/8/layout/chevron2"/>
    <dgm:cxn modelId="{A9018FB7-CAFF-4187-A51F-2616CF4B21DD}" type="presParOf" srcId="{6F331F6A-5535-4BB7-BF7E-0B6BC954FF8F}" destId="{5C00B097-2DCA-4690-B6DF-A158B3BF3831}" srcOrd="1" destOrd="0" presId="urn:microsoft.com/office/officeart/2005/8/layout/chevron2"/>
    <dgm:cxn modelId="{56B40720-4A37-4392-B39B-B9C1E380896B}" type="presParOf" srcId="{13BB2E00-9152-47A5-A836-3F44909DFE74}" destId="{F3F520E7-21FE-4479-A824-A93718EA1F64}" srcOrd="3" destOrd="0" presId="urn:microsoft.com/office/officeart/2005/8/layout/chevron2"/>
    <dgm:cxn modelId="{D8A518C4-D7EB-4EB9-8E58-AF7CADE24D9A}" type="presParOf" srcId="{13BB2E00-9152-47A5-A836-3F44909DFE74}" destId="{BC6CE0B7-C235-4450-8D07-EB5ABF2E0807}" srcOrd="4" destOrd="0" presId="urn:microsoft.com/office/officeart/2005/8/layout/chevron2"/>
    <dgm:cxn modelId="{22AB4718-9D87-4E6F-9239-45273C938858}" type="presParOf" srcId="{BC6CE0B7-C235-4450-8D07-EB5ABF2E0807}" destId="{2EA4026E-76E5-4CF6-845E-F6E4034AEC1F}" srcOrd="0" destOrd="0" presId="urn:microsoft.com/office/officeart/2005/8/layout/chevron2"/>
    <dgm:cxn modelId="{846BC0CF-F116-4F43-910A-0480F449479D}" type="presParOf" srcId="{BC6CE0B7-C235-4450-8D07-EB5ABF2E0807}" destId="{3E961ACF-BA46-4A68-8562-D1BE0ECB0CA6}" srcOrd="1" destOrd="0" presId="urn:microsoft.com/office/officeart/2005/8/layout/chevron2"/>
    <dgm:cxn modelId="{3C0A27DF-027A-4D02-A69C-0AB305FF4154}" type="presParOf" srcId="{13BB2E00-9152-47A5-A836-3F44909DFE74}" destId="{B14CDCD3-089A-44BB-943C-565C0E07F4B4}" srcOrd="5" destOrd="0" presId="urn:microsoft.com/office/officeart/2005/8/layout/chevron2"/>
    <dgm:cxn modelId="{55DE774E-848A-440F-9095-304A27D60506}" type="presParOf" srcId="{13BB2E00-9152-47A5-A836-3F44909DFE74}" destId="{43963825-642D-4718-BE22-76DA17FF0502}" srcOrd="6" destOrd="0" presId="urn:microsoft.com/office/officeart/2005/8/layout/chevron2"/>
    <dgm:cxn modelId="{702FD06E-FA4C-4FD8-AFB2-91CC87DDA610}" type="presParOf" srcId="{43963825-642D-4718-BE22-76DA17FF0502}" destId="{77C46A84-1E35-4F4F-853F-220B4BCA48C1}" srcOrd="0" destOrd="0" presId="urn:microsoft.com/office/officeart/2005/8/layout/chevron2"/>
    <dgm:cxn modelId="{53118D86-F6A6-4C20-969A-30FBE529B27D}" type="presParOf" srcId="{43963825-642D-4718-BE22-76DA17FF0502}" destId="{F47E6461-197F-443B-9F11-9EB80FA92148}" srcOrd="1" destOrd="0" presId="urn:microsoft.com/office/officeart/2005/8/layout/chevron2"/>
    <dgm:cxn modelId="{F0964606-A471-4FFC-A4A2-B35EE8C130CD}" type="presParOf" srcId="{13BB2E00-9152-47A5-A836-3F44909DFE74}" destId="{B65B972B-0051-42AF-A9E9-6493A32F7343}" srcOrd="7" destOrd="0" presId="urn:microsoft.com/office/officeart/2005/8/layout/chevron2"/>
    <dgm:cxn modelId="{21DCCADF-39B0-46DC-AF25-23E669324B19}" type="presParOf" srcId="{13BB2E00-9152-47A5-A836-3F44909DFE74}" destId="{786812DD-1CAA-4986-B3AB-3990FC45DE9B}" srcOrd="8" destOrd="0" presId="urn:microsoft.com/office/officeart/2005/8/layout/chevron2"/>
    <dgm:cxn modelId="{0ED5DAD5-F7B0-460C-A8E0-73BC876A0261}" type="presParOf" srcId="{786812DD-1CAA-4986-B3AB-3990FC45DE9B}" destId="{DBE269DB-154B-4000-A330-58C5D93F6D4A}" srcOrd="0" destOrd="0" presId="urn:microsoft.com/office/officeart/2005/8/layout/chevron2"/>
    <dgm:cxn modelId="{1245D2AF-1FA9-4A3B-8B82-AF171C367959}" type="presParOf" srcId="{786812DD-1CAA-4986-B3AB-3990FC45DE9B}" destId="{76E30EE8-18B9-4E20-86B9-F131875150A8}" srcOrd="1" destOrd="0" presId="urn:microsoft.com/office/officeart/2005/8/layout/chevron2"/>
    <dgm:cxn modelId="{5AE93059-44D1-4CE1-AAB3-53BFC60162CF}" type="presParOf" srcId="{13BB2E00-9152-47A5-A836-3F44909DFE74}" destId="{9608ACAF-6ECB-47A0-BBF4-C2A16D802D1F}" srcOrd="9" destOrd="0" presId="urn:microsoft.com/office/officeart/2005/8/layout/chevron2"/>
    <dgm:cxn modelId="{7CE2BA8A-ECAE-4AF3-B9CD-4392EDA5AF19}" type="presParOf" srcId="{13BB2E00-9152-47A5-A836-3F44909DFE74}" destId="{A2371C08-F4D4-44D6-A9B1-67D710F2703E}" srcOrd="10" destOrd="0" presId="urn:microsoft.com/office/officeart/2005/8/layout/chevron2"/>
    <dgm:cxn modelId="{B8EFE61E-F6A1-4302-8943-017D472F6334}" type="presParOf" srcId="{A2371C08-F4D4-44D6-A9B1-67D710F2703E}" destId="{6BD1E2C5-46D4-475C-92BF-3A4B542FC5D9}" srcOrd="0" destOrd="0" presId="urn:microsoft.com/office/officeart/2005/8/layout/chevron2"/>
    <dgm:cxn modelId="{A0E005F9-D98E-4F4C-92FD-929D33C2E407}" type="presParOf" srcId="{A2371C08-F4D4-44D6-A9B1-67D710F2703E}" destId="{89A1DCAF-7B7D-40F3-B7FC-9AA74C7192F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6560D1-682E-46E9-B74F-5A9481D27C2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DC16EE-6155-44AF-9279-C1EED1A95097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smtClean="0">
              <a:solidFill>
                <a:schemeClr val="bg1"/>
              </a:solidFill>
            </a:rPr>
            <a:t>1. </a:t>
          </a:r>
          <a:endParaRPr lang="en-US" dirty="0">
            <a:solidFill>
              <a:schemeClr val="bg1"/>
            </a:solidFill>
          </a:endParaRPr>
        </a:p>
      </dgm:t>
    </dgm:pt>
    <dgm:pt modelId="{AEC4624F-67CE-46C1-9994-AF328BA03181}" type="parTrans" cxnId="{EDDA9C0B-94C7-4527-9429-F0C8549A8EA3}">
      <dgm:prSet/>
      <dgm:spPr/>
      <dgm:t>
        <a:bodyPr/>
        <a:lstStyle/>
        <a:p>
          <a:endParaRPr lang="en-US"/>
        </a:p>
      </dgm:t>
    </dgm:pt>
    <dgm:pt modelId="{91F74AB4-F755-4750-81DB-251460CA389E}" type="sibTrans" cxnId="{EDDA9C0B-94C7-4527-9429-F0C8549A8EA3}">
      <dgm:prSet/>
      <dgm:spPr/>
      <dgm:t>
        <a:bodyPr/>
        <a:lstStyle/>
        <a:p>
          <a:endParaRPr lang="en-US"/>
        </a:p>
      </dgm:t>
    </dgm:pt>
    <dgm:pt modelId="{8B67FA2F-4D86-4BEE-A428-2F46E649D30A}">
      <dgm:prSet phldrT="[Text]"/>
      <dgm:spPr/>
      <dgm:t>
        <a:bodyPr/>
        <a:lstStyle/>
        <a:p>
          <a:r>
            <a:rPr lang="cs-CZ" dirty="0" smtClean="0"/>
            <a:t>Nalezení příležitosti</a:t>
          </a:r>
          <a:endParaRPr lang="en-US" dirty="0"/>
        </a:p>
      </dgm:t>
    </dgm:pt>
    <dgm:pt modelId="{3B96D050-9018-448C-862C-325C9A7C27A5}" type="parTrans" cxnId="{84120813-AE9F-4B09-9AC1-4A90C2A5CC60}">
      <dgm:prSet/>
      <dgm:spPr/>
      <dgm:t>
        <a:bodyPr/>
        <a:lstStyle/>
        <a:p>
          <a:endParaRPr lang="en-US"/>
        </a:p>
      </dgm:t>
    </dgm:pt>
    <dgm:pt modelId="{37EFC3A2-F70B-4536-B221-33ED7BE5C975}" type="sibTrans" cxnId="{84120813-AE9F-4B09-9AC1-4A90C2A5CC60}">
      <dgm:prSet/>
      <dgm:spPr/>
      <dgm:t>
        <a:bodyPr/>
        <a:lstStyle/>
        <a:p>
          <a:endParaRPr lang="en-US"/>
        </a:p>
      </dgm:t>
    </dgm:pt>
    <dgm:pt modelId="{8222A577-D211-4423-B2CB-7EB05F9B9459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smtClean="0"/>
            <a:t>2. </a:t>
          </a:r>
          <a:endParaRPr lang="en-US" dirty="0"/>
        </a:p>
      </dgm:t>
    </dgm:pt>
    <dgm:pt modelId="{3CE4BC14-160C-47EC-BF4A-B088AA701300}" type="parTrans" cxnId="{B7AD38CC-30E2-49D3-9D2B-FD0F09B88A31}">
      <dgm:prSet/>
      <dgm:spPr/>
      <dgm:t>
        <a:bodyPr/>
        <a:lstStyle/>
        <a:p>
          <a:endParaRPr lang="en-US"/>
        </a:p>
      </dgm:t>
    </dgm:pt>
    <dgm:pt modelId="{BBE3CB8A-7352-4FF9-8B83-08B4AA8A4AA2}" type="sibTrans" cxnId="{B7AD38CC-30E2-49D3-9D2B-FD0F09B88A31}">
      <dgm:prSet/>
      <dgm:spPr/>
      <dgm:t>
        <a:bodyPr/>
        <a:lstStyle/>
        <a:p>
          <a:endParaRPr lang="en-US"/>
        </a:p>
      </dgm:t>
    </dgm:pt>
    <dgm:pt modelId="{5D9A676F-2CED-4373-894B-A4B75EBBC7ED}">
      <dgm:prSet phldrT="[Text]"/>
      <dgm:spPr/>
      <dgm:t>
        <a:bodyPr/>
        <a:lstStyle/>
        <a:p>
          <a:r>
            <a:rPr lang="cs-CZ" dirty="0" smtClean="0"/>
            <a:t>Vytvoření digitálního prototypu</a:t>
          </a:r>
          <a:endParaRPr lang="en-US" dirty="0"/>
        </a:p>
      </dgm:t>
    </dgm:pt>
    <dgm:pt modelId="{6DE37B1C-63AB-4D38-BE8A-01FCDE872BB2}" type="parTrans" cxnId="{10DC3376-94D2-4D8F-ABA5-29966AE18C90}">
      <dgm:prSet/>
      <dgm:spPr/>
      <dgm:t>
        <a:bodyPr/>
        <a:lstStyle/>
        <a:p>
          <a:endParaRPr lang="en-US"/>
        </a:p>
      </dgm:t>
    </dgm:pt>
    <dgm:pt modelId="{CB7CF878-3568-4758-943A-548F84478E04}" type="sibTrans" cxnId="{10DC3376-94D2-4D8F-ABA5-29966AE18C90}">
      <dgm:prSet/>
      <dgm:spPr/>
      <dgm:t>
        <a:bodyPr/>
        <a:lstStyle/>
        <a:p>
          <a:endParaRPr lang="en-US"/>
        </a:p>
      </dgm:t>
    </dgm:pt>
    <dgm:pt modelId="{EC6CA70F-9CC6-424B-BF87-AE4845CA3158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cs-CZ" dirty="0" smtClean="0"/>
            <a:t>3. </a:t>
          </a:r>
          <a:endParaRPr lang="en-US" dirty="0"/>
        </a:p>
      </dgm:t>
    </dgm:pt>
    <dgm:pt modelId="{8E3A10A7-D86B-40FE-867C-AA3514B8B17E}" type="parTrans" cxnId="{350AB929-802F-4823-81E7-2967099619D7}">
      <dgm:prSet/>
      <dgm:spPr/>
      <dgm:t>
        <a:bodyPr/>
        <a:lstStyle/>
        <a:p>
          <a:endParaRPr lang="en-US"/>
        </a:p>
      </dgm:t>
    </dgm:pt>
    <dgm:pt modelId="{6AA14B1B-8D3A-459B-8657-3195E2F8F62E}" type="sibTrans" cxnId="{350AB929-802F-4823-81E7-2967099619D7}">
      <dgm:prSet/>
      <dgm:spPr/>
      <dgm:t>
        <a:bodyPr/>
        <a:lstStyle/>
        <a:p>
          <a:endParaRPr lang="en-US"/>
        </a:p>
      </dgm:t>
    </dgm:pt>
    <dgm:pt modelId="{02FADC89-DC00-45C8-9CBA-6EC8EE5E88E2}">
      <dgm:prSet phldrT="[Text]"/>
      <dgm:spPr/>
      <dgm:t>
        <a:bodyPr/>
        <a:lstStyle/>
        <a:p>
          <a:r>
            <a:rPr lang="cs-CZ" dirty="0" smtClean="0"/>
            <a:t>Provedení heuristické analýzy</a:t>
          </a:r>
          <a:endParaRPr lang="en-US" dirty="0"/>
        </a:p>
      </dgm:t>
    </dgm:pt>
    <dgm:pt modelId="{E0A58C2E-90F1-4328-B8AB-82551F5FF02C}" type="parTrans" cxnId="{B9E6EAD5-492A-430A-9018-38A1A1096B23}">
      <dgm:prSet/>
      <dgm:spPr/>
      <dgm:t>
        <a:bodyPr/>
        <a:lstStyle/>
        <a:p>
          <a:endParaRPr lang="en-US"/>
        </a:p>
      </dgm:t>
    </dgm:pt>
    <dgm:pt modelId="{94D35F53-5E35-4345-905D-59D50D394095}" type="sibTrans" cxnId="{B9E6EAD5-492A-430A-9018-38A1A1096B23}">
      <dgm:prSet/>
      <dgm:spPr/>
      <dgm:t>
        <a:bodyPr/>
        <a:lstStyle/>
        <a:p>
          <a:endParaRPr lang="en-US"/>
        </a:p>
      </dgm:t>
    </dgm:pt>
    <dgm:pt modelId="{0197B850-A0C0-4B08-A151-49FB6970CE5A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smtClean="0"/>
            <a:t>4</a:t>
          </a:r>
          <a:endParaRPr lang="en-US" dirty="0"/>
        </a:p>
      </dgm:t>
    </dgm:pt>
    <dgm:pt modelId="{0671D987-D216-4F12-AB6F-DDBD2C92FBB5}" type="parTrans" cxnId="{B015CDCF-5545-4245-8859-B60A859D85BC}">
      <dgm:prSet/>
      <dgm:spPr/>
      <dgm:t>
        <a:bodyPr/>
        <a:lstStyle/>
        <a:p>
          <a:endParaRPr lang="en-US"/>
        </a:p>
      </dgm:t>
    </dgm:pt>
    <dgm:pt modelId="{947AC838-AA55-459D-9A31-A8D3262F93B9}" type="sibTrans" cxnId="{B015CDCF-5545-4245-8859-B60A859D85BC}">
      <dgm:prSet/>
      <dgm:spPr/>
      <dgm:t>
        <a:bodyPr/>
        <a:lstStyle/>
        <a:p>
          <a:endParaRPr lang="en-US"/>
        </a:p>
      </dgm:t>
    </dgm:pt>
    <dgm:pt modelId="{B25DBA5C-0873-4AE7-98C5-AC506A60A53F}">
      <dgm:prSet phldrT="[Text]"/>
      <dgm:spPr/>
      <dgm:t>
        <a:bodyPr/>
        <a:lstStyle/>
        <a:p>
          <a:r>
            <a:rPr lang="cs-CZ" dirty="0" smtClean="0"/>
            <a:t>Implementace výsledků HA do prototypu</a:t>
          </a:r>
          <a:endParaRPr lang="en-US" dirty="0"/>
        </a:p>
      </dgm:t>
    </dgm:pt>
    <dgm:pt modelId="{50232DAE-4A3D-4AF4-907B-BE1757C12B05}" type="parTrans" cxnId="{0225A7DB-D55D-4509-9676-FB246ABE331B}">
      <dgm:prSet/>
      <dgm:spPr/>
      <dgm:t>
        <a:bodyPr/>
        <a:lstStyle/>
        <a:p>
          <a:endParaRPr lang="en-US"/>
        </a:p>
      </dgm:t>
    </dgm:pt>
    <dgm:pt modelId="{6E6FC4A6-67CA-4DF0-B91D-ABEADEFC5492}" type="sibTrans" cxnId="{0225A7DB-D55D-4509-9676-FB246ABE331B}">
      <dgm:prSet/>
      <dgm:spPr/>
      <dgm:t>
        <a:bodyPr/>
        <a:lstStyle/>
        <a:p>
          <a:endParaRPr lang="en-US"/>
        </a:p>
      </dgm:t>
    </dgm:pt>
    <dgm:pt modelId="{E11854B4-C29D-4360-8C28-B06C7D2F09F9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smtClean="0"/>
            <a:t>5. </a:t>
          </a:r>
          <a:endParaRPr lang="en-US" dirty="0"/>
        </a:p>
      </dgm:t>
    </dgm:pt>
    <dgm:pt modelId="{6FCFEB11-C930-40A6-82AA-4CDB68750814}" type="parTrans" cxnId="{82AB6271-E79B-4843-870E-14EE4B28BD1A}">
      <dgm:prSet/>
      <dgm:spPr/>
      <dgm:t>
        <a:bodyPr/>
        <a:lstStyle/>
        <a:p>
          <a:endParaRPr lang="en-US"/>
        </a:p>
      </dgm:t>
    </dgm:pt>
    <dgm:pt modelId="{FCA59277-EA5C-45F9-A8AC-05462B4F7586}" type="sibTrans" cxnId="{82AB6271-E79B-4843-870E-14EE4B28BD1A}">
      <dgm:prSet/>
      <dgm:spPr/>
      <dgm:t>
        <a:bodyPr/>
        <a:lstStyle/>
        <a:p>
          <a:endParaRPr lang="en-US"/>
        </a:p>
      </dgm:t>
    </dgm:pt>
    <dgm:pt modelId="{6E07963D-AD72-479C-9565-FDB885CCE5CB}">
      <dgm:prSet/>
      <dgm:spPr/>
      <dgm:t>
        <a:bodyPr/>
        <a:lstStyle/>
        <a:p>
          <a:r>
            <a:rPr lang="cs-CZ" dirty="0" smtClean="0"/>
            <a:t>Uživatelské testování</a:t>
          </a:r>
          <a:endParaRPr lang="en-US" dirty="0"/>
        </a:p>
      </dgm:t>
    </dgm:pt>
    <dgm:pt modelId="{FD9FDFD4-22F4-4EAD-85C2-8A6E4A1A4967}" type="parTrans" cxnId="{A2DE71C7-D5D8-44CD-BE21-9D38B25D750C}">
      <dgm:prSet/>
      <dgm:spPr/>
      <dgm:t>
        <a:bodyPr/>
        <a:lstStyle/>
        <a:p>
          <a:endParaRPr lang="en-US"/>
        </a:p>
      </dgm:t>
    </dgm:pt>
    <dgm:pt modelId="{F9424186-E4AC-40D8-9A2B-6F4DC6114897}" type="sibTrans" cxnId="{A2DE71C7-D5D8-44CD-BE21-9D38B25D750C}">
      <dgm:prSet/>
      <dgm:spPr/>
      <dgm:t>
        <a:bodyPr/>
        <a:lstStyle/>
        <a:p>
          <a:endParaRPr lang="en-US"/>
        </a:p>
      </dgm:t>
    </dgm:pt>
    <dgm:pt modelId="{A9AB17E7-48FE-4472-9D09-1BB612FE6100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smtClean="0"/>
            <a:t>7. </a:t>
          </a:r>
        </a:p>
      </dgm:t>
    </dgm:pt>
    <dgm:pt modelId="{174AE7CC-17B9-4103-AFE0-F01213758E8A}" type="parTrans" cxnId="{2263509F-86C3-4439-ABAE-3E90C98683E4}">
      <dgm:prSet/>
      <dgm:spPr/>
      <dgm:t>
        <a:bodyPr/>
        <a:lstStyle/>
        <a:p>
          <a:endParaRPr lang="en-US"/>
        </a:p>
      </dgm:t>
    </dgm:pt>
    <dgm:pt modelId="{E2BE6C84-5783-4A37-9DB7-2670C509EA0A}" type="sibTrans" cxnId="{2263509F-86C3-4439-ABAE-3E90C98683E4}">
      <dgm:prSet/>
      <dgm:spPr/>
      <dgm:t>
        <a:bodyPr/>
        <a:lstStyle/>
        <a:p>
          <a:endParaRPr lang="en-US"/>
        </a:p>
      </dgm:t>
    </dgm:pt>
    <dgm:pt modelId="{7B3CBE29-31CC-4D4E-BCD3-F0524D984088}">
      <dgm:prSet/>
      <dgm:spPr/>
      <dgm:t>
        <a:bodyPr/>
        <a:lstStyle/>
        <a:p>
          <a:r>
            <a:rPr lang="cs-CZ" dirty="0" smtClean="0"/>
            <a:t>Byznys model a den D.</a:t>
          </a:r>
        </a:p>
      </dgm:t>
    </dgm:pt>
    <dgm:pt modelId="{341579DA-4000-4708-90F4-741F357F6756}" type="parTrans" cxnId="{716BA8B0-294D-4F20-8EE7-CA1F4013B1E5}">
      <dgm:prSet/>
      <dgm:spPr/>
      <dgm:t>
        <a:bodyPr/>
        <a:lstStyle/>
        <a:p>
          <a:endParaRPr lang="en-US"/>
        </a:p>
      </dgm:t>
    </dgm:pt>
    <dgm:pt modelId="{5AFC15F8-63B4-4EE9-A38B-2CAF5A78B52F}" type="sibTrans" cxnId="{716BA8B0-294D-4F20-8EE7-CA1F4013B1E5}">
      <dgm:prSet/>
      <dgm:spPr/>
      <dgm:t>
        <a:bodyPr/>
        <a:lstStyle/>
        <a:p>
          <a:endParaRPr lang="en-US"/>
        </a:p>
      </dgm:t>
    </dgm:pt>
    <dgm:pt modelId="{13BB2E00-9152-47A5-A836-3F44909DFE74}" type="pres">
      <dgm:prSet presAssocID="{2A6560D1-682E-46E9-B74F-5A9481D27C2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960DED8-934D-4A60-AA21-5006D2EE5B9C}" type="pres">
      <dgm:prSet presAssocID="{5ADC16EE-6155-44AF-9279-C1EED1A95097}" presName="composite" presStyleCnt="0"/>
      <dgm:spPr/>
    </dgm:pt>
    <dgm:pt modelId="{D35D6553-3D03-4841-98CD-9988FBEC6D08}" type="pres">
      <dgm:prSet presAssocID="{5ADC16EE-6155-44AF-9279-C1EED1A95097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2C4B29-1B17-4D7A-8C1D-36CD9390129C}" type="pres">
      <dgm:prSet presAssocID="{5ADC16EE-6155-44AF-9279-C1EED1A95097}" presName="descendantText" presStyleLbl="alignAcc1" presStyleIdx="0" presStyleCnt="6" custLinFactNeighborX="-158" custLinFactNeighborY="-6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85365A-D1D3-404D-9BBA-B9FB2596A159}" type="pres">
      <dgm:prSet presAssocID="{91F74AB4-F755-4750-81DB-251460CA389E}" presName="sp" presStyleCnt="0"/>
      <dgm:spPr/>
    </dgm:pt>
    <dgm:pt modelId="{6F331F6A-5535-4BB7-BF7E-0B6BC954FF8F}" type="pres">
      <dgm:prSet presAssocID="{8222A577-D211-4423-B2CB-7EB05F9B9459}" presName="composite" presStyleCnt="0"/>
      <dgm:spPr/>
    </dgm:pt>
    <dgm:pt modelId="{18E9B8BC-6660-4D9E-B264-4540C4F383F7}" type="pres">
      <dgm:prSet presAssocID="{8222A577-D211-4423-B2CB-7EB05F9B9459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C00B097-2DCA-4690-B6DF-A158B3BF3831}" type="pres">
      <dgm:prSet presAssocID="{8222A577-D211-4423-B2CB-7EB05F9B9459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F520E7-21FE-4479-A824-A93718EA1F64}" type="pres">
      <dgm:prSet presAssocID="{BBE3CB8A-7352-4FF9-8B83-08B4AA8A4AA2}" presName="sp" presStyleCnt="0"/>
      <dgm:spPr/>
    </dgm:pt>
    <dgm:pt modelId="{BC6CE0B7-C235-4450-8D07-EB5ABF2E0807}" type="pres">
      <dgm:prSet presAssocID="{EC6CA70F-9CC6-424B-BF87-AE4845CA3158}" presName="composite" presStyleCnt="0"/>
      <dgm:spPr/>
    </dgm:pt>
    <dgm:pt modelId="{2EA4026E-76E5-4CF6-845E-F6E4034AEC1F}" type="pres">
      <dgm:prSet presAssocID="{EC6CA70F-9CC6-424B-BF87-AE4845CA3158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961ACF-BA46-4A68-8562-D1BE0ECB0CA6}" type="pres">
      <dgm:prSet presAssocID="{EC6CA70F-9CC6-424B-BF87-AE4845CA3158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4CDCD3-089A-44BB-943C-565C0E07F4B4}" type="pres">
      <dgm:prSet presAssocID="{6AA14B1B-8D3A-459B-8657-3195E2F8F62E}" presName="sp" presStyleCnt="0"/>
      <dgm:spPr/>
    </dgm:pt>
    <dgm:pt modelId="{43963825-642D-4718-BE22-76DA17FF0502}" type="pres">
      <dgm:prSet presAssocID="{0197B850-A0C0-4B08-A151-49FB6970CE5A}" presName="composite" presStyleCnt="0"/>
      <dgm:spPr/>
    </dgm:pt>
    <dgm:pt modelId="{77C46A84-1E35-4F4F-853F-220B4BCA48C1}" type="pres">
      <dgm:prSet presAssocID="{0197B850-A0C0-4B08-A151-49FB6970CE5A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7E6461-197F-443B-9F11-9EB80FA92148}" type="pres">
      <dgm:prSet presAssocID="{0197B850-A0C0-4B08-A151-49FB6970CE5A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5B972B-0051-42AF-A9E9-6493A32F7343}" type="pres">
      <dgm:prSet presAssocID="{947AC838-AA55-459D-9A31-A8D3262F93B9}" presName="sp" presStyleCnt="0"/>
      <dgm:spPr/>
    </dgm:pt>
    <dgm:pt modelId="{786812DD-1CAA-4986-B3AB-3990FC45DE9B}" type="pres">
      <dgm:prSet presAssocID="{E11854B4-C29D-4360-8C28-B06C7D2F09F9}" presName="composite" presStyleCnt="0"/>
      <dgm:spPr/>
    </dgm:pt>
    <dgm:pt modelId="{DBE269DB-154B-4000-A330-58C5D93F6D4A}" type="pres">
      <dgm:prSet presAssocID="{E11854B4-C29D-4360-8C28-B06C7D2F09F9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E30EE8-18B9-4E20-86B9-F131875150A8}" type="pres">
      <dgm:prSet presAssocID="{E11854B4-C29D-4360-8C28-B06C7D2F09F9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08ACAF-6ECB-47A0-BBF4-C2A16D802D1F}" type="pres">
      <dgm:prSet presAssocID="{FCA59277-EA5C-45F9-A8AC-05462B4F7586}" presName="sp" presStyleCnt="0"/>
      <dgm:spPr/>
    </dgm:pt>
    <dgm:pt modelId="{A2371C08-F4D4-44D6-A9B1-67D710F2703E}" type="pres">
      <dgm:prSet presAssocID="{A9AB17E7-48FE-4472-9D09-1BB612FE6100}" presName="composite" presStyleCnt="0"/>
      <dgm:spPr/>
    </dgm:pt>
    <dgm:pt modelId="{6BD1E2C5-46D4-475C-92BF-3A4B542FC5D9}" type="pres">
      <dgm:prSet presAssocID="{A9AB17E7-48FE-4472-9D09-1BB612FE6100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A1DCAF-7B7D-40F3-B7FC-9AA74C7192FB}" type="pres">
      <dgm:prSet presAssocID="{A9AB17E7-48FE-4472-9D09-1BB612FE6100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6BA8B0-294D-4F20-8EE7-CA1F4013B1E5}" srcId="{A9AB17E7-48FE-4472-9D09-1BB612FE6100}" destId="{7B3CBE29-31CC-4D4E-BCD3-F0524D984088}" srcOrd="0" destOrd="0" parTransId="{341579DA-4000-4708-90F4-741F357F6756}" sibTransId="{5AFC15F8-63B4-4EE9-A38B-2CAF5A78B52F}"/>
    <dgm:cxn modelId="{F3EF0491-DAC6-46A0-ABC1-698509B91373}" type="presOf" srcId="{EC6CA70F-9CC6-424B-BF87-AE4845CA3158}" destId="{2EA4026E-76E5-4CF6-845E-F6E4034AEC1F}" srcOrd="0" destOrd="0" presId="urn:microsoft.com/office/officeart/2005/8/layout/chevron2"/>
    <dgm:cxn modelId="{8AEF9AD5-99F6-4030-8E87-72326F1A244C}" type="presOf" srcId="{2A6560D1-682E-46E9-B74F-5A9481D27C21}" destId="{13BB2E00-9152-47A5-A836-3F44909DFE74}" srcOrd="0" destOrd="0" presId="urn:microsoft.com/office/officeart/2005/8/layout/chevron2"/>
    <dgm:cxn modelId="{01B160C1-8261-4AA1-A39A-B7C58FE98AAA}" type="presOf" srcId="{5ADC16EE-6155-44AF-9279-C1EED1A95097}" destId="{D35D6553-3D03-4841-98CD-9988FBEC6D08}" srcOrd="0" destOrd="0" presId="urn:microsoft.com/office/officeart/2005/8/layout/chevron2"/>
    <dgm:cxn modelId="{1BAB0B16-40D2-45C0-8069-B526E4298533}" type="presOf" srcId="{8222A577-D211-4423-B2CB-7EB05F9B9459}" destId="{18E9B8BC-6660-4D9E-B264-4540C4F383F7}" srcOrd="0" destOrd="0" presId="urn:microsoft.com/office/officeart/2005/8/layout/chevron2"/>
    <dgm:cxn modelId="{3D701A44-E81C-40F7-92AE-66814B7999C1}" type="presOf" srcId="{8B67FA2F-4D86-4BEE-A428-2F46E649D30A}" destId="{702C4B29-1B17-4D7A-8C1D-36CD9390129C}" srcOrd="0" destOrd="0" presId="urn:microsoft.com/office/officeart/2005/8/layout/chevron2"/>
    <dgm:cxn modelId="{C42F8A2C-9B28-493E-85BF-06F5B96F6B64}" type="presOf" srcId="{B25DBA5C-0873-4AE7-98C5-AC506A60A53F}" destId="{F47E6461-197F-443B-9F11-9EB80FA92148}" srcOrd="0" destOrd="0" presId="urn:microsoft.com/office/officeart/2005/8/layout/chevron2"/>
    <dgm:cxn modelId="{E73980BD-5750-424F-AD71-D538D21B4786}" type="presOf" srcId="{5D9A676F-2CED-4373-894B-A4B75EBBC7ED}" destId="{5C00B097-2DCA-4690-B6DF-A158B3BF3831}" srcOrd="0" destOrd="0" presId="urn:microsoft.com/office/officeart/2005/8/layout/chevron2"/>
    <dgm:cxn modelId="{350AB929-802F-4823-81E7-2967099619D7}" srcId="{2A6560D1-682E-46E9-B74F-5A9481D27C21}" destId="{EC6CA70F-9CC6-424B-BF87-AE4845CA3158}" srcOrd="2" destOrd="0" parTransId="{8E3A10A7-D86B-40FE-867C-AA3514B8B17E}" sibTransId="{6AA14B1B-8D3A-459B-8657-3195E2F8F62E}"/>
    <dgm:cxn modelId="{82AB6271-E79B-4843-870E-14EE4B28BD1A}" srcId="{2A6560D1-682E-46E9-B74F-5A9481D27C21}" destId="{E11854B4-C29D-4360-8C28-B06C7D2F09F9}" srcOrd="4" destOrd="0" parTransId="{6FCFEB11-C930-40A6-82AA-4CDB68750814}" sibTransId="{FCA59277-EA5C-45F9-A8AC-05462B4F7586}"/>
    <dgm:cxn modelId="{0225A7DB-D55D-4509-9676-FB246ABE331B}" srcId="{0197B850-A0C0-4B08-A151-49FB6970CE5A}" destId="{B25DBA5C-0873-4AE7-98C5-AC506A60A53F}" srcOrd="0" destOrd="0" parTransId="{50232DAE-4A3D-4AF4-907B-BE1757C12B05}" sibTransId="{6E6FC4A6-67CA-4DF0-B91D-ABEADEFC5492}"/>
    <dgm:cxn modelId="{F1789F0E-2B96-4752-81ED-E0C86036475A}" type="presOf" srcId="{0197B850-A0C0-4B08-A151-49FB6970CE5A}" destId="{77C46A84-1E35-4F4F-853F-220B4BCA48C1}" srcOrd="0" destOrd="0" presId="urn:microsoft.com/office/officeart/2005/8/layout/chevron2"/>
    <dgm:cxn modelId="{EDDA9C0B-94C7-4527-9429-F0C8549A8EA3}" srcId="{2A6560D1-682E-46E9-B74F-5A9481D27C21}" destId="{5ADC16EE-6155-44AF-9279-C1EED1A95097}" srcOrd="0" destOrd="0" parTransId="{AEC4624F-67CE-46C1-9994-AF328BA03181}" sibTransId="{91F74AB4-F755-4750-81DB-251460CA389E}"/>
    <dgm:cxn modelId="{47E5286E-F731-4739-A50B-AE4E2F89B502}" type="presOf" srcId="{6E07963D-AD72-479C-9565-FDB885CCE5CB}" destId="{76E30EE8-18B9-4E20-86B9-F131875150A8}" srcOrd="0" destOrd="0" presId="urn:microsoft.com/office/officeart/2005/8/layout/chevron2"/>
    <dgm:cxn modelId="{550F8275-0338-459E-B1AC-3BDFBB6B32CA}" type="presOf" srcId="{02FADC89-DC00-45C8-9CBA-6EC8EE5E88E2}" destId="{3E961ACF-BA46-4A68-8562-D1BE0ECB0CA6}" srcOrd="0" destOrd="0" presId="urn:microsoft.com/office/officeart/2005/8/layout/chevron2"/>
    <dgm:cxn modelId="{B9E6EAD5-492A-430A-9018-38A1A1096B23}" srcId="{EC6CA70F-9CC6-424B-BF87-AE4845CA3158}" destId="{02FADC89-DC00-45C8-9CBA-6EC8EE5E88E2}" srcOrd="0" destOrd="0" parTransId="{E0A58C2E-90F1-4328-B8AB-82551F5FF02C}" sibTransId="{94D35F53-5E35-4345-905D-59D50D394095}"/>
    <dgm:cxn modelId="{5400FB43-922A-419B-AD7B-1A435B7E678D}" type="presOf" srcId="{A9AB17E7-48FE-4472-9D09-1BB612FE6100}" destId="{6BD1E2C5-46D4-475C-92BF-3A4B542FC5D9}" srcOrd="0" destOrd="0" presId="urn:microsoft.com/office/officeart/2005/8/layout/chevron2"/>
    <dgm:cxn modelId="{B7AD38CC-30E2-49D3-9D2B-FD0F09B88A31}" srcId="{2A6560D1-682E-46E9-B74F-5A9481D27C21}" destId="{8222A577-D211-4423-B2CB-7EB05F9B9459}" srcOrd="1" destOrd="0" parTransId="{3CE4BC14-160C-47EC-BF4A-B088AA701300}" sibTransId="{BBE3CB8A-7352-4FF9-8B83-08B4AA8A4AA2}"/>
    <dgm:cxn modelId="{2263509F-86C3-4439-ABAE-3E90C98683E4}" srcId="{2A6560D1-682E-46E9-B74F-5A9481D27C21}" destId="{A9AB17E7-48FE-4472-9D09-1BB612FE6100}" srcOrd="5" destOrd="0" parTransId="{174AE7CC-17B9-4103-AFE0-F01213758E8A}" sibTransId="{E2BE6C84-5783-4A37-9DB7-2670C509EA0A}"/>
    <dgm:cxn modelId="{84120813-AE9F-4B09-9AC1-4A90C2A5CC60}" srcId="{5ADC16EE-6155-44AF-9279-C1EED1A95097}" destId="{8B67FA2F-4D86-4BEE-A428-2F46E649D30A}" srcOrd="0" destOrd="0" parTransId="{3B96D050-9018-448C-862C-325C9A7C27A5}" sibTransId="{37EFC3A2-F70B-4536-B221-33ED7BE5C975}"/>
    <dgm:cxn modelId="{B015CDCF-5545-4245-8859-B60A859D85BC}" srcId="{2A6560D1-682E-46E9-B74F-5A9481D27C21}" destId="{0197B850-A0C0-4B08-A151-49FB6970CE5A}" srcOrd="3" destOrd="0" parTransId="{0671D987-D216-4F12-AB6F-DDBD2C92FBB5}" sibTransId="{947AC838-AA55-459D-9A31-A8D3262F93B9}"/>
    <dgm:cxn modelId="{13A31344-8C25-47FC-871F-F612BC24F11A}" type="presOf" srcId="{7B3CBE29-31CC-4D4E-BCD3-F0524D984088}" destId="{89A1DCAF-7B7D-40F3-B7FC-9AA74C7192FB}" srcOrd="0" destOrd="0" presId="urn:microsoft.com/office/officeart/2005/8/layout/chevron2"/>
    <dgm:cxn modelId="{9D995389-01BE-43CD-8C57-44CB5E9E58BC}" type="presOf" srcId="{E11854B4-C29D-4360-8C28-B06C7D2F09F9}" destId="{DBE269DB-154B-4000-A330-58C5D93F6D4A}" srcOrd="0" destOrd="0" presId="urn:microsoft.com/office/officeart/2005/8/layout/chevron2"/>
    <dgm:cxn modelId="{10DC3376-94D2-4D8F-ABA5-29966AE18C90}" srcId="{8222A577-D211-4423-B2CB-7EB05F9B9459}" destId="{5D9A676F-2CED-4373-894B-A4B75EBBC7ED}" srcOrd="0" destOrd="0" parTransId="{6DE37B1C-63AB-4D38-BE8A-01FCDE872BB2}" sibTransId="{CB7CF878-3568-4758-943A-548F84478E04}"/>
    <dgm:cxn modelId="{A2DE71C7-D5D8-44CD-BE21-9D38B25D750C}" srcId="{E11854B4-C29D-4360-8C28-B06C7D2F09F9}" destId="{6E07963D-AD72-479C-9565-FDB885CCE5CB}" srcOrd="0" destOrd="0" parTransId="{FD9FDFD4-22F4-4EAD-85C2-8A6E4A1A4967}" sibTransId="{F9424186-E4AC-40D8-9A2B-6F4DC6114897}"/>
    <dgm:cxn modelId="{D2462383-A319-4CB9-BDDC-64792EDA2A48}" type="presParOf" srcId="{13BB2E00-9152-47A5-A836-3F44909DFE74}" destId="{C960DED8-934D-4A60-AA21-5006D2EE5B9C}" srcOrd="0" destOrd="0" presId="urn:microsoft.com/office/officeart/2005/8/layout/chevron2"/>
    <dgm:cxn modelId="{035B8A88-F993-418F-9F48-F3FB1A053917}" type="presParOf" srcId="{C960DED8-934D-4A60-AA21-5006D2EE5B9C}" destId="{D35D6553-3D03-4841-98CD-9988FBEC6D08}" srcOrd="0" destOrd="0" presId="urn:microsoft.com/office/officeart/2005/8/layout/chevron2"/>
    <dgm:cxn modelId="{A31E5620-3FD2-4D7D-B703-2B6F842FE675}" type="presParOf" srcId="{C960DED8-934D-4A60-AA21-5006D2EE5B9C}" destId="{702C4B29-1B17-4D7A-8C1D-36CD9390129C}" srcOrd="1" destOrd="0" presId="urn:microsoft.com/office/officeart/2005/8/layout/chevron2"/>
    <dgm:cxn modelId="{C5BC2D69-DB95-4D5B-8BAC-17C1F9E84C43}" type="presParOf" srcId="{13BB2E00-9152-47A5-A836-3F44909DFE74}" destId="{AA85365A-D1D3-404D-9BBA-B9FB2596A159}" srcOrd="1" destOrd="0" presId="urn:microsoft.com/office/officeart/2005/8/layout/chevron2"/>
    <dgm:cxn modelId="{CFA4B59A-B6BE-4A6C-9AC5-73E2E3150940}" type="presParOf" srcId="{13BB2E00-9152-47A5-A836-3F44909DFE74}" destId="{6F331F6A-5535-4BB7-BF7E-0B6BC954FF8F}" srcOrd="2" destOrd="0" presId="urn:microsoft.com/office/officeart/2005/8/layout/chevron2"/>
    <dgm:cxn modelId="{3511A2D5-6251-4042-ABFA-078F23E03F4C}" type="presParOf" srcId="{6F331F6A-5535-4BB7-BF7E-0B6BC954FF8F}" destId="{18E9B8BC-6660-4D9E-B264-4540C4F383F7}" srcOrd="0" destOrd="0" presId="urn:microsoft.com/office/officeart/2005/8/layout/chevron2"/>
    <dgm:cxn modelId="{B1511F4C-E398-4147-9589-C7FE18A51EC4}" type="presParOf" srcId="{6F331F6A-5535-4BB7-BF7E-0B6BC954FF8F}" destId="{5C00B097-2DCA-4690-B6DF-A158B3BF3831}" srcOrd="1" destOrd="0" presId="urn:microsoft.com/office/officeart/2005/8/layout/chevron2"/>
    <dgm:cxn modelId="{96F8FCF4-2FD1-443C-AC2A-FA25932D412E}" type="presParOf" srcId="{13BB2E00-9152-47A5-A836-3F44909DFE74}" destId="{F3F520E7-21FE-4479-A824-A93718EA1F64}" srcOrd="3" destOrd="0" presId="urn:microsoft.com/office/officeart/2005/8/layout/chevron2"/>
    <dgm:cxn modelId="{79BDFA95-36CB-4A86-930E-9EAF4FD1CD6A}" type="presParOf" srcId="{13BB2E00-9152-47A5-A836-3F44909DFE74}" destId="{BC6CE0B7-C235-4450-8D07-EB5ABF2E0807}" srcOrd="4" destOrd="0" presId="urn:microsoft.com/office/officeart/2005/8/layout/chevron2"/>
    <dgm:cxn modelId="{071FBEA4-F05B-4E14-B973-A212876ED4DC}" type="presParOf" srcId="{BC6CE0B7-C235-4450-8D07-EB5ABF2E0807}" destId="{2EA4026E-76E5-4CF6-845E-F6E4034AEC1F}" srcOrd="0" destOrd="0" presId="urn:microsoft.com/office/officeart/2005/8/layout/chevron2"/>
    <dgm:cxn modelId="{69F38EDE-6AE1-4EEC-8FF7-487BBD7D5004}" type="presParOf" srcId="{BC6CE0B7-C235-4450-8D07-EB5ABF2E0807}" destId="{3E961ACF-BA46-4A68-8562-D1BE0ECB0CA6}" srcOrd="1" destOrd="0" presId="urn:microsoft.com/office/officeart/2005/8/layout/chevron2"/>
    <dgm:cxn modelId="{C097EEC7-2957-45F5-A5C5-A0A04986D3D9}" type="presParOf" srcId="{13BB2E00-9152-47A5-A836-3F44909DFE74}" destId="{B14CDCD3-089A-44BB-943C-565C0E07F4B4}" srcOrd="5" destOrd="0" presId="urn:microsoft.com/office/officeart/2005/8/layout/chevron2"/>
    <dgm:cxn modelId="{B858361B-456D-4EEE-A90C-80436FBA04D6}" type="presParOf" srcId="{13BB2E00-9152-47A5-A836-3F44909DFE74}" destId="{43963825-642D-4718-BE22-76DA17FF0502}" srcOrd="6" destOrd="0" presId="urn:microsoft.com/office/officeart/2005/8/layout/chevron2"/>
    <dgm:cxn modelId="{92D0F53E-5340-46B7-A803-45DC82A4F250}" type="presParOf" srcId="{43963825-642D-4718-BE22-76DA17FF0502}" destId="{77C46A84-1E35-4F4F-853F-220B4BCA48C1}" srcOrd="0" destOrd="0" presId="urn:microsoft.com/office/officeart/2005/8/layout/chevron2"/>
    <dgm:cxn modelId="{24884291-A179-4CDC-865E-FA4D49D2A486}" type="presParOf" srcId="{43963825-642D-4718-BE22-76DA17FF0502}" destId="{F47E6461-197F-443B-9F11-9EB80FA92148}" srcOrd="1" destOrd="0" presId="urn:microsoft.com/office/officeart/2005/8/layout/chevron2"/>
    <dgm:cxn modelId="{189A5644-332D-41D6-AE91-A78C18E84E2D}" type="presParOf" srcId="{13BB2E00-9152-47A5-A836-3F44909DFE74}" destId="{B65B972B-0051-42AF-A9E9-6493A32F7343}" srcOrd="7" destOrd="0" presId="urn:microsoft.com/office/officeart/2005/8/layout/chevron2"/>
    <dgm:cxn modelId="{F26E617D-BB84-4CD5-AFAE-4EE42DEA15F5}" type="presParOf" srcId="{13BB2E00-9152-47A5-A836-3F44909DFE74}" destId="{786812DD-1CAA-4986-B3AB-3990FC45DE9B}" srcOrd="8" destOrd="0" presId="urn:microsoft.com/office/officeart/2005/8/layout/chevron2"/>
    <dgm:cxn modelId="{D826C63C-E543-4403-BF09-78C64A1CD765}" type="presParOf" srcId="{786812DD-1CAA-4986-B3AB-3990FC45DE9B}" destId="{DBE269DB-154B-4000-A330-58C5D93F6D4A}" srcOrd="0" destOrd="0" presId="urn:microsoft.com/office/officeart/2005/8/layout/chevron2"/>
    <dgm:cxn modelId="{355B81AF-037E-4C4A-894A-4F5808FDCD1C}" type="presParOf" srcId="{786812DD-1CAA-4986-B3AB-3990FC45DE9B}" destId="{76E30EE8-18B9-4E20-86B9-F131875150A8}" srcOrd="1" destOrd="0" presId="urn:microsoft.com/office/officeart/2005/8/layout/chevron2"/>
    <dgm:cxn modelId="{340D3812-6B60-4113-AF20-6930A8AE90AB}" type="presParOf" srcId="{13BB2E00-9152-47A5-A836-3F44909DFE74}" destId="{9608ACAF-6ECB-47A0-BBF4-C2A16D802D1F}" srcOrd="9" destOrd="0" presId="urn:microsoft.com/office/officeart/2005/8/layout/chevron2"/>
    <dgm:cxn modelId="{F723CB70-C454-4DBC-8557-96721C8C8069}" type="presParOf" srcId="{13BB2E00-9152-47A5-A836-3F44909DFE74}" destId="{A2371C08-F4D4-44D6-A9B1-67D710F2703E}" srcOrd="10" destOrd="0" presId="urn:microsoft.com/office/officeart/2005/8/layout/chevron2"/>
    <dgm:cxn modelId="{710173A9-D671-43CE-A09D-0FF9205AF921}" type="presParOf" srcId="{A2371C08-F4D4-44D6-A9B1-67D710F2703E}" destId="{6BD1E2C5-46D4-475C-92BF-3A4B542FC5D9}" srcOrd="0" destOrd="0" presId="urn:microsoft.com/office/officeart/2005/8/layout/chevron2"/>
    <dgm:cxn modelId="{0BFB7C77-DA21-44AE-8B54-A7CEDC17C788}" type="presParOf" srcId="{A2371C08-F4D4-44D6-A9B1-67D710F2703E}" destId="{89A1DCAF-7B7D-40F3-B7FC-9AA74C7192F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5FC45-173A-46A2-AFDE-926587C54CAB}">
      <dsp:nvSpPr>
        <dsp:cNvPr id="0" name=""/>
        <dsp:cNvSpPr/>
      </dsp:nvSpPr>
      <dsp:spPr>
        <a:xfrm>
          <a:off x="3034676" y="6"/>
          <a:ext cx="2094901" cy="2094901"/>
        </a:xfrm>
        <a:prstGeom prst="ellipse">
          <a:avLst/>
        </a:prstGeom>
        <a:solidFill>
          <a:schemeClr val="tx2"/>
        </a:solidFill>
        <a:ln w="28575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Design</a:t>
          </a:r>
          <a:endParaRPr lang="en-US" sz="1800" kern="1200" dirty="0"/>
        </a:p>
      </dsp:txBody>
      <dsp:txXfrm>
        <a:off x="3341467" y="306797"/>
        <a:ext cx="1481319" cy="1481319"/>
      </dsp:txXfrm>
    </dsp:sp>
    <dsp:sp modelId="{0A27D8C9-940F-4894-8101-E72722BF1237}">
      <dsp:nvSpPr>
        <dsp:cNvPr id="0" name=""/>
        <dsp:cNvSpPr/>
      </dsp:nvSpPr>
      <dsp:spPr>
        <a:xfrm rot="2695791">
          <a:off x="4812173" y="2109519"/>
          <a:ext cx="1372225" cy="7070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4843144" y="2176025"/>
        <a:ext cx="1160116" cy="424217"/>
      </dsp:txXfrm>
    </dsp:sp>
    <dsp:sp modelId="{08D95851-BA7F-44F9-8226-34120A7C58CC}">
      <dsp:nvSpPr>
        <dsp:cNvPr id="0" name=""/>
        <dsp:cNvSpPr/>
      </dsp:nvSpPr>
      <dsp:spPr>
        <a:xfrm>
          <a:off x="5770996" y="2729634"/>
          <a:ext cx="2094901" cy="20949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Implementace	</a:t>
          </a:r>
          <a:endParaRPr lang="en-US" sz="1800" kern="1200" dirty="0"/>
        </a:p>
      </dsp:txBody>
      <dsp:txXfrm>
        <a:off x="6077787" y="3036425"/>
        <a:ext cx="1481319" cy="1481319"/>
      </dsp:txXfrm>
    </dsp:sp>
    <dsp:sp modelId="{C9DD7836-E3CB-4C67-B8F4-A9220371F426}">
      <dsp:nvSpPr>
        <dsp:cNvPr id="0" name=""/>
        <dsp:cNvSpPr/>
      </dsp:nvSpPr>
      <dsp:spPr>
        <a:xfrm rot="10843329">
          <a:off x="3327111" y="3610694"/>
          <a:ext cx="1637750" cy="7070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10800000">
        <a:off x="3539212" y="3753437"/>
        <a:ext cx="1425641" cy="424217"/>
      </dsp:txXfrm>
    </dsp:sp>
    <dsp:sp modelId="{B73B980D-984A-4093-8BD2-A437D09FEE8B}">
      <dsp:nvSpPr>
        <dsp:cNvPr id="0" name=""/>
        <dsp:cNvSpPr/>
      </dsp:nvSpPr>
      <dsp:spPr>
        <a:xfrm>
          <a:off x="586412" y="2664285"/>
          <a:ext cx="2094901" cy="2094901"/>
        </a:xfrm>
        <a:prstGeom prst="ellipse">
          <a:avLst/>
        </a:prstGeom>
        <a:solidFill>
          <a:schemeClr val="tx2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Evaluace</a:t>
          </a:r>
          <a:endParaRPr lang="en-US" sz="1800" kern="1200" dirty="0"/>
        </a:p>
      </dsp:txBody>
      <dsp:txXfrm>
        <a:off x="893203" y="2971076"/>
        <a:ext cx="1481319" cy="1481319"/>
      </dsp:txXfrm>
    </dsp:sp>
    <dsp:sp modelId="{3FBD5ECC-77AC-447C-A2B0-97D96357B2CD}">
      <dsp:nvSpPr>
        <dsp:cNvPr id="0" name=""/>
        <dsp:cNvSpPr/>
      </dsp:nvSpPr>
      <dsp:spPr>
        <a:xfrm rot="18754835">
          <a:off x="2229082" y="2042908"/>
          <a:ext cx="1226902" cy="7070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2263377" y="2262405"/>
        <a:ext cx="1014793" cy="4242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5D6553-3D03-4841-98CD-9988FBEC6D08}">
      <dsp:nvSpPr>
        <dsp:cNvPr id="0" name=""/>
        <dsp:cNvSpPr/>
      </dsp:nvSpPr>
      <dsp:spPr>
        <a:xfrm rot="5400000">
          <a:off x="-147145" y="147793"/>
          <a:ext cx="980968" cy="686677"/>
        </a:xfrm>
        <a:prstGeom prst="chevron">
          <a:avLst/>
        </a:prstGeom>
        <a:solidFill>
          <a:schemeClr val="accent3">
            <a:lumMod val="75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1. </a:t>
          </a:r>
          <a:endParaRPr lang="en-US" sz="2000" kern="1200" dirty="0">
            <a:solidFill>
              <a:schemeClr val="bg1"/>
            </a:solidFill>
          </a:endParaRPr>
        </a:p>
      </dsp:txBody>
      <dsp:txXfrm rot="-5400000">
        <a:off x="1" y="343987"/>
        <a:ext cx="686677" cy="294291"/>
      </dsp:txXfrm>
    </dsp:sp>
    <dsp:sp modelId="{702C4B29-1B17-4D7A-8C1D-36CD9390129C}">
      <dsp:nvSpPr>
        <dsp:cNvPr id="0" name=""/>
        <dsp:cNvSpPr/>
      </dsp:nvSpPr>
      <dsp:spPr>
        <a:xfrm rot="5400000">
          <a:off x="4332436" y="-3658326"/>
          <a:ext cx="637629" cy="79542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Nalezení příležitosti</a:t>
          </a:r>
          <a:endParaRPr lang="en-US" sz="3200" kern="1200" dirty="0"/>
        </a:p>
      </dsp:txBody>
      <dsp:txXfrm rot="-5400000">
        <a:off x="674110" y="31126"/>
        <a:ext cx="7923156" cy="575377"/>
      </dsp:txXfrm>
    </dsp:sp>
    <dsp:sp modelId="{18E9B8BC-6660-4D9E-B264-4540C4F383F7}">
      <dsp:nvSpPr>
        <dsp:cNvPr id="0" name=""/>
        <dsp:cNvSpPr/>
      </dsp:nvSpPr>
      <dsp:spPr>
        <a:xfrm rot="5400000">
          <a:off x="-147145" y="1031460"/>
          <a:ext cx="980968" cy="686677"/>
        </a:xfrm>
        <a:prstGeom prst="chevron">
          <a:avLst/>
        </a:prstGeom>
        <a:solidFill>
          <a:schemeClr val="accent3">
            <a:lumMod val="75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2. </a:t>
          </a:r>
          <a:endParaRPr lang="en-US" sz="2000" kern="1200" dirty="0"/>
        </a:p>
      </dsp:txBody>
      <dsp:txXfrm rot="-5400000">
        <a:off x="1" y="1227654"/>
        <a:ext cx="686677" cy="294291"/>
      </dsp:txXfrm>
    </dsp:sp>
    <dsp:sp modelId="{5C00B097-2DCA-4690-B6DF-A158B3BF3831}">
      <dsp:nvSpPr>
        <dsp:cNvPr id="0" name=""/>
        <dsp:cNvSpPr/>
      </dsp:nvSpPr>
      <dsp:spPr>
        <a:xfrm rot="5400000">
          <a:off x="4345004" y="-2774011"/>
          <a:ext cx="637629" cy="79542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Vytvoření digitálního prototypu</a:t>
          </a:r>
          <a:endParaRPr lang="en-US" sz="3200" kern="1200" dirty="0"/>
        </a:p>
      </dsp:txBody>
      <dsp:txXfrm rot="-5400000">
        <a:off x="686678" y="915441"/>
        <a:ext cx="7923156" cy="575377"/>
      </dsp:txXfrm>
    </dsp:sp>
    <dsp:sp modelId="{2EA4026E-76E5-4CF6-845E-F6E4034AEC1F}">
      <dsp:nvSpPr>
        <dsp:cNvPr id="0" name=""/>
        <dsp:cNvSpPr/>
      </dsp:nvSpPr>
      <dsp:spPr>
        <a:xfrm rot="5400000">
          <a:off x="-147145" y="1915127"/>
          <a:ext cx="980968" cy="686677"/>
        </a:xfrm>
        <a:prstGeom prst="chevron">
          <a:avLst/>
        </a:prstGeom>
        <a:solidFill>
          <a:schemeClr val="accent5">
            <a:lumMod val="60000"/>
            <a:lumOff val="40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3. </a:t>
          </a:r>
          <a:endParaRPr lang="en-US" sz="2000" kern="1200" dirty="0"/>
        </a:p>
      </dsp:txBody>
      <dsp:txXfrm rot="-5400000">
        <a:off x="1" y="2111321"/>
        <a:ext cx="686677" cy="294291"/>
      </dsp:txXfrm>
    </dsp:sp>
    <dsp:sp modelId="{3E961ACF-BA46-4A68-8562-D1BE0ECB0CA6}">
      <dsp:nvSpPr>
        <dsp:cNvPr id="0" name=""/>
        <dsp:cNvSpPr/>
      </dsp:nvSpPr>
      <dsp:spPr>
        <a:xfrm rot="5400000">
          <a:off x="4345004" y="-1890344"/>
          <a:ext cx="637629" cy="79542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Provedení heuristické analýzy</a:t>
          </a:r>
          <a:endParaRPr lang="en-US" sz="3200" kern="1200" dirty="0"/>
        </a:p>
      </dsp:txBody>
      <dsp:txXfrm rot="-5400000">
        <a:off x="686678" y="1799108"/>
        <a:ext cx="7923156" cy="575377"/>
      </dsp:txXfrm>
    </dsp:sp>
    <dsp:sp modelId="{77C46A84-1E35-4F4F-853F-220B4BCA48C1}">
      <dsp:nvSpPr>
        <dsp:cNvPr id="0" name=""/>
        <dsp:cNvSpPr/>
      </dsp:nvSpPr>
      <dsp:spPr>
        <a:xfrm rot="5400000">
          <a:off x="-147145" y="2798794"/>
          <a:ext cx="980968" cy="686677"/>
        </a:xfrm>
        <a:prstGeom prst="chevron">
          <a:avLst/>
        </a:prstGeom>
        <a:solidFill>
          <a:schemeClr val="accent3">
            <a:lumMod val="75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4</a:t>
          </a:r>
          <a:endParaRPr lang="en-US" sz="2000" kern="1200" dirty="0"/>
        </a:p>
      </dsp:txBody>
      <dsp:txXfrm rot="-5400000">
        <a:off x="1" y="2994988"/>
        <a:ext cx="686677" cy="294291"/>
      </dsp:txXfrm>
    </dsp:sp>
    <dsp:sp modelId="{F47E6461-197F-443B-9F11-9EB80FA92148}">
      <dsp:nvSpPr>
        <dsp:cNvPr id="0" name=""/>
        <dsp:cNvSpPr/>
      </dsp:nvSpPr>
      <dsp:spPr>
        <a:xfrm rot="5400000">
          <a:off x="4345004" y="-1006676"/>
          <a:ext cx="637629" cy="79542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Implementace výsledků HA do prototypu</a:t>
          </a:r>
          <a:endParaRPr lang="en-US" sz="3200" kern="1200" dirty="0"/>
        </a:p>
      </dsp:txBody>
      <dsp:txXfrm rot="-5400000">
        <a:off x="686678" y="2682776"/>
        <a:ext cx="7923156" cy="575377"/>
      </dsp:txXfrm>
    </dsp:sp>
    <dsp:sp modelId="{DBE269DB-154B-4000-A330-58C5D93F6D4A}">
      <dsp:nvSpPr>
        <dsp:cNvPr id="0" name=""/>
        <dsp:cNvSpPr/>
      </dsp:nvSpPr>
      <dsp:spPr>
        <a:xfrm rot="5400000">
          <a:off x="-147145" y="3682461"/>
          <a:ext cx="980968" cy="686677"/>
        </a:xfrm>
        <a:prstGeom prst="chevron">
          <a:avLst/>
        </a:prstGeom>
        <a:solidFill>
          <a:schemeClr val="accent3">
            <a:lumMod val="75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5. </a:t>
          </a:r>
          <a:endParaRPr lang="en-US" sz="2000" kern="1200" dirty="0"/>
        </a:p>
      </dsp:txBody>
      <dsp:txXfrm rot="-5400000">
        <a:off x="1" y="3878655"/>
        <a:ext cx="686677" cy="294291"/>
      </dsp:txXfrm>
    </dsp:sp>
    <dsp:sp modelId="{76E30EE8-18B9-4E20-86B9-F131875150A8}">
      <dsp:nvSpPr>
        <dsp:cNvPr id="0" name=""/>
        <dsp:cNvSpPr/>
      </dsp:nvSpPr>
      <dsp:spPr>
        <a:xfrm rot="5400000">
          <a:off x="4345004" y="-123009"/>
          <a:ext cx="637629" cy="79542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Uživatelské testování</a:t>
          </a:r>
          <a:endParaRPr lang="en-US" sz="3200" kern="1200" dirty="0"/>
        </a:p>
      </dsp:txBody>
      <dsp:txXfrm rot="-5400000">
        <a:off x="686678" y="3566443"/>
        <a:ext cx="7923156" cy="575377"/>
      </dsp:txXfrm>
    </dsp:sp>
    <dsp:sp modelId="{6BD1E2C5-46D4-475C-92BF-3A4B542FC5D9}">
      <dsp:nvSpPr>
        <dsp:cNvPr id="0" name=""/>
        <dsp:cNvSpPr/>
      </dsp:nvSpPr>
      <dsp:spPr>
        <a:xfrm rot="5400000">
          <a:off x="-147145" y="4566128"/>
          <a:ext cx="980968" cy="686677"/>
        </a:xfrm>
        <a:prstGeom prst="chevron">
          <a:avLst/>
        </a:prstGeom>
        <a:solidFill>
          <a:schemeClr val="accent3">
            <a:lumMod val="75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7. </a:t>
          </a:r>
        </a:p>
      </dsp:txBody>
      <dsp:txXfrm rot="-5400000">
        <a:off x="1" y="4762322"/>
        <a:ext cx="686677" cy="294291"/>
      </dsp:txXfrm>
    </dsp:sp>
    <dsp:sp modelId="{89A1DCAF-7B7D-40F3-B7FC-9AA74C7192FB}">
      <dsp:nvSpPr>
        <dsp:cNvPr id="0" name=""/>
        <dsp:cNvSpPr/>
      </dsp:nvSpPr>
      <dsp:spPr>
        <a:xfrm rot="5400000">
          <a:off x="4345004" y="760657"/>
          <a:ext cx="637629" cy="79542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Byznys model a den </a:t>
          </a:r>
          <a:r>
            <a:rPr lang="cs-CZ" sz="3200" kern="1200" smtClean="0"/>
            <a:t>D.</a:t>
          </a:r>
          <a:endParaRPr lang="cs-CZ" sz="3200" kern="1200" dirty="0" smtClean="0"/>
        </a:p>
      </dsp:txBody>
      <dsp:txXfrm rot="-5400000">
        <a:off x="686678" y="4450109"/>
        <a:ext cx="7923156" cy="5753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5D6553-3D03-4841-98CD-9988FBEC6D08}">
      <dsp:nvSpPr>
        <dsp:cNvPr id="0" name=""/>
        <dsp:cNvSpPr/>
      </dsp:nvSpPr>
      <dsp:spPr>
        <a:xfrm rot="5400000">
          <a:off x="-147145" y="147793"/>
          <a:ext cx="980968" cy="686677"/>
        </a:xfrm>
        <a:prstGeom prst="chevron">
          <a:avLst/>
        </a:prstGeom>
        <a:solidFill>
          <a:schemeClr val="accent3">
            <a:lumMod val="75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1. </a:t>
          </a:r>
          <a:endParaRPr lang="en-US" sz="2000" kern="1200" dirty="0">
            <a:solidFill>
              <a:schemeClr val="bg1"/>
            </a:solidFill>
          </a:endParaRPr>
        </a:p>
      </dsp:txBody>
      <dsp:txXfrm rot="-5400000">
        <a:off x="1" y="343987"/>
        <a:ext cx="686677" cy="294291"/>
      </dsp:txXfrm>
    </dsp:sp>
    <dsp:sp modelId="{702C4B29-1B17-4D7A-8C1D-36CD9390129C}">
      <dsp:nvSpPr>
        <dsp:cNvPr id="0" name=""/>
        <dsp:cNvSpPr/>
      </dsp:nvSpPr>
      <dsp:spPr>
        <a:xfrm rot="5400000">
          <a:off x="4332436" y="-3658326"/>
          <a:ext cx="637629" cy="79542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Nalezení příležitosti</a:t>
          </a:r>
          <a:endParaRPr lang="en-US" sz="3200" kern="1200" dirty="0"/>
        </a:p>
      </dsp:txBody>
      <dsp:txXfrm rot="-5400000">
        <a:off x="674110" y="31126"/>
        <a:ext cx="7923156" cy="575377"/>
      </dsp:txXfrm>
    </dsp:sp>
    <dsp:sp modelId="{18E9B8BC-6660-4D9E-B264-4540C4F383F7}">
      <dsp:nvSpPr>
        <dsp:cNvPr id="0" name=""/>
        <dsp:cNvSpPr/>
      </dsp:nvSpPr>
      <dsp:spPr>
        <a:xfrm rot="5400000">
          <a:off x="-147145" y="1031460"/>
          <a:ext cx="980968" cy="686677"/>
        </a:xfrm>
        <a:prstGeom prst="chevron">
          <a:avLst/>
        </a:prstGeom>
        <a:solidFill>
          <a:schemeClr val="accent3">
            <a:lumMod val="75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2. </a:t>
          </a:r>
          <a:endParaRPr lang="en-US" sz="2000" kern="1200" dirty="0"/>
        </a:p>
      </dsp:txBody>
      <dsp:txXfrm rot="-5400000">
        <a:off x="1" y="1227654"/>
        <a:ext cx="686677" cy="294291"/>
      </dsp:txXfrm>
    </dsp:sp>
    <dsp:sp modelId="{5C00B097-2DCA-4690-B6DF-A158B3BF3831}">
      <dsp:nvSpPr>
        <dsp:cNvPr id="0" name=""/>
        <dsp:cNvSpPr/>
      </dsp:nvSpPr>
      <dsp:spPr>
        <a:xfrm rot="5400000">
          <a:off x="4345004" y="-2774011"/>
          <a:ext cx="637629" cy="79542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Vytvoření digitálního prototypu</a:t>
          </a:r>
          <a:endParaRPr lang="en-US" sz="3200" kern="1200" dirty="0"/>
        </a:p>
      </dsp:txBody>
      <dsp:txXfrm rot="-5400000">
        <a:off x="686678" y="915441"/>
        <a:ext cx="7923156" cy="575377"/>
      </dsp:txXfrm>
    </dsp:sp>
    <dsp:sp modelId="{2EA4026E-76E5-4CF6-845E-F6E4034AEC1F}">
      <dsp:nvSpPr>
        <dsp:cNvPr id="0" name=""/>
        <dsp:cNvSpPr/>
      </dsp:nvSpPr>
      <dsp:spPr>
        <a:xfrm rot="5400000">
          <a:off x="-147145" y="1915127"/>
          <a:ext cx="980968" cy="686677"/>
        </a:xfrm>
        <a:prstGeom prst="chevron">
          <a:avLst/>
        </a:prstGeom>
        <a:solidFill>
          <a:schemeClr val="accent5">
            <a:lumMod val="60000"/>
            <a:lumOff val="40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3. </a:t>
          </a:r>
          <a:endParaRPr lang="en-US" sz="2000" kern="1200" dirty="0"/>
        </a:p>
      </dsp:txBody>
      <dsp:txXfrm rot="-5400000">
        <a:off x="1" y="2111321"/>
        <a:ext cx="686677" cy="294291"/>
      </dsp:txXfrm>
    </dsp:sp>
    <dsp:sp modelId="{3E961ACF-BA46-4A68-8562-D1BE0ECB0CA6}">
      <dsp:nvSpPr>
        <dsp:cNvPr id="0" name=""/>
        <dsp:cNvSpPr/>
      </dsp:nvSpPr>
      <dsp:spPr>
        <a:xfrm rot="5400000">
          <a:off x="4345004" y="-1890344"/>
          <a:ext cx="637629" cy="79542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Provedení heuristické analýzy</a:t>
          </a:r>
          <a:endParaRPr lang="en-US" sz="3200" kern="1200" dirty="0"/>
        </a:p>
      </dsp:txBody>
      <dsp:txXfrm rot="-5400000">
        <a:off x="686678" y="1799108"/>
        <a:ext cx="7923156" cy="575377"/>
      </dsp:txXfrm>
    </dsp:sp>
    <dsp:sp modelId="{77C46A84-1E35-4F4F-853F-220B4BCA48C1}">
      <dsp:nvSpPr>
        <dsp:cNvPr id="0" name=""/>
        <dsp:cNvSpPr/>
      </dsp:nvSpPr>
      <dsp:spPr>
        <a:xfrm rot="5400000">
          <a:off x="-147145" y="2798794"/>
          <a:ext cx="980968" cy="686677"/>
        </a:xfrm>
        <a:prstGeom prst="chevron">
          <a:avLst/>
        </a:prstGeom>
        <a:solidFill>
          <a:schemeClr val="accent3">
            <a:lumMod val="75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4</a:t>
          </a:r>
          <a:endParaRPr lang="en-US" sz="2000" kern="1200" dirty="0"/>
        </a:p>
      </dsp:txBody>
      <dsp:txXfrm rot="-5400000">
        <a:off x="1" y="2994988"/>
        <a:ext cx="686677" cy="294291"/>
      </dsp:txXfrm>
    </dsp:sp>
    <dsp:sp modelId="{F47E6461-197F-443B-9F11-9EB80FA92148}">
      <dsp:nvSpPr>
        <dsp:cNvPr id="0" name=""/>
        <dsp:cNvSpPr/>
      </dsp:nvSpPr>
      <dsp:spPr>
        <a:xfrm rot="5400000">
          <a:off x="4345004" y="-1006676"/>
          <a:ext cx="637629" cy="79542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Implementace výsledků HA do prototypu</a:t>
          </a:r>
          <a:endParaRPr lang="en-US" sz="3200" kern="1200" dirty="0"/>
        </a:p>
      </dsp:txBody>
      <dsp:txXfrm rot="-5400000">
        <a:off x="686678" y="2682776"/>
        <a:ext cx="7923156" cy="575377"/>
      </dsp:txXfrm>
    </dsp:sp>
    <dsp:sp modelId="{DBE269DB-154B-4000-A330-58C5D93F6D4A}">
      <dsp:nvSpPr>
        <dsp:cNvPr id="0" name=""/>
        <dsp:cNvSpPr/>
      </dsp:nvSpPr>
      <dsp:spPr>
        <a:xfrm rot="5400000">
          <a:off x="-147145" y="3682461"/>
          <a:ext cx="980968" cy="686677"/>
        </a:xfrm>
        <a:prstGeom prst="chevron">
          <a:avLst/>
        </a:prstGeom>
        <a:solidFill>
          <a:schemeClr val="accent3">
            <a:lumMod val="75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5. </a:t>
          </a:r>
          <a:endParaRPr lang="en-US" sz="2000" kern="1200" dirty="0"/>
        </a:p>
      </dsp:txBody>
      <dsp:txXfrm rot="-5400000">
        <a:off x="1" y="3878655"/>
        <a:ext cx="686677" cy="294291"/>
      </dsp:txXfrm>
    </dsp:sp>
    <dsp:sp modelId="{76E30EE8-18B9-4E20-86B9-F131875150A8}">
      <dsp:nvSpPr>
        <dsp:cNvPr id="0" name=""/>
        <dsp:cNvSpPr/>
      </dsp:nvSpPr>
      <dsp:spPr>
        <a:xfrm rot="5400000">
          <a:off x="4345004" y="-123009"/>
          <a:ext cx="637629" cy="79542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Uživatelské testování</a:t>
          </a:r>
          <a:endParaRPr lang="en-US" sz="3200" kern="1200" dirty="0"/>
        </a:p>
      </dsp:txBody>
      <dsp:txXfrm rot="-5400000">
        <a:off x="686678" y="3566443"/>
        <a:ext cx="7923156" cy="575377"/>
      </dsp:txXfrm>
    </dsp:sp>
    <dsp:sp modelId="{6BD1E2C5-46D4-475C-92BF-3A4B542FC5D9}">
      <dsp:nvSpPr>
        <dsp:cNvPr id="0" name=""/>
        <dsp:cNvSpPr/>
      </dsp:nvSpPr>
      <dsp:spPr>
        <a:xfrm rot="5400000">
          <a:off x="-147145" y="4566128"/>
          <a:ext cx="980968" cy="686677"/>
        </a:xfrm>
        <a:prstGeom prst="chevron">
          <a:avLst/>
        </a:prstGeom>
        <a:solidFill>
          <a:schemeClr val="accent3">
            <a:lumMod val="7500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7. </a:t>
          </a:r>
        </a:p>
      </dsp:txBody>
      <dsp:txXfrm rot="-5400000">
        <a:off x="1" y="4762322"/>
        <a:ext cx="686677" cy="294291"/>
      </dsp:txXfrm>
    </dsp:sp>
    <dsp:sp modelId="{89A1DCAF-7B7D-40F3-B7FC-9AA74C7192FB}">
      <dsp:nvSpPr>
        <dsp:cNvPr id="0" name=""/>
        <dsp:cNvSpPr/>
      </dsp:nvSpPr>
      <dsp:spPr>
        <a:xfrm rot="5400000">
          <a:off x="4345004" y="760657"/>
          <a:ext cx="637629" cy="79542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Byznys model a den D.</a:t>
          </a:r>
        </a:p>
      </dsp:txBody>
      <dsp:txXfrm rot="-5400000">
        <a:off x="686678" y="4450109"/>
        <a:ext cx="7923156" cy="5753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EE7142-3FE2-4F11-B01B-5F8AABA39404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Tomáš Bouda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83862-99FC-4C96-B82A-D4AD0D216C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11968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0263D-BA88-4F74-90A6-59DD74829144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Tomáš Bouda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55423-0073-49DE-B339-EF754808DD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1319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Tomáš Bouda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55423-0073-49DE-B339-EF754808DDB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398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777E-7BBA-443C-87F7-6DFD21FDA3C1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88D3262-7286-4DB6-BC5A-884044856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E6F4-6929-4DC4-884E-A008201F9171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E44C-2154-4AE7-9C30-F2F694B2CE20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0785-DBD7-41A4-8B61-BD4F7792526A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48C2-B50B-4EEC-8A82-13904312F473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2172-ED2A-4097-9B43-4AE4BDA20404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861A6-F339-4727-8FEC-37343139D4AD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9B12-72DA-434D-BC0A-04CA4D888115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7C85-7C89-4F08-9911-91D096B5C486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539B4-46BC-425B-9A42-EDA9D1081989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94C7F-F79E-4427-A875-A0489EE6F82F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88D3262-7286-4DB6-BC5A-884044856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A6FD0C14-34CF-48F4-BC88-98D10AC5DBCF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188D3262-7286-4DB6-BC5A-884044856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HCI2013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boudatomas@gmail.com" TargetMode="External"/><Relationship Id="rId2" Type="http://schemas.openxmlformats.org/officeDocument/2006/relationships/hyperlink" Target="https://www.facebook.com/groups/kiskhci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opera.com/articles/view/labs-introducing-opera-face-gestures/" TargetMode="External"/><Relationship Id="rId2" Type="http://schemas.openxmlformats.org/officeDocument/2006/relationships/hyperlink" Target="https://www.leapmotion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thalmic.com/en-us/myo/" TargetMode="External"/><Relationship Id="rId4" Type="http://schemas.openxmlformats.org/officeDocument/2006/relationships/hyperlink" Target="http://mashable.com/2013/08/20/mercedes-google-glass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d.com/talks/john_underkoffler_drive_3d_data_with_a_gesture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3" y="228600"/>
            <a:ext cx="7128792" cy="4856583"/>
          </a:xfrm>
        </p:spPr>
        <p:txBody>
          <a:bodyPr/>
          <a:lstStyle/>
          <a:p>
            <a:r>
              <a:rPr lang="cs-CZ" sz="4800" dirty="0" smtClean="0"/>
              <a:t>Úvodní hodina</a:t>
            </a:r>
            <a:br>
              <a:rPr lang="cs-CZ" sz="4800" dirty="0" smtClean="0"/>
            </a:br>
            <a:r>
              <a:rPr lang="cs-CZ" sz="2000" dirty="0" smtClean="0"/>
              <a:t>(obsah kurzu, hodnocení, sdílení dobré praxe)</a:t>
            </a: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 smtClean="0"/>
              <a:t>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4800600"/>
            <a:ext cx="7135688" cy="914400"/>
          </a:xfrm>
        </p:spPr>
        <p:txBody>
          <a:bodyPr/>
          <a:lstStyle/>
          <a:p>
            <a:r>
              <a:rPr lang="cs-CZ" dirty="0"/>
              <a:t>Tomáš Bouda </a:t>
            </a:r>
          </a:p>
          <a:p>
            <a:r>
              <a:rPr lang="cs-CZ" dirty="0"/>
              <a:t>KISK </a:t>
            </a:r>
            <a:r>
              <a:rPr lang="cs-CZ" dirty="0" smtClean="0"/>
              <a:t>2013 </a:t>
            </a:r>
            <a:r>
              <a:rPr lang="cs-CZ" dirty="0"/>
              <a:t>Komunikace Člověk-počítač</a:t>
            </a:r>
          </a:p>
          <a:p>
            <a:endParaRPr lang="en-US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88640"/>
            <a:ext cx="1911295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55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420888"/>
            <a:ext cx="8712968" cy="3960440"/>
          </a:xfrm>
        </p:spPr>
        <p:txBody>
          <a:bodyPr>
            <a:normAutofit/>
          </a:bodyPr>
          <a:lstStyle/>
          <a:p>
            <a:pPr marL="342900" indent="-342900"/>
            <a:endParaRPr lang="cs-CZ" dirty="0" smtClean="0"/>
          </a:p>
          <a:p>
            <a:pPr lvl="2" indent="0">
              <a:buNone/>
            </a:pPr>
            <a:endParaRPr lang="cs-CZ" dirty="0"/>
          </a:p>
          <a:p>
            <a:pPr lvl="2" indent="0">
              <a:buNone/>
            </a:pPr>
            <a:endParaRPr lang="cs-CZ" dirty="0" smtClean="0"/>
          </a:p>
          <a:p>
            <a:pPr marL="800100" lvl="1" indent="-342900"/>
            <a:endParaRPr lang="cs-CZ" dirty="0"/>
          </a:p>
          <a:p>
            <a:pPr lvl="1" indent="0">
              <a:buNone/>
            </a:pPr>
            <a:endParaRPr lang="cs-CZ" dirty="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539551" y="4077072"/>
            <a:ext cx="8198109" cy="10641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755576" y="2420888"/>
            <a:ext cx="8656587" cy="17984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!Zavazující pro každého!</a:t>
            </a:r>
          </a:p>
          <a:p>
            <a:endParaRPr lang="en-US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44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3734" y="-315416"/>
            <a:ext cx="8352928" cy="1296144"/>
          </a:xfrm>
        </p:spPr>
        <p:txBody>
          <a:bodyPr>
            <a:normAutofit/>
          </a:bodyPr>
          <a:lstStyle/>
          <a:p>
            <a:r>
              <a:rPr lang="cs-CZ" dirty="0" smtClean="0"/>
              <a:t>Kombinovaní?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468560" y="1700808"/>
            <a:ext cx="9361040" cy="4680520"/>
          </a:xfrm>
        </p:spPr>
        <p:txBody>
          <a:bodyPr>
            <a:normAutofit/>
          </a:bodyPr>
          <a:lstStyle/>
          <a:p>
            <a:pPr lvl="2" indent="0">
              <a:buNone/>
            </a:pPr>
            <a:r>
              <a:rPr lang="cs-CZ" sz="3200" dirty="0" smtClean="0"/>
              <a:t>Týmový projekt jako prezenční</a:t>
            </a:r>
          </a:p>
          <a:p>
            <a:pPr lvl="2" indent="0">
              <a:buNone/>
            </a:pPr>
            <a:endParaRPr lang="cs-CZ" sz="3200" dirty="0" smtClean="0"/>
          </a:p>
          <a:p>
            <a:pPr lvl="2" indent="0">
              <a:buNone/>
            </a:pPr>
            <a:r>
              <a:rPr lang="cs-CZ" sz="3200" dirty="0" smtClean="0"/>
              <a:t>Samostatná práce – článek na </a:t>
            </a:r>
            <a:r>
              <a:rPr lang="cs-CZ" sz="3200" dirty="0" err="1" smtClean="0"/>
              <a:t>Inflow</a:t>
            </a:r>
            <a:r>
              <a:rPr lang="cs-CZ" sz="3200" dirty="0" smtClean="0"/>
              <a:t>. </a:t>
            </a:r>
          </a:p>
          <a:p>
            <a:pPr lvl="2" indent="0">
              <a:buNone/>
            </a:pPr>
            <a:endParaRPr lang="cs-CZ" sz="3200" dirty="0"/>
          </a:p>
          <a:p>
            <a:pPr lvl="2" indent="0">
              <a:buNone/>
            </a:pPr>
            <a:r>
              <a:rPr lang="cs-CZ" sz="3200" dirty="0" smtClean="0"/>
              <a:t>Samostatný projekt</a:t>
            </a:r>
            <a:endParaRPr lang="cs-CZ" sz="3200" dirty="0"/>
          </a:p>
          <a:p>
            <a:pPr lvl="2" indent="0">
              <a:buNone/>
            </a:pPr>
            <a:endParaRPr lang="cs-CZ" sz="3200" dirty="0"/>
          </a:p>
          <a:p>
            <a:pPr lvl="2" indent="0">
              <a:buNone/>
            </a:pPr>
            <a:r>
              <a:rPr lang="cs-CZ" sz="3200" dirty="0" smtClean="0"/>
              <a:t>Nebude tu jeden tým kombinovaných?</a:t>
            </a:r>
            <a:endParaRPr lang="cs-CZ" sz="3200" dirty="0"/>
          </a:p>
          <a:p>
            <a:pPr lvl="2" indent="0">
              <a:buNone/>
            </a:pPr>
            <a:endParaRPr lang="cs-CZ" dirty="0" smtClean="0"/>
          </a:p>
          <a:p>
            <a:pPr marL="800100" lvl="1" indent="-342900"/>
            <a:endParaRPr lang="cs-CZ" dirty="0"/>
          </a:p>
          <a:p>
            <a:pPr lvl="1" indent="0">
              <a:buNone/>
            </a:pPr>
            <a:endParaRPr lang="cs-CZ" dirty="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539551" y="4077072"/>
            <a:ext cx="8198109" cy="10641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733734" y="3668242"/>
            <a:ext cx="8656587" cy="17984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35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5791200" cy="1296144"/>
          </a:xfrm>
        </p:spPr>
        <p:txBody>
          <a:bodyPr/>
          <a:lstStyle/>
          <a:p>
            <a:r>
              <a:rPr lang="cs-CZ" dirty="0" smtClean="0"/>
              <a:t>Obsah kurzu – praktické úkoly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412062"/>
              </p:ext>
            </p:extLst>
          </p:nvPr>
        </p:nvGraphicFramePr>
        <p:xfrm>
          <a:off x="179512" y="1124744"/>
          <a:ext cx="864096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13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91264" cy="1371600"/>
          </a:xfrm>
        </p:spPr>
        <p:txBody>
          <a:bodyPr/>
          <a:lstStyle/>
          <a:p>
            <a:r>
              <a:rPr lang="cs-CZ" dirty="0" smtClean="0"/>
              <a:t>Kontrola průchodu studiem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sz="3200" dirty="0"/>
          </a:p>
          <a:p>
            <a:r>
              <a:rPr lang="cs-CZ" sz="3200" i="1" dirty="0">
                <a:hlinkClick r:id="rId2"/>
              </a:rPr>
              <a:t>http://bit.ly/HCI2013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5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908720"/>
            <a:ext cx="57912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Týmy 5 X 5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ovéPole 5"/>
          <p:cNvSpPr txBox="1"/>
          <p:nvPr/>
        </p:nvSpPr>
        <p:spPr>
          <a:xfrm>
            <a:off x="530801" y="1340768"/>
            <a:ext cx="79208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3200" dirty="0" smtClean="0"/>
              <a:t>Týmy vytvoříme nejpozději </a:t>
            </a:r>
            <a:r>
              <a:rPr lang="cs-CZ" sz="3200" dirty="0" smtClean="0"/>
              <a:t>2.10. </a:t>
            </a:r>
            <a:r>
              <a:rPr lang="cs-CZ" sz="3200" dirty="0" smtClean="0"/>
              <a:t>2013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3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z="3200" dirty="0" smtClean="0"/>
              <a:t>Do týmů budou rozděleni všichni studenti.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3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z="3200" dirty="0" smtClean="0"/>
              <a:t>Formulujte týmy na základě témat.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32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3200" dirty="0" smtClean="0"/>
              <a:t>Týmové úkoly budou odevzdávány ve formě blogových příspěvků na </a:t>
            </a:r>
            <a:r>
              <a:rPr lang="cs-CZ" sz="3200" dirty="0" err="1" smtClean="0"/>
              <a:t>Inflow</a:t>
            </a:r>
            <a:r>
              <a:rPr lang="cs-CZ" sz="3200" dirty="0" smtClean="0"/>
              <a:t>. Každý tým si zakládá blog.  </a:t>
            </a:r>
          </a:p>
        </p:txBody>
      </p:sp>
    </p:spTree>
    <p:extLst>
      <p:ext uri="{BB962C8B-B14F-4D97-AF65-F5344CB8AC3E}">
        <p14:creationId xmlns:p14="http://schemas.microsoft.com/office/powerpoint/2010/main" val="394882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/>
          <a:lstStyle/>
          <a:p>
            <a:r>
              <a:rPr lang="cs-CZ" dirty="0" smtClean="0"/>
              <a:t>Sdílejme dobrou praxi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075240" cy="4373563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dirty="0" smtClean="0"/>
              <a:t>Foťte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dirty="0" smtClean="0"/>
              <a:t>Zapisujte si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dirty="0" smtClean="0"/>
              <a:t>Dělejte mentální mapy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dirty="0" err="1" smtClean="0"/>
              <a:t>Pinterest</a:t>
            </a:r>
            <a:r>
              <a:rPr lang="cs-CZ" dirty="0" smtClean="0"/>
              <a:t>, </a:t>
            </a:r>
            <a:r>
              <a:rPr lang="cs-CZ" dirty="0" err="1" smtClean="0"/>
              <a:t>Facebook</a:t>
            </a:r>
            <a:r>
              <a:rPr lang="cs-CZ" dirty="0" smtClean="0"/>
              <a:t>, </a:t>
            </a:r>
            <a:r>
              <a:rPr lang="cs-CZ" dirty="0" err="1" smtClean="0"/>
              <a:t>Twitter</a:t>
            </a:r>
            <a:r>
              <a:rPr lang="cs-CZ" dirty="0" smtClean="0"/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dirty="0" smtClean="0"/>
              <a:t>Podělte se o vaše nápady, názory a komentáře na</a:t>
            </a:r>
          </a:p>
          <a:p>
            <a:pPr marL="800100" lvl="1" indent="-342900"/>
            <a:r>
              <a:rPr lang="cs-CZ" dirty="0" smtClean="0"/>
              <a:t>#</a:t>
            </a:r>
            <a:r>
              <a:rPr lang="cs-CZ" dirty="0" err="1" smtClean="0"/>
              <a:t>kiskhci</a:t>
            </a:r>
            <a:endParaRPr lang="cs-CZ" dirty="0" smtClean="0"/>
          </a:p>
          <a:p>
            <a:pPr marL="800100" lvl="1" indent="-342900"/>
            <a:r>
              <a:rPr lang="cs-CZ" dirty="0" err="1" smtClean="0"/>
              <a:t>Facebook</a:t>
            </a:r>
            <a:r>
              <a:rPr lang="cs-CZ" dirty="0" smtClean="0"/>
              <a:t>: </a:t>
            </a:r>
            <a:r>
              <a:rPr lang="cs-CZ" dirty="0" smtClean="0">
                <a:hlinkClick r:id="rId2"/>
              </a:rPr>
              <a:t>https://www.facebook.com/groups/kiskhci/</a:t>
            </a:r>
            <a:endParaRPr lang="cs-CZ" dirty="0" smtClean="0"/>
          </a:p>
          <a:p>
            <a:pPr marL="800100" lvl="1" indent="-342900"/>
            <a:endParaRPr lang="cs-CZ" dirty="0"/>
          </a:p>
          <a:p>
            <a:pPr marL="342900" indent="-342900"/>
            <a:r>
              <a:rPr lang="cs-CZ" dirty="0" smtClean="0"/>
              <a:t>Pište mi na </a:t>
            </a:r>
            <a:r>
              <a:rPr lang="cs-CZ" dirty="0" err="1" smtClean="0">
                <a:hlinkClick r:id="rId3"/>
              </a:rPr>
              <a:t>boudatomas</a:t>
            </a:r>
            <a:r>
              <a:rPr lang="en-US" dirty="0" smtClean="0">
                <a:hlinkClick r:id="rId3"/>
              </a:rPr>
              <a:t>@</a:t>
            </a:r>
            <a:r>
              <a:rPr lang="cs-CZ" dirty="0" smtClean="0">
                <a:hlinkClick r:id="rId3"/>
              </a:rPr>
              <a:t>gmail.com</a:t>
            </a:r>
            <a:r>
              <a:rPr lang="cs-CZ" dirty="0" smtClean="0"/>
              <a:t> (předmět mailu: KISKHCI)</a:t>
            </a:r>
            <a:endParaRPr lang="cs-CZ" dirty="0"/>
          </a:p>
          <a:p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8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/>
          <a:lstStyle/>
          <a:p>
            <a:r>
              <a:rPr lang="cs-CZ" dirty="0" smtClean="0"/>
              <a:t>Které video </a:t>
            </a:r>
            <a:r>
              <a:rPr lang="cs-CZ" dirty="0" smtClean="0"/>
              <a:t>je fikce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Leap Motion:  </a:t>
            </a:r>
            <a:r>
              <a:rPr lang="en-US" b="0" dirty="0" smtClean="0">
                <a:hlinkClick r:id="rId2"/>
              </a:rPr>
              <a:t>https://www.leapmotion.com/</a:t>
            </a:r>
            <a:endParaRPr lang="cs-CZ" b="0" dirty="0" smtClean="0"/>
          </a:p>
          <a:p>
            <a:endParaRPr lang="en-US" b="0" dirty="0" smtClean="0"/>
          </a:p>
          <a:p>
            <a:r>
              <a:rPr lang="en-US" b="0" dirty="0" smtClean="0"/>
              <a:t>Opera </a:t>
            </a:r>
            <a:r>
              <a:rPr lang="cs-CZ" b="0" dirty="0" err="1" smtClean="0"/>
              <a:t>face</a:t>
            </a:r>
            <a:r>
              <a:rPr lang="cs-CZ" b="0" dirty="0" smtClean="0"/>
              <a:t> </a:t>
            </a:r>
            <a:r>
              <a:rPr lang="cs-CZ" b="0" dirty="0" err="1" smtClean="0"/>
              <a:t>gestures</a:t>
            </a:r>
            <a:r>
              <a:rPr lang="en-US" b="0" dirty="0" smtClean="0"/>
              <a:t>:  </a:t>
            </a:r>
            <a:r>
              <a:rPr lang="cs-CZ" b="0" dirty="0" smtClean="0">
                <a:hlinkClick r:id="rId3"/>
              </a:rPr>
              <a:t>http://dev.opera.com/articles/view/labs-introducing-opera-face-gestures/</a:t>
            </a:r>
            <a:endParaRPr lang="cs-CZ" b="0" dirty="0" smtClean="0"/>
          </a:p>
          <a:p>
            <a:endParaRPr lang="en-US" b="0" dirty="0" smtClean="0">
              <a:hlinkClick r:id="rId2"/>
            </a:endParaRPr>
          </a:p>
          <a:p>
            <a:r>
              <a:rPr lang="en-US" b="0" dirty="0" smtClean="0"/>
              <a:t>Mercedes a Google Glass:  </a:t>
            </a:r>
            <a:r>
              <a:rPr lang="en-US" b="0" dirty="0" smtClean="0">
                <a:hlinkClick r:id="rId4"/>
              </a:rPr>
              <a:t>http://mashable.com/2013/08/20/mercedes-google-glass/</a:t>
            </a:r>
            <a:endParaRPr lang="cs-CZ" b="0" dirty="0" smtClean="0"/>
          </a:p>
          <a:p>
            <a:endParaRPr lang="en-US" b="0" dirty="0" smtClean="0"/>
          </a:p>
          <a:p>
            <a:r>
              <a:rPr lang="en-US" b="0" dirty="0" smtClean="0"/>
              <a:t>MYO:  </a:t>
            </a:r>
            <a:r>
              <a:rPr lang="en-US" b="0" dirty="0" smtClean="0">
                <a:hlinkClick r:id="rId5"/>
              </a:rPr>
              <a:t>https://www.thalmic.com/en-us/myo/</a:t>
            </a:r>
            <a:endParaRPr lang="en-US" b="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548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John </a:t>
            </a:r>
            <a:r>
              <a:rPr lang="cs-CZ" dirty="0" err="1" smtClean="0"/>
              <a:t>Underkoffler</a:t>
            </a:r>
            <a:r>
              <a:rPr lang="cs-CZ" dirty="0" smtClean="0"/>
              <a:t> ukazuje budoucnost uživatelského rozhraní (UI)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636912"/>
            <a:ext cx="7620000" cy="4373563"/>
          </a:xfrm>
        </p:spPr>
        <p:txBody>
          <a:bodyPr/>
          <a:lstStyle/>
          <a:p>
            <a:r>
              <a:rPr lang="cs-CZ" b="0" dirty="0" smtClean="0">
                <a:hlinkClick r:id="rId2"/>
              </a:rPr>
              <a:t>http://www.</a:t>
            </a:r>
            <a:r>
              <a:rPr lang="cs-CZ" b="0" dirty="0" err="1" smtClean="0">
                <a:hlinkClick r:id="rId2"/>
              </a:rPr>
              <a:t>ted.com</a:t>
            </a:r>
            <a:r>
              <a:rPr lang="cs-CZ" b="0" dirty="0" smtClean="0">
                <a:hlinkClick r:id="rId2"/>
              </a:rPr>
              <a:t>/</a:t>
            </a:r>
            <a:r>
              <a:rPr lang="cs-CZ" b="0" dirty="0" err="1" smtClean="0">
                <a:hlinkClick r:id="rId2"/>
              </a:rPr>
              <a:t>talks</a:t>
            </a:r>
            <a:r>
              <a:rPr lang="cs-CZ" b="0" dirty="0" smtClean="0">
                <a:hlinkClick r:id="rId2"/>
              </a:rPr>
              <a:t>/</a:t>
            </a:r>
            <a:r>
              <a:rPr lang="cs-CZ" b="0" dirty="0" err="1" smtClean="0">
                <a:hlinkClick r:id="rId2"/>
              </a:rPr>
              <a:t>john</a:t>
            </a:r>
            <a:r>
              <a:rPr lang="cs-CZ" b="0" dirty="0" smtClean="0">
                <a:hlinkClick r:id="rId2"/>
              </a:rPr>
              <a:t>_</a:t>
            </a:r>
            <a:r>
              <a:rPr lang="cs-CZ" b="0" dirty="0" err="1" smtClean="0">
                <a:hlinkClick r:id="rId2"/>
              </a:rPr>
              <a:t>underkoffler</a:t>
            </a:r>
            <a:r>
              <a:rPr lang="cs-CZ" b="0" dirty="0" smtClean="0">
                <a:hlinkClick r:id="rId2"/>
              </a:rPr>
              <a:t>_drive_3d_data_</a:t>
            </a:r>
            <a:r>
              <a:rPr lang="cs-CZ" b="0" dirty="0" err="1" smtClean="0">
                <a:hlinkClick r:id="rId2"/>
              </a:rPr>
              <a:t>with</a:t>
            </a:r>
            <a:r>
              <a:rPr lang="cs-CZ" b="0" dirty="0" smtClean="0">
                <a:hlinkClick r:id="rId2"/>
              </a:rPr>
              <a:t>_a_</a:t>
            </a:r>
            <a:r>
              <a:rPr lang="cs-CZ" b="0" dirty="0" err="1" smtClean="0">
                <a:hlinkClick r:id="rId2"/>
              </a:rPr>
              <a:t>gesture.html</a:t>
            </a:r>
            <a:endParaRPr lang="cs-CZ" b="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28600"/>
            <a:ext cx="7128792" cy="4856583"/>
          </a:xfrm>
        </p:spPr>
        <p:txBody>
          <a:bodyPr/>
          <a:lstStyle/>
          <a:p>
            <a:r>
              <a:rPr lang="cs-CZ" sz="4800" dirty="0" smtClean="0"/>
              <a:t>Děkuji za pozornost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4077072"/>
            <a:ext cx="7056784" cy="1637928"/>
          </a:xfrm>
        </p:spPr>
        <p:txBody>
          <a:bodyPr>
            <a:normAutofit/>
          </a:bodyPr>
          <a:lstStyle/>
          <a:p>
            <a:r>
              <a:rPr lang="cs-CZ" dirty="0"/>
              <a:t>Tomáš Bouda </a:t>
            </a:r>
            <a:endParaRPr lang="cs-CZ" dirty="0" smtClean="0"/>
          </a:p>
          <a:p>
            <a:r>
              <a:rPr lang="cs-CZ" dirty="0" err="1" smtClean="0"/>
              <a:t>boudatomas</a:t>
            </a:r>
            <a:r>
              <a:rPr lang="en-US" dirty="0" smtClean="0"/>
              <a:t>@</a:t>
            </a:r>
            <a:r>
              <a:rPr lang="cs-CZ" dirty="0" smtClean="0"/>
              <a:t>gmail.com</a:t>
            </a:r>
            <a:endParaRPr lang="cs-CZ" dirty="0"/>
          </a:p>
          <a:p>
            <a:r>
              <a:rPr lang="cs-CZ" dirty="0"/>
              <a:t>KISK </a:t>
            </a:r>
            <a:r>
              <a:rPr lang="cs-CZ" dirty="0" smtClean="0"/>
              <a:t>2013 </a:t>
            </a:r>
            <a:r>
              <a:rPr lang="cs-CZ" dirty="0"/>
              <a:t>Komunikace Člověk-počítač</a:t>
            </a:r>
          </a:p>
          <a:p>
            <a:endParaRPr lang="en-US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88640"/>
            <a:ext cx="1911295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58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Jste tu správně?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342900" indent="-342900">
              <a:buFontTx/>
              <a:buChar char="-"/>
            </a:pPr>
            <a:r>
              <a:rPr lang="cs-CZ" dirty="0" smtClean="0"/>
              <a:t>Jde vám pouze o kredity? Pak tento předmět není pro vás. </a:t>
            </a:r>
          </a:p>
          <a:p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/>
              <a:t>Vyžaduji proaktivní přístup k předmětu.</a:t>
            </a:r>
          </a:p>
          <a:p>
            <a:pPr marL="342900" indent="-342900">
              <a:buFontTx/>
              <a:buChar char="-"/>
            </a:pPr>
            <a:endParaRPr lang="cs-CZ" dirty="0"/>
          </a:p>
          <a:p>
            <a:pPr marL="342900" indent="-342900">
              <a:buFontTx/>
              <a:buChar char="-"/>
            </a:pPr>
            <a:r>
              <a:rPr lang="cs-CZ" dirty="0"/>
              <a:t>Nezajímá mě „To nejde… a To neumím</a:t>
            </a:r>
            <a:r>
              <a:rPr lang="cs-CZ" dirty="0" smtClean="0"/>
              <a:t>“.</a:t>
            </a:r>
          </a:p>
          <a:p>
            <a:endParaRPr lang="cs-CZ" dirty="0"/>
          </a:p>
          <a:p>
            <a:endParaRPr lang="cs-CZ" dirty="0" smtClean="0"/>
          </a:p>
          <a:p>
            <a:pPr marL="342900" indent="-342900">
              <a:buFontTx/>
              <a:buChar char="-"/>
            </a:pPr>
            <a:endParaRPr lang="cs-CZ" dirty="0"/>
          </a:p>
          <a:p>
            <a:pPr marL="342900" indent="-342900">
              <a:buFontTx/>
              <a:buChar char="-"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0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naučíte?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cs-CZ" dirty="0" smtClean="0"/>
              <a:t>Navrhovat a </a:t>
            </a:r>
            <a:r>
              <a:rPr lang="cs-CZ" dirty="0" err="1" smtClean="0"/>
              <a:t>prototypovat</a:t>
            </a:r>
            <a:r>
              <a:rPr lang="cs-CZ" dirty="0" smtClean="0"/>
              <a:t> vlastní mobilní aplikace, aplikace na tablety nebo webové aplikace.</a:t>
            </a:r>
          </a:p>
          <a:p>
            <a:pPr marL="342900" indent="-342900">
              <a:buFontTx/>
              <a:buChar char="-"/>
            </a:pPr>
            <a:endParaRPr lang="cs-CZ" dirty="0"/>
          </a:p>
          <a:p>
            <a:pPr marL="342900" indent="-342900">
              <a:buFontTx/>
              <a:buChar char="-"/>
            </a:pPr>
            <a:r>
              <a:rPr lang="cs-CZ" dirty="0" smtClean="0"/>
              <a:t>Testovat vaše aplikace pomocí heuristické analýzy a uživatelského testování.</a:t>
            </a:r>
          </a:p>
          <a:p>
            <a:pPr marL="342900" indent="-342900">
              <a:buFontTx/>
              <a:buChar char="-"/>
            </a:pP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Pracovat v </a:t>
            </a:r>
            <a:r>
              <a:rPr lang="cs-CZ" dirty="0" err="1" smtClean="0"/>
              <a:t>Axure</a:t>
            </a:r>
            <a:r>
              <a:rPr lang="en-US" dirty="0" smtClean="0"/>
              <a:t>/</a:t>
            </a:r>
            <a:r>
              <a:rPr lang="cs-CZ" dirty="0" err="1" smtClean="0"/>
              <a:t>Balsamiqu</a:t>
            </a:r>
            <a:r>
              <a:rPr lang="cs-CZ" dirty="0" smtClean="0"/>
              <a:t>. 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755576" y="4653136"/>
            <a:ext cx="7488832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 smtClean="0"/>
              <a:t>programovat nebudeme!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62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5791200" cy="13716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Awe</a:t>
            </a:r>
            <a:r>
              <a:rPr lang="cs-CZ" dirty="0" smtClean="0"/>
              <a:t> </a:t>
            </a:r>
            <a:r>
              <a:rPr lang="cs-CZ" dirty="0" smtClean="0"/>
              <a:t>Schedule – </a:t>
            </a:r>
            <a:r>
              <a:rPr lang="cs-CZ" dirty="0" err="1" smtClean="0"/>
              <a:t>Today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340768"/>
            <a:ext cx="6984776" cy="525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5791200" cy="11521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Obsah kurzu - teorie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7620000" cy="521744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cs-CZ" b="0" dirty="0" smtClean="0"/>
              <a:t>úvod</a:t>
            </a:r>
          </a:p>
          <a:p>
            <a:pPr marL="457200" indent="-457200">
              <a:buAutoNum type="arabicPeriod"/>
            </a:pPr>
            <a:r>
              <a:rPr lang="cs-CZ" b="0" dirty="0" smtClean="0"/>
              <a:t>scénáře, persony, </a:t>
            </a:r>
            <a:r>
              <a:rPr lang="cs-CZ" b="0" dirty="0" err="1" smtClean="0"/>
              <a:t>storyboardy</a:t>
            </a:r>
            <a:r>
              <a:rPr lang="cs-CZ" b="0" dirty="0" smtClean="0"/>
              <a:t>, papírové </a:t>
            </a:r>
            <a:r>
              <a:rPr lang="cs-CZ" b="0" dirty="0" err="1" smtClean="0"/>
              <a:t>prototypováni</a:t>
            </a:r>
            <a:endParaRPr lang="cs-CZ" b="0" dirty="0" smtClean="0"/>
          </a:p>
          <a:p>
            <a:pPr marL="457200" indent="-457200">
              <a:buAutoNum type="arabicPeriod"/>
            </a:pPr>
            <a:r>
              <a:rPr lang="cs-CZ" b="0" dirty="0" err="1" smtClean="0"/>
              <a:t>prototypování</a:t>
            </a:r>
            <a:r>
              <a:rPr lang="cs-CZ" b="0" dirty="0" smtClean="0"/>
              <a:t>- digitální </a:t>
            </a:r>
            <a:r>
              <a:rPr lang="cs-CZ" b="0" dirty="0" err="1" smtClean="0"/>
              <a:t>mock</a:t>
            </a:r>
            <a:r>
              <a:rPr lang="cs-CZ" b="0" dirty="0" smtClean="0"/>
              <a:t>-</a:t>
            </a:r>
            <a:r>
              <a:rPr lang="cs-CZ" b="0" dirty="0" err="1" smtClean="0"/>
              <a:t>ups</a:t>
            </a:r>
            <a:r>
              <a:rPr lang="cs-CZ" b="0" dirty="0" smtClean="0"/>
              <a:t> (</a:t>
            </a:r>
            <a:r>
              <a:rPr lang="cs-CZ" b="0" dirty="0" err="1" smtClean="0"/>
              <a:t>Axure</a:t>
            </a:r>
            <a:r>
              <a:rPr lang="cs-CZ" b="0" dirty="0" smtClean="0"/>
              <a:t>)</a:t>
            </a:r>
          </a:p>
          <a:p>
            <a:pPr marL="457200" indent="-457200">
              <a:buAutoNum type="arabicPeriod"/>
            </a:pPr>
            <a:r>
              <a:rPr lang="cs-CZ" b="0" dirty="0" smtClean="0"/>
              <a:t>Testujeme</a:t>
            </a:r>
            <a:r>
              <a:rPr lang="en-US" b="0" dirty="0" smtClean="0"/>
              <a:t>/</a:t>
            </a:r>
            <a:r>
              <a:rPr lang="cs-CZ" b="0" dirty="0" smtClean="0"/>
              <a:t>hrajeme si</a:t>
            </a:r>
            <a:endParaRPr lang="cs-CZ" b="0" dirty="0" smtClean="0"/>
          </a:p>
          <a:p>
            <a:pPr marL="457200" indent="-457200">
              <a:buAutoNum type="arabicPeriod"/>
            </a:pPr>
            <a:r>
              <a:rPr lang="cs-CZ" b="0" dirty="0" smtClean="0"/>
              <a:t>heuristická analýza II.</a:t>
            </a:r>
          </a:p>
          <a:p>
            <a:pPr marL="457200" indent="-457200">
              <a:buAutoNum type="arabicPeriod"/>
            </a:pPr>
            <a:r>
              <a:rPr lang="cs-CZ" b="0" dirty="0" smtClean="0"/>
              <a:t>přímá manipulace</a:t>
            </a:r>
          </a:p>
          <a:p>
            <a:pPr marL="457200" indent="-457200">
              <a:buAutoNum type="arabicPeriod"/>
            </a:pPr>
            <a:r>
              <a:rPr lang="cs-CZ" b="0" dirty="0"/>
              <a:t>m</a:t>
            </a:r>
            <a:r>
              <a:rPr lang="cs-CZ" b="0" dirty="0" smtClean="0"/>
              <a:t>obilní aplikace - </a:t>
            </a:r>
            <a:r>
              <a:rPr lang="cs-CZ" b="0" i="1" dirty="0" smtClean="0"/>
              <a:t>Jan Martínek</a:t>
            </a:r>
          </a:p>
          <a:p>
            <a:pPr marL="457200" indent="-457200">
              <a:buAutoNum type="arabicPeriod"/>
            </a:pPr>
            <a:r>
              <a:rPr lang="cs-CZ" b="0" dirty="0" smtClean="0"/>
              <a:t>vizuální a informační design</a:t>
            </a:r>
          </a:p>
          <a:p>
            <a:pPr marL="457200" indent="-457200">
              <a:buAutoNum type="arabicPeriod"/>
            </a:pPr>
            <a:r>
              <a:rPr lang="cs-CZ" b="0" dirty="0" smtClean="0"/>
              <a:t>uživatelské testováni - </a:t>
            </a:r>
            <a:r>
              <a:rPr lang="cs-CZ" b="0" i="1" dirty="0" smtClean="0"/>
              <a:t>Martin Kopta </a:t>
            </a:r>
          </a:p>
          <a:p>
            <a:pPr marL="457200" indent="-457200">
              <a:buAutoNum type="arabicPeriod"/>
            </a:pPr>
            <a:r>
              <a:rPr lang="cs-CZ" b="0" dirty="0"/>
              <a:t>Byznys </a:t>
            </a:r>
            <a:r>
              <a:rPr lang="cs-CZ" b="0" dirty="0" smtClean="0"/>
              <a:t>modely</a:t>
            </a:r>
          </a:p>
          <a:p>
            <a:pPr marL="457200" indent="-457200">
              <a:buAutoNum type="arabicPeriod"/>
            </a:pPr>
            <a:r>
              <a:rPr lang="cs-CZ" b="0" dirty="0" smtClean="0"/>
              <a:t>Emoční design</a:t>
            </a:r>
            <a:endParaRPr lang="cs-CZ" b="0" dirty="0"/>
          </a:p>
          <a:p>
            <a:pPr marL="457200" indent="-457200">
              <a:buAutoNum type="arabicPeriod"/>
            </a:pPr>
            <a:r>
              <a:rPr lang="cs-CZ" b="0" dirty="0" smtClean="0"/>
              <a:t>Exkurze</a:t>
            </a:r>
            <a:r>
              <a:rPr lang="en-US" b="0" dirty="0" smtClean="0"/>
              <a:t>/</a:t>
            </a:r>
            <a:r>
              <a:rPr lang="cs-CZ" b="0" dirty="0" smtClean="0"/>
              <a:t>happy </a:t>
            </a:r>
            <a:r>
              <a:rPr lang="cs-CZ" b="0" dirty="0" err="1" smtClean="0"/>
              <a:t>movie</a:t>
            </a:r>
            <a:r>
              <a:rPr lang="cs-CZ" b="0" dirty="0" smtClean="0"/>
              <a:t> </a:t>
            </a:r>
            <a:r>
              <a:rPr lang="cs-CZ" b="0" dirty="0" err="1" smtClean="0"/>
              <a:t>hour</a:t>
            </a:r>
            <a:endParaRPr lang="cs-CZ" b="0" dirty="0" smtClean="0"/>
          </a:p>
          <a:p>
            <a:pPr marL="457200" indent="-457200">
              <a:buAutoNum type="arabicPeriod"/>
            </a:pPr>
            <a:r>
              <a:rPr lang="cs-CZ" b="0" dirty="0" smtClean="0"/>
              <a:t>Den D</a:t>
            </a:r>
            <a:endParaRPr lang="cs-CZ" b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9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5791200" cy="1371600"/>
          </a:xfrm>
        </p:spPr>
        <p:txBody>
          <a:bodyPr/>
          <a:lstStyle/>
          <a:p>
            <a:r>
              <a:rPr lang="cs-CZ" dirty="0" smtClean="0"/>
              <a:t>Obsah kurzu – praktické úkoly</a:t>
            </a:r>
            <a:endParaRPr lang="en-US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4928661"/>
              </p:ext>
            </p:extLst>
          </p:nvPr>
        </p:nvGraphicFramePr>
        <p:xfrm>
          <a:off x="457200" y="1412776"/>
          <a:ext cx="836327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63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5791200" cy="1296144"/>
          </a:xfrm>
        </p:spPr>
        <p:txBody>
          <a:bodyPr/>
          <a:lstStyle/>
          <a:p>
            <a:r>
              <a:rPr lang="cs-CZ" dirty="0" smtClean="0"/>
              <a:t>Obsah kurzu – praktické úkoly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412062"/>
              </p:ext>
            </p:extLst>
          </p:nvPr>
        </p:nvGraphicFramePr>
        <p:xfrm>
          <a:off x="179512" y="1124744"/>
          <a:ext cx="864096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13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Uspěje ten, kdo …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dirty="0" smtClean="0"/>
          </a:p>
          <a:p>
            <a:r>
              <a:rPr lang="cs-CZ" sz="2800" dirty="0" smtClean="0"/>
              <a:t>… je členem týmu, který má nejméně 35b. </a:t>
            </a:r>
          </a:p>
          <a:p>
            <a:endParaRPr lang="cs-CZ" dirty="0" smtClean="0"/>
          </a:p>
          <a:p>
            <a:r>
              <a:rPr lang="en-US" sz="4000" dirty="0" smtClean="0">
                <a:solidFill>
                  <a:schemeClr val="tx2"/>
                </a:solidFill>
              </a:rPr>
              <a:t>&amp;</a:t>
            </a:r>
            <a:endParaRPr lang="cs-CZ" sz="4000" dirty="0" smtClean="0">
              <a:solidFill>
                <a:schemeClr val="tx2"/>
              </a:solidFill>
            </a:endParaRPr>
          </a:p>
          <a:p>
            <a:endParaRPr lang="cs-CZ" sz="2800" dirty="0" smtClean="0"/>
          </a:p>
          <a:p>
            <a:r>
              <a:rPr lang="cs-CZ" sz="2800" dirty="0" smtClean="0"/>
              <a:t>má splněný úkol pro jednotlivce. 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171400"/>
            <a:ext cx="8352928" cy="1512168"/>
          </a:xfrm>
        </p:spPr>
        <p:txBody>
          <a:bodyPr>
            <a:normAutofit/>
          </a:bodyPr>
          <a:lstStyle/>
          <a:p>
            <a:r>
              <a:rPr lang="cs-CZ" dirty="0" smtClean="0"/>
              <a:t>To znamená … 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HCI na KISK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3262-7286-4DB6-BC5A-884044856C2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964488" cy="5112568"/>
          </a:xfrm>
        </p:spPr>
        <p:txBody>
          <a:bodyPr>
            <a:normAutofit/>
          </a:bodyPr>
          <a:lstStyle/>
          <a:p>
            <a:pPr marL="342900" indent="-342900"/>
            <a:endParaRPr lang="cs-CZ" dirty="0" smtClean="0"/>
          </a:p>
          <a:p>
            <a:pPr marL="342900" indent="-342900"/>
            <a:r>
              <a:rPr lang="cs-CZ" sz="2600" dirty="0" smtClean="0"/>
              <a:t>A)  Týmový projekt (5 </a:t>
            </a:r>
            <a:r>
              <a:rPr lang="cs-CZ" sz="2600" dirty="0" smtClean="0"/>
              <a:t>úkolů – nejméně 35 b.)</a:t>
            </a:r>
            <a:endParaRPr lang="cs-CZ" sz="2600" dirty="0" smtClean="0"/>
          </a:p>
          <a:p>
            <a:pPr marL="800100" lvl="1" indent="-342900"/>
            <a:r>
              <a:rPr lang="cs-CZ" sz="2600" dirty="0" smtClean="0"/>
              <a:t>Každý týmový úkol je hodnocen na škále od 0 – 10 b.</a:t>
            </a:r>
          </a:p>
          <a:p>
            <a:pPr marL="1485900" lvl="2" indent="-342900"/>
            <a:r>
              <a:rPr lang="cs-CZ" sz="2000" dirty="0" smtClean="0"/>
              <a:t>10 – 7 perfektní zpracování </a:t>
            </a:r>
          </a:p>
          <a:p>
            <a:pPr marL="1485900" lvl="2" indent="-342900"/>
            <a:r>
              <a:rPr lang="cs-CZ" sz="2000" dirty="0" smtClean="0"/>
              <a:t>6 – 3 dostatečné zpracování</a:t>
            </a:r>
          </a:p>
          <a:p>
            <a:pPr marL="1485900" lvl="2" indent="-342900"/>
            <a:r>
              <a:rPr lang="cs-CZ" sz="2000" dirty="0" smtClean="0"/>
              <a:t>2 – 0 nedostatečné zpracování (</a:t>
            </a:r>
            <a:r>
              <a:rPr lang="cs-CZ" sz="2000" dirty="0" smtClean="0">
                <a:solidFill>
                  <a:schemeClr val="tx2"/>
                </a:solidFill>
              </a:rPr>
              <a:t>nutná oprava do </a:t>
            </a:r>
            <a:r>
              <a:rPr lang="cs-CZ" sz="2000" dirty="0">
                <a:solidFill>
                  <a:schemeClr val="tx2"/>
                </a:solidFill>
              </a:rPr>
              <a:t>3</a:t>
            </a:r>
            <a:r>
              <a:rPr lang="cs-CZ" sz="2000" dirty="0" smtClean="0">
                <a:solidFill>
                  <a:schemeClr val="tx2"/>
                </a:solidFill>
              </a:rPr>
              <a:t> </a:t>
            </a:r>
            <a:r>
              <a:rPr lang="cs-CZ" sz="2000" dirty="0" err="1" smtClean="0">
                <a:solidFill>
                  <a:schemeClr val="tx2"/>
                </a:solidFill>
              </a:rPr>
              <a:t>prac</a:t>
            </a:r>
            <a:r>
              <a:rPr lang="cs-CZ" sz="2000" dirty="0" smtClean="0">
                <a:solidFill>
                  <a:schemeClr val="tx2"/>
                </a:solidFill>
              </a:rPr>
              <a:t>. dnů</a:t>
            </a:r>
            <a:r>
              <a:rPr lang="cs-CZ" sz="2000" dirty="0" smtClean="0"/>
              <a:t>)</a:t>
            </a:r>
            <a:endParaRPr lang="cs-CZ" sz="2800" dirty="0" smtClean="0"/>
          </a:p>
          <a:p>
            <a:pPr lvl="2" indent="0">
              <a:buNone/>
            </a:pPr>
            <a:endParaRPr lang="cs-CZ" sz="2200" dirty="0" smtClean="0"/>
          </a:p>
          <a:p>
            <a:pPr marL="342900" indent="-342900"/>
            <a:r>
              <a:rPr lang="cs-CZ" sz="2600" dirty="0" smtClean="0"/>
              <a:t>B) Úkol pro jednotlivce (1 úkol)</a:t>
            </a:r>
          </a:p>
          <a:p>
            <a:pPr marL="800100" lvl="1" indent="-342900"/>
            <a:r>
              <a:rPr lang="cs-CZ" sz="2600" dirty="0" smtClean="0"/>
              <a:t>Úkol pro jednotlivce je hodnocen systémem</a:t>
            </a:r>
            <a:r>
              <a:rPr lang="en-US" sz="2600" dirty="0" smtClean="0"/>
              <a:t> </a:t>
            </a:r>
            <a:r>
              <a:rPr lang="cs-CZ" sz="2600" b="1" dirty="0" smtClean="0"/>
              <a:t>splnil</a:t>
            </a:r>
            <a:r>
              <a:rPr lang="en-US" sz="2600" b="1" dirty="0" smtClean="0"/>
              <a:t>/</a:t>
            </a:r>
            <a:r>
              <a:rPr lang="en-US" sz="2600" b="1" dirty="0" err="1" smtClean="0"/>
              <a:t>nesplnil</a:t>
            </a:r>
            <a:r>
              <a:rPr lang="en-US" sz="2600" b="1" dirty="0" smtClean="0"/>
              <a:t>.</a:t>
            </a:r>
          </a:p>
          <a:p>
            <a:pPr lvl="2" indent="0">
              <a:buNone/>
            </a:pPr>
            <a:endParaRPr lang="cs-CZ" dirty="0" smtClean="0"/>
          </a:p>
          <a:p>
            <a:pPr lvl="2" indent="0">
              <a:buNone/>
            </a:pPr>
            <a:endParaRPr lang="cs-CZ" dirty="0"/>
          </a:p>
          <a:p>
            <a:pPr lvl="2" indent="0">
              <a:buNone/>
            </a:pPr>
            <a:endParaRPr lang="cs-CZ" dirty="0" smtClean="0"/>
          </a:p>
          <a:p>
            <a:pPr marL="800100" lvl="1" indent="-342900"/>
            <a:endParaRPr lang="cs-CZ" dirty="0"/>
          </a:p>
          <a:p>
            <a:pPr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98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380</TotalTime>
  <Words>558</Words>
  <Application>Microsoft Office PowerPoint</Application>
  <PresentationFormat>Předvádění na obrazovce (4:3)</PresentationFormat>
  <Paragraphs>170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Základní</vt:lpstr>
      <vt:lpstr>Úvodní hodina (obsah kurzu, hodnocení, sdílení dobré praxe)  </vt:lpstr>
      <vt:lpstr>Jste tu správně?</vt:lpstr>
      <vt:lpstr>Co se naučíte?</vt:lpstr>
      <vt:lpstr>Awe Schedule – Today </vt:lpstr>
      <vt:lpstr>Obsah kurzu - teorie</vt:lpstr>
      <vt:lpstr>Obsah kurzu – praktické úkoly</vt:lpstr>
      <vt:lpstr>Obsah kurzu – praktické úkoly</vt:lpstr>
      <vt:lpstr>Uspěje ten, kdo … </vt:lpstr>
      <vt:lpstr>To znamená … </vt:lpstr>
      <vt:lpstr>Prezentace aplikace PowerPoint</vt:lpstr>
      <vt:lpstr>Kombinovaní?</vt:lpstr>
      <vt:lpstr>Obsah kurzu – praktické úkoly</vt:lpstr>
      <vt:lpstr>Kontrola průchodu studiem </vt:lpstr>
      <vt:lpstr>Týmy 5 X 5  </vt:lpstr>
      <vt:lpstr>Sdílejme dobrou praxi</vt:lpstr>
      <vt:lpstr>Které video je fikce?</vt:lpstr>
      <vt:lpstr>John Underkoffler ukazuje budoucnost uživatelského rozhraní (UI)</vt:lpstr>
      <vt:lpstr>Děkuji za pozornost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hodina</dc:title>
  <dc:creator>DELL1</dc:creator>
  <cp:lastModifiedBy>Tomáš Bouda</cp:lastModifiedBy>
  <cp:revision>33</cp:revision>
  <dcterms:created xsi:type="dcterms:W3CDTF">2012-09-15T06:26:21Z</dcterms:created>
  <dcterms:modified xsi:type="dcterms:W3CDTF">2013-09-17T13:55:38Z</dcterms:modified>
</cp:coreProperties>
</file>