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59" r:id="rId6"/>
    <p:sldId id="264" r:id="rId7"/>
    <p:sldId id="265" r:id="rId8"/>
    <p:sldId id="261" r:id="rId9"/>
    <p:sldId id="262" r:id="rId10"/>
    <p:sldId id="263" r:id="rId11"/>
    <p:sldId id="266" r:id="rId12"/>
    <p:sldId id="267" r:id="rId13"/>
    <p:sldId id="270" r:id="rId14"/>
    <p:sldId id="268" r:id="rId15"/>
    <p:sldId id="269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27" d="100"/>
          <a:sy n="127" d="100"/>
        </p:scale>
        <p:origin x="-9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8E78-AE4B-4659-B5B7-F9F6EA36E1EA}" type="datetimeFigureOut">
              <a:rPr lang="cs-CZ" smtClean="0"/>
              <a:pPr/>
              <a:t>15.4.2013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7700068-0CF8-4B7B-AC7A-3EAA7F3F5A4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8E78-AE4B-4659-B5B7-F9F6EA36E1EA}" type="datetimeFigureOut">
              <a:rPr lang="cs-CZ" smtClean="0"/>
              <a:pPr/>
              <a:t>15.4.2013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0068-0CF8-4B7B-AC7A-3EAA7F3F5A4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8E78-AE4B-4659-B5B7-F9F6EA36E1EA}" type="datetimeFigureOut">
              <a:rPr lang="cs-CZ" smtClean="0"/>
              <a:pPr/>
              <a:t>15.4.2013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0068-0CF8-4B7B-AC7A-3EAA7F3F5A4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8E78-AE4B-4659-B5B7-F9F6EA36E1EA}" type="datetimeFigureOut">
              <a:rPr lang="cs-CZ" smtClean="0"/>
              <a:pPr/>
              <a:t>15.4.2013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7700068-0CF8-4B7B-AC7A-3EAA7F3F5A4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8E78-AE4B-4659-B5B7-F9F6EA36E1EA}" type="datetimeFigureOut">
              <a:rPr lang="cs-CZ" smtClean="0"/>
              <a:pPr/>
              <a:t>15.4.2013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0068-0CF8-4B7B-AC7A-3EAA7F3F5A4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8E78-AE4B-4659-B5B7-F9F6EA36E1EA}" type="datetimeFigureOut">
              <a:rPr lang="cs-CZ" smtClean="0"/>
              <a:pPr/>
              <a:t>15.4.2013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0068-0CF8-4B7B-AC7A-3EAA7F3F5A4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8E78-AE4B-4659-B5B7-F9F6EA36E1EA}" type="datetimeFigureOut">
              <a:rPr lang="cs-CZ" smtClean="0"/>
              <a:pPr/>
              <a:t>15.4.2013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7700068-0CF8-4B7B-AC7A-3EAA7F3F5A4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8E78-AE4B-4659-B5B7-F9F6EA36E1EA}" type="datetimeFigureOut">
              <a:rPr lang="cs-CZ" smtClean="0"/>
              <a:pPr/>
              <a:t>15.4.2013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0068-0CF8-4B7B-AC7A-3EAA7F3F5A4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8E78-AE4B-4659-B5B7-F9F6EA36E1EA}" type="datetimeFigureOut">
              <a:rPr lang="cs-CZ" smtClean="0"/>
              <a:pPr/>
              <a:t>15.4.2013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0068-0CF8-4B7B-AC7A-3EAA7F3F5A4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8E78-AE4B-4659-B5B7-F9F6EA36E1EA}" type="datetimeFigureOut">
              <a:rPr lang="cs-CZ" smtClean="0"/>
              <a:pPr/>
              <a:t>15.4.2013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0068-0CF8-4B7B-AC7A-3EAA7F3F5A4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8E78-AE4B-4659-B5B7-F9F6EA36E1EA}" type="datetimeFigureOut">
              <a:rPr lang="cs-CZ" smtClean="0"/>
              <a:pPr/>
              <a:t>15.4.2013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0068-0CF8-4B7B-AC7A-3EAA7F3F5A4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DB88E78-AE4B-4659-B5B7-F9F6EA36E1EA}" type="datetimeFigureOut">
              <a:rPr lang="cs-CZ" smtClean="0"/>
              <a:pPr/>
              <a:t>15.4.2013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7700068-0CF8-4B7B-AC7A-3EAA7F3F5A4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Měření polohopisu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PVK_MU_rgb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4188" y="188640"/>
            <a:ext cx="6135624" cy="11734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ortogonální metoda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81967"/>
            <a:ext cx="8640959" cy="500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Pomůcky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pásma, metry, hranoly</a:t>
            </a:r>
          </a:p>
          <a:p>
            <a:r>
              <a:rPr lang="cs-CZ" dirty="0" smtClean="0"/>
              <a:t>teodolit</a:t>
            </a:r>
          </a:p>
          <a:p>
            <a:r>
              <a:rPr lang="cs-CZ" dirty="0" smtClean="0"/>
              <a:t>totální stanice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teodolit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geodetické přístroje, které slouží k měření a vytyčování vodorovných a svislých úhlů. První teodolit sestrojil v r. 1720 mechanik John </a:t>
            </a:r>
            <a:r>
              <a:rPr lang="cs-CZ" dirty="0" err="1" smtClean="0"/>
              <a:t>Sisson</a:t>
            </a:r>
            <a:r>
              <a:rPr lang="cs-CZ" dirty="0" smtClean="0"/>
              <a:t>.</a:t>
            </a:r>
          </a:p>
          <a:p>
            <a:r>
              <a:rPr lang="cs-CZ" dirty="0" smtClean="0"/>
              <a:t>Mechanické teodolity se stále zdokonalovaly a vyráběly se ve většině průmyslově vyspělých zemí. V první polovině 20. století v Čechách prosluly především teodolity firmy Josef a Jan Frič Praha (později </a:t>
            </a:r>
            <a:r>
              <a:rPr lang="cs-CZ" dirty="0" err="1" smtClean="0"/>
              <a:t>Meopta</a:t>
            </a:r>
            <a:r>
              <a:rPr lang="cs-CZ" dirty="0" smtClean="0"/>
              <a:t>)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heodolite_verme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3670" y="267996"/>
            <a:ext cx="7476660" cy="632200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Repetitionstheolit_183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200278" y="260648"/>
            <a:ext cx="6743443" cy="6336704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Sectioned_theodolite_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42014" y="188640"/>
            <a:ext cx="4859972" cy="648072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Totální stanice</a:t>
            </a:r>
            <a:endParaRPr lang="cs-CZ" dirty="0"/>
          </a:p>
        </p:txBody>
      </p:sp>
      <p:pic>
        <p:nvPicPr>
          <p:cNvPr id="6" name="Zástupný symbol pro obsah 5" descr="DSC_04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670304"/>
            <a:ext cx="3048000" cy="4584192"/>
          </a:xfrm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Postup měření s totální stanicí nebývá obtížný. Po krátkém zácviku a důkladném prostudování přiloženého návodu k obsluze jej může provádět každý.</a:t>
            </a:r>
          </a:p>
          <a:p>
            <a:r>
              <a:rPr lang="cs-CZ" dirty="0" smtClean="0"/>
              <a:t>Vzhledem k ceně přístroje, která představuje zhruba hodnotu nového osobního automobilu, je však třeba, aby jeho obsluha věnovala převozu i práci s ním patřičnou pozornost.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Zaklady geodezie 4 cast_Stránka_02.tiff"/>
          <p:cNvPicPr>
            <a:picLocks noChangeAspect="1"/>
          </p:cNvPicPr>
          <p:nvPr/>
        </p:nvPicPr>
        <p:blipFill>
          <a:blip r:embed="rId2" cstate="print"/>
          <a:srcRect l="16102" t="44606" r="23117" b="10846"/>
          <a:stretch>
            <a:fillRect/>
          </a:stretch>
        </p:blipFill>
        <p:spPr>
          <a:xfrm>
            <a:off x="1403648" y="143301"/>
            <a:ext cx="6336704" cy="657139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aklady geodezie 4 cast_Stránka_03.tiff"/>
          <p:cNvPicPr>
            <a:picLocks noChangeAspect="1"/>
          </p:cNvPicPr>
          <p:nvPr/>
        </p:nvPicPr>
        <p:blipFill>
          <a:blip r:embed="rId2" cstate="print"/>
          <a:srcRect l="11373" t="9051" r="14345" b="36350"/>
          <a:stretch>
            <a:fillRect/>
          </a:stretch>
        </p:blipFill>
        <p:spPr>
          <a:xfrm>
            <a:off x="1511660" y="246246"/>
            <a:ext cx="6120680" cy="636550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10203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19" y="350837"/>
            <a:ext cx="8208962" cy="6156325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Polohopis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Podrobným bodem polohopisu rozumíme každý prvek, který v terénu zaměříme a následně zobrazíme do mapy nebo plánu</a:t>
            </a:r>
          </a:p>
          <a:p>
            <a:pPr lvl="1"/>
            <a:r>
              <a:rPr lang="cs-CZ" dirty="0" smtClean="0"/>
              <a:t>pevné – jsou to takové body, které v terénu i na plánu či mapě jsou jednoznačně identické (např. roh stavby, mezník s křížkem atd.),</a:t>
            </a:r>
          </a:p>
          <a:p>
            <a:pPr lvl="1"/>
            <a:r>
              <a:rPr lang="cs-CZ" dirty="0" smtClean="0"/>
              <a:t>volné – tyto body nelze v terénu přesně identifikovat (body na kruhových objektech, obvody křoví, mokřin apod.).</a:t>
            </a:r>
          </a:p>
          <a:p>
            <a:r>
              <a:rPr lang="cs-CZ" dirty="0" smtClean="0"/>
              <a:t>Polohu podrobných bodů polohopisu určujeme geodetickými metodami od sítě pevných bodů polohového pole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101" y="908720"/>
            <a:ext cx="8315797" cy="582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měření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polární</a:t>
            </a:r>
          </a:p>
          <a:p>
            <a:pPr lvl="1"/>
            <a:r>
              <a:rPr lang="cs-CZ" dirty="0" smtClean="0"/>
              <a:t>zjišťujeme velikost vodorovného úhlu od známého směru a vodorovnou </a:t>
            </a:r>
            <a:r>
              <a:rPr lang="pl-PL" dirty="0" smtClean="0"/>
              <a:t>vzdálenost od stanoviska k podrobným bodům</a:t>
            </a:r>
            <a:endParaRPr lang="cs-CZ" dirty="0" smtClean="0"/>
          </a:p>
          <a:p>
            <a:r>
              <a:rPr lang="cs-CZ" dirty="0" smtClean="0"/>
              <a:t>ortogonální</a:t>
            </a:r>
          </a:p>
          <a:p>
            <a:pPr lvl="1"/>
            <a:r>
              <a:rPr lang="cs-CZ" dirty="0" smtClean="0"/>
              <a:t>zde zjišťujeme hodnoty staničení a kolmic podrobných bodů vůči dvěma nejbližším bodům měřické sítě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Polární metoda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3" y="1371792"/>
            <a:ext cx="6624735" cy="523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polární metoda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112" y="1772816"/>
            <a:ext cx="8583776" cy="481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polární metoda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475" y="1907381"/>
            <a:ext cx="8657813" cy="447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Ortogonální metoda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78821"/>
            <a:ext cx="7776864" cy="511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Ortogonální metoda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492896"/>
            <a:ext cx="8686800" cy="412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130</TotalTime>
  <Words>253</Words>
  <Application>Microsoft Office PowerPoint</Application>
  <PresentationFormat>Předvádění na obrazovce (4:3)</PresentationFormat>
  <Paragraphs>27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Cesta</vt:lpstr>
      <vt:lpstr>Měření polohopisu </vt:lpstr>
      <vt:lpstr>Polohopis</vt:lpstr>
      <vt:lpstr>Snímek 3</vt:lpstr>
      <vt:lpstr>Metody měření</vt:lpstr>
      <vt:lpstr>Polární metoda</vt:lpstr>
      <vt:lpstr>polární metoda</vt:lpstr>
      <vt:lpstr>polární metoda</vt:lpstr>
      <vt:lpstr>Ortogonální metoda</vt:lpstr>
      <vt:lpstr>Ortogonální metoda</vt:lpstr>
      <vt:lpstr>ortogonální metoda</vt:lpstr>
      <vt:lpstr>Pomůcky</vt:lpstr>
      <vt:lpstr>teodolit</vt:lpstr>
      <vt:lpstr>Snímek 13</vt:lpstr>
      <vt:lpstr>Snímek 14</vt:lpstr>
      <vt:lpstr>Snímek 15</vt:lpstr>
      <vt:lpstr>Totální stanice</vt:lpstr>
      <vt:lpstr>Snímek 17</vt:lpstr>
      <vt:lpstr>Snímek 18</vt:lpstr>
      <vt:lpstr>Snímek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Měření</dc:title>
  <dc:creator>Gommon</dc:creator>
  <cp:lastModifiedBy>Gommon</cp:lastModifiedBy>
  <cp:revision>14</cp:revision>
  <dcterms:created xsi:type="dcterms:W3CDTF">2012-11-19T19:59:12Z</dcterms:created>
  <dcterms:modified xsi:type="dcterms:W3CDTF">2013-04-15T17:41:27Z</dcterms:modified>
</cp:coreProperties>
</file>