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7" r:id="rId3"/>
    <p:sldId id="280" r:id="rId4"/>
    <p:sldId id="258" r:id="rId5"/>
    <p:sldId id="271" r:id="rId6"/>
    <p:sldId id="272" r:id="rId7"/>
    <p:sldId id="265" r:id="rId8"/>
    <p:sldId id="266" r:id="rId9"/>
    <p:sldId id="263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97" name="Piál 1Zástupný symbol pro obrázek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111" name="Piál 1Zástupný symbol pro obrázek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125" name="Piál 1Zástupný symbol pro obrázek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36" name="Piál 1Zástupný symbol pro obrázek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37" name="Piál 1Zástupný symbol pro obrázek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 s titulk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65" name="Skupina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7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8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9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0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1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2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3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4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5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6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7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78" name="Piál 1Zástupný symbol pro obrázek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79" name="Piál 1Zástupný symbol pro obrázek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80" name="Piál 1Zástupný symbol pro obrázek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cs-CZ" smtClean="0"/>
              <a:pPr/>
              <a:t>25.2.2013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František Nepil</a:t>
            </a:r>
            <a:endParaRPr lang="cs-CZ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dirty="0" smtClean="0"/>
              <a:t>10. 2. 1929 – 8. 9. 1995</a:t>
            </a:r>
            <a:endParaRPr lang="cs-CZ" sz="2400" b="0" i="0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dospělé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 jsi chodil, Satane? (1966)</a:t>
            </a:r>
          </a:p>
          <a:p>
            <a:r>
              <a:rPr lang="cs-CZ" dirty="0" smtClean="0"/>
              <a:t>Dobré a ještě lepší jitro (1983)</a:t>
            </a:r>
          </a:p>
          <a:p>
            <a:r>
              <a:rPr lang="cs-CZ" dirty="0" smtClean="0"/>
              <a:t>Jak se dělá chalupa (1968, </a:t>
            </a:r>
            <a:r>
              <a:rPr lang="cs-CZ" sz="1200" dirty="0" err="1" smtClean="0"/>
              <a:t>přeprac</a:t>
            </a:r>
            <a:r>
              <a:rPr lang="cs-CZ" sz="1200" dirty="0" smtClean="0"/>
              <a:t>. 1984, 1993, 1996</a:t>
            </a:r>
            <a:r>
              <a:rPr lang="cs-CZ" dirty="0" smtClean="0"/>
              <a:t>)</a:t>
            </a:r>
          </a:p>
          <a:p>
            <a:r>
              <a:rPr lang="cs-CZ" dirty="0" smtClean="0"/>
              <a:t>Kněžnin prsten (1990)</a:t>
            </a:r>
          </a:p>
          <a:p>
            <a:r>
              <a:rPr lang="cs-CZ" dirty="0" smtClean="0"/>
              <a:t>Apokryfy z éteru (1989)</a:t>
            </a:r>
            <a:endParaRPr lang="cs-CZ" dirty="0"/>
          </a:p>
        </p:txBody>
      </p:sp>
      <p:pic>
        <p:nvPicPr>
          <p:cNvPr id="4" name="Obrázek 3" descr="CIMG4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4253" y="181350"/>
            <a:ext cx="2264192" cy="2686176"/>
          </a:xfrm>
          <a:prstGeom prst="rect">
            <a:avLst/>
          </a:prstGeom>
        </p:spPr>
      </p:pic>
      <p:pic>
        <p:nvPicPr>
          <p:cNvPr id="5" name="Obrázek 4" descr="_vyrn_180dobre-ajeste-lepsi-jitro-nep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0738" y="0"/>
            <a:ext cx="1865195" cy="2815389"/>
          </a:xfrm>
          <a:prstGeom prst="rect">
            <a:avLst/>
          </a:prstGeom>
        </p:spPr>
      </p:pic>
      <p:pic>
        <p:nvPicPr>
          <p:cNvPr id="6" name="Obrázek 5" descr="156562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499" y="3319713"/>
            <a:ext cx="2124075" cy="3333750"/>
          </a:xfrm>
          <a:prstGeom prst="rect">
            <a:avLst/>
          </a:prstGeom>
        </p:spPr>
      </p:pic>
      <p:pic>
        <p:nvPicPr>
          <p:cNvPr id="7" name="Obrázek 6" descr="obr_514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81673" y="2951479"/>
            <a:ext cx="2149642" cy="3360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Pohádková lampička (1992)</a:t>
            </a:r>
            <a:endParaRPr lang="cs-CZ" dirty="0"/>
          </a:p>
        </p:txBody>
      </p:sp>
      <p:pic>
        <p:nvPicPr>
          <p:cNvPr id="4" name="Obrázek 3" descr="Pohadkova-lampicka-Frantisek-Nepil---w-275-h-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626" y="2612778"/>
            <a:ext cx="2559464" cy="3294728"/>
          </a:xfrm>
          <a:prstGeom prst="rect">
            <a:avLst/>
          </a:prstGeom>
        </p:spPr>
      </p:pic>
      <p:pic>
        <p:nvPicPr>
          <p:cNvPr id="5" name="Obrázek 4" descr="L10220_potisk02_472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4615" y="2295204"/>
            <a:ext cx="2661806" cy="2661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4" y="1046747"/>
            <a:ext cx="10058400" cy="4934953"/>
          </a:xfrm>
        </p:spPr>
        <p:txBody>
          <a:bodyPr/>
          <a:lstStyle/>
          <a:p>
            <a:r>
              <a:rPr lang="cs-CZ" dirty="0" smtClean="0"/>
              <a:t>Já, </a:t>
            </a:r>
            <a:r>
              <a:rPr lang="cs-CZ" dirty="0" err="1" smtClean="0"/>
              <a:t>Baryk</a:t>
            </a:r>
            <a:r>
              <a:rPr lang="cs-CZ" dirty="0" smtClean="0"/>
              <a:t> (1977)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Polní žínka </a:t>
            </a:r>
            <a:r>
              <a:rPr lang="cs-CZ" dirty="0" err="1" smtClean="0"/>
              <a:t>Evelínka</a:t>
            </a:r>
            <a:r>
              <a:rPr lang="cs-CZ" dirty="0" smtClean="0"/>
              <a:t> (1979)</a:t>
            </a:r>
            <a:endParaRPr lang="cs-CZ" dirty="0"/>
          </a:p>
        </p:txBody>
      </p:sp>
      <p:pic>
        <p:nvPicPr>
          <p:cNvPr id="4" name="Obrázek 3" descr="16865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74" y="366462"/>
            <a:ext cx="2371725" cy="3333750"/>
          </a:xfrm>
          <a:prstGeom prst="rect">
            <a:avLst/>
          </a:prstGeom>
        </p:spPr>
      </p:pic>
      <p:pic>
        <p:nvPicPr>
          <p:cNvPr id="5" name="Obrázek 4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1863" y="337271"/>
            <a:ext cx="1969715" cy="2610466"/>
          </a:xfrm>
          <a:prstGeom prst="rect">
            <a:avLst/>
          </a:prstGeom>
        </p:spPr>
      </p:pic>
      <p:pic>
        <p:nvPicPr>
          <p:cNvPr id="6" name="Obrázek 5" descr="obraz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1300" y="3597442"/>
            <a:ext cx="17526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4" y="1179094"/>
            <a:ext cx="10058400" cy="4802605"/>
          </a:xfrm>
        </p:spPr>
        <p:txBody>
          <a:bodyPr/>
          <a:lstStyle/>
          <a:p>
            <a:r>
              <a:rPr lang="cs-CZ" dirty="0" smtClean="0"/>
              <a:t>Kola, strojky, nápady (1963)</a:t>
            </a:r>
            <a:endParaRPr lang="cs-CZ" dirty="0"/>
          </a:p>
        </p:txBody>
      </p:sp>
      <p:pic>
        <p:nvPicPr>
          <p:cNvPr id="4" name="Obrázek 3" descr="45641.jpg"/>
          <p:cNvPicPr>
            <a:picLocks noChangeAspect="1"/>
          </p:cNvPicPr>
          <p:nvPr/>
        </p:nvPicPr>
        <p:blipFill>
          <a:blip r:embed="rId2" cstate="print"/>
          <a:srcRect l="1994" t="2739" r="2097" b="1550"/>
          <a:stretch>
            <a:fillRect/>
          </a:stretch>
        </p:blipFill>
        <p:spPr>
          <a:xfrm>
            <a:off x="1937084" y="1864895"/>
            <a:ext cx="3741821" cy="3874168"/>
          </a:xfrm>
          <a:prstGeom prst="rect">
            <a:avLst/>
          </a:prstGeom>
        </p:spPr>
      </p:pic>
      <p:pic>
        <p:nvPicPr>
          <p:cNvPr id="5" name="Obrázek 4" descr="45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6764" y="1147010"/>
            <a:ext cx="3901440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4" y="1034716"/>
            <a:ext cx="10058400" cy="4946984"/>
          </a:xfrm>
        </p:spPr>
        <p:txBody>
          <a:bodyPr/>
          <a:lstStyle/>
          <a:p>
            <a:r>
              <a:rPr lang="cs-CZ" dirty="0" smtClean="0"/>
              <a:t>Pohádky z pekelce (1967)</a:t>
            </a:r>
          </a:p>
          <a:p>
            <a:r>
              <a:rPr lang="cs-CZ" dirty="0" smtClean="0"/>
              <a:t>Makový mužíček (1979)</a:t>
            </a:r>
          </a:p>
          <a:p>
            <a:r>
              <a:rPr lang="cs-CZ" dirty="0" err="1" smtClean="0"/>
              <a:t>Naschválníčci</a:t>
            </a:r>
            <a:r>
              <a:rPr lang="cs-CZ" dirty="0" smtClean="0"/>
              <a:t> (1981)</a:t>
            </a:r>
          </a:p>
          <a:p>
            <a:r>
              <a:rPr lang="cs-CZ" dirty="0" smtClean="0"/>
              <a:t>Pět báječných strýčků (1987)</a:t>
            </a:r>
            <a:endParaRPr lang="cs-CZ" dirty="0"/>
          </a:p>
        </p:txBody>
      </p:sp>
      <p:pic>
        <p:nvPicPr>
          <p:cNvPr id="4" name="Obrázek 3" descr="nepil_pohadkyzpekelce.jpg"/>
          <p:cNvPicPr>
            <a:picLocks noChangeAspect="1"/>
          </p:cNvPicPr>
          <p:nvPr/>
        </p:nvPicPr>
        <p:blipFill>
          <a:blip r:embed="rId2" cstate="print"/>
          <a:srcRect l="2230" t="2105" r="2080" b="2982"/>
          <a:stretch>
            <a:fillRect/>
          </a:stretch>
        </p:blipFill>
        <p:spPr>
          <a:xfrm>
            <a:off x="6268453" y="204876"/>
            <a:ext cx="2093495" cy="2658640"/>
          </a:xfrm>
          <a:prstGeom prst="rect">
            <a:avLst/>
          </a:prstGeom>
        </p:spPr>
      </p:pic>
      <p:pic>
        <p:nvPicPr>
          <p:cNvPr id="5" name="Obrázek 4" descr="018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5127" y="1900988"/>
            <a:ext cx="2150653" cy="2997367"/>
          </a:xfrm>
          <a:prstGeom prst="rect">
            <a:avLst/>
          </a:prstGeom>
        </p:spPr>
      </p:pic>
      <p:pic>
        <p:nvPicPr>
          <p:cNvPr id="6" name="Obrázek 5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8074" y="3354806"/>
            <a:ext cx="2070023" cy="3021932"/>
          </a:xfrm>
          <a:prstGeom prst="rect">
            <a:avLst/>
          </a:prstGeom>
        </p:spPr>
      </p:pic>
      <p:pic>
        <p:nvPicPr>
          <p:cNvPr id="7" name="Obrázek 6" descr="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7757" y="3368842"/>
            <a:ext cx="2013911" cy="2899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4" y="1010653"/>
            <a:ext cx="10058400" cy="4971047"/>
          </a:xfrm>
        </p:spPr>
        <p:txBody>
          <a:bodyPr/>
          <a:lstStyle/>
          <a:p>
            <a:r>
              <a:rPr lang="cs-CZ" dirty="0" err="1" smtClean="0"/>
              <a:t>Strašpytýlek</a:t>
            </a:r>
            <a:r>
              <a:rPr lang="cs-CZ" dirty="0" smtClean="0"/>
              <a:t> (1996)</a:t>
            </a:r>
            <a:endParaRPr lang="cs-CZ" dirty="0"/>
          </a:p>
        </p:txBody>
      </p:sp>
      <p:pic>
        <p:nvPicPr>
          <p:cNvPr id="4" name="Obrázek 3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8446" y="2035842"/>
            <a:ext cx="2574929" cy="3330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Štuclinka</a:t>
            </a:r>
            <a:r>
              <a:rPr lang="cs-CZ" dirty="0" smtClean="0"/>
              <a:t> a </a:t>
            </a:r>
            <a:r>
              <a:rPr lang="cs-CZ" dirty="0" err="1" smtClean="0"/>
              <a:t>Zachumlánek</a:t>
            </a:r>
            <a:r>
              <a:rPr lang="cs-CZ" dirty="0" smtClean="0"/>
              <a:t> (1994)</a:t>
            </a:r>
            <a:endParaRPr lang="cs-CZ" dirty="0"/>
          </a:p>
        </p:txBody>
      </p:sp>
      <p:pic>
        <p:nvPicPr>
          <p:cNvPr id="4" name="Obrázek 3" descr="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1210" y="2500279"/>
            <a:ext cx="2543184" cy="3298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Frantisek-Nepil---w-180-h-null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t="27358" b="27358"/>
          <a:stretch>
            <a:fillRect/>
          </a:stretch>
        </p:blipFill>
        <p:spPr/>
      </p:pic>
      <p:pic>
        <p:nvPicPr>
          <p:cNvPr id="11" name="Zástupný symbol pro obrázek 10" descr="BOS2908df_fnep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t="6929" b="692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cs-CZ" dirty="0" smtClean="0">
                <a:solidFill>
                  <a:srgbClr val="9A5315"/>
                </a:solidFill>
                <a:latin typeface="Segoe Print"/>
              </a:rPr>
              <a:t>„multimediální autor“</a:t>
            </a:r>
            <a:endParaRPr lang="cs-CZ" sz="2400" b="0" i="0" dirty="0" smtClean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cs-CZ" dirty="0" smtClean="0">
                <a:solidFill>
                  <a:srgbClr val="9A5315"/>
                </a:solidFill>
                <a:latin typeface="Segoe Print"/>
              </a:rPr>
              <a:t>Fejetonista, scénárista, autor knih pro děti</a:t>
            </a:r>
            <a:endParaRPr lang="cs-CZ" sz="2400" b="0" i="0" dirty="0" smtClean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Stručný životopis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65214" y="902368"/>
            <a:ext cx="10058400" cy="5079332"/>
          </a:xfrm>
        </p:spPr>
        <p:txBody>
          <a:bodyPr/>
          <a:lstStyle/>
          <a:p>
            <a:r>
              <a:rPr lang="cs-CZ" dirty="0" smtClean="0"/>
              <a:t>Z rodiny dělníka (dílovedoucího na stavbách silnic)</a:t>
            </a:r>
          </a:p>
          <a:p>
            <a:r>
              <a:rPr lang="cs-CZ" dirty="0" smtClean="0"/>
              <a:t>Obchodní akademie v Berouně (maturita v </a:t>
            </a:r>
            <a:r>
              <a:rPr lang="cs-CZ" dirty="0" err="1" smtClean="0"/>
              <a:t>Praze</a:t>
            </a:r>
            <a:r>
              <a:rPr lang="cs-CZ" dirty="0" smtClean="0"/>
              <a:t>-</a:t>
            </a:r>
            <a:r>
              <a:rPr lang="cs-CZ" dirty="0" err="1" smtClean="0"/>
              <a:t>Karlíně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Propagační referent, textař (reklamní podnik Merkur)</a:t>
            </a:r>
          </a:p>
          <a:p>
            <a:r>
              <a:rPr lang="cs-CZ" dirty="0" smtClean="0"/>
              <a:t>Od 1969 redaktorem vysílání pro děti a mládež v Československém rozhlase</a:t>
            </a:r>
          </a:p>
          <a:p>
            <a:r>
              <a:rPr lang="cs-CZ" dirty="0" smtClean="0"/>
              <a:t>Od 1972 svobodné podnikání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6836355_4_gk213a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610" y="998619"/>
            <a:ext cx="3200400" cy="4770783"/>
          </a:xfrm>
          <a:prstGeom prst="rect">
            <a:avLst/>
          </a:prstGeom>
        </p:spPr>
      </p:pic>
      <p:pic>
        <p:nvPicPr>
          <p:cNvPr id="4" name="Obrázek 3" descr="70532-nepil-frantisek-ma-stoleta-laska-sparta-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202" y="1533023"/>
            <a:ext cx="2742197" cy="27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lova-mezi-barvami-Frantisek-Nepil---w-340-h-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50" y="909637"/>
            <a:ext cx="32385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65214" y="1227221"/>
            <a:ext cx="10058400" cy="475447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Od 1961 – spolupráce s </a:t>
            </a:r>
            <a:r>
              <a:rPr lang="cs-CZ" dirty="0" err="1" smtClean="0"/>
              <a:t>ČsRo</a:t>
            </a:r>
            <a:r>
              <a:rPr lang="cs-CZ" dirty="0" smtClean="0"/>
              <a:t> – rozhlasové hry, humoristické scénky, fejetony, mj. propagační relace pro Wericha a Horníčka</a:t>
            </a:r>
          </a:p>
          <a:p>
            <a:r>
              <a:rPr lang="cs-CZ" dirty="0" smtClean="0"/>
              <a:t>Od konce 40. let – významná periodika (Právo lidu, Junák)</a:t>
            </a:r>
          </a:p>
          <a:p>
            <a:r>
              <a:rPr lang="cs-CZ" dirty="0" smtClean="0"/>
              <a:t>Od 60. let LN, Mateřídouška, Plamen, Pionýr, Ohníček aj.</a:t>
            </a:r>
          </a:p>
          <a:p>
            <a:r>
              <a:rPr lang="cs-CZ" dirty="0" smtClean="0"/>
              <a:t>V 70. letech – Spejbl a Hurvínek</a:t>
            </a:r>
          </a:p>
          <a:p>
            <a:r>
              <a:rPr lang="cs-CZ" dirty="0" smtClean="0"/>
              <a:t>Večerníčky: Makový mužíček; Domeček u tří koťátek; Kouzelník Žito; </a:t>
            </a:r>
            <a:r>
              <a:rPr lang="cs-CZ" dirty="0" err="1" smtClean="0"/>
              <a:t>Naschválníčci</a:t>
            </a:r>
            <a:r>
              <a:rPr lang="cs-CZ" dirty="0" smtClean="0"/>
              <a:t>;</a:t>
            </a:r>
            <a:r>
              <a:rPr lang="cs-CZ" dirty="0" smtClean="0"/>
              <a:t> Já, </a:t>
            </a:r>
            <a:r>
              <a:rPr lang="cs-CZ" dirty="0" err="1" smtClean="0"/>
              <a:t>Baryk</a:t>
            </a:r>
            <a:r>
              <a:rPr lang="cs-CZ" dirty="0" smtClean="0"/>
              <a:t>; </a:t>
            </a:r>
            <a:r>
              <a:rPr lang="cs-CZ" dirty="0" err="1" smtClean="0"/>
              <a:t>Štuclinka</a:t>
            </a:r>
            <a:r>
              <a:rPr lang="cs-CZ" dirty="0" smtClean="0"/>
              <a:t> a </a:t>
            </a:r>
            <a:r>
              <a:rPr lang="cs-CZ" dirty="0" err="1" smtClean="0"/>
              <a:t>Zachumlánek</a:t>
            </a:r>
            <a:endParaRPr lang="cs-CZ" dirty="0" smtClean="0"/>
          </a:p>
          <a:p>
            <a:r>
              <a:rPr lang="cs-CZ" dirty="0" smtClean="0"/>
              <a:t>Dramaticky zpracováno: Makový mužíček, </a:t>
            </a:r>
            <a:r>
              <a:rPr lang="cs-CZ" dirty="0" err="1" smtClean="0"/>
              <a:t>Strašpytýlek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0572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64ADC404-71A7-4B98-A090-E32C53F82629}" vid="{5B12247E-AEBC-4E05-845D-2A99D030E67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262</Words>
  <Application>Microsoft Office PowerPoint</Application>
  <PresentationFormat>Vlastní</PresentationFormat>
  <Paragraphs>37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TS103431377</vt:lpstr>
      <vt:lpstr>František Nepil</vt:lpstr>
      <vt:lpstr>Snímek 2</vt:lpstr>
      <vt:lpstr>Snímek 3</vt:lpstr>
      <vt:lpstr>Stručný životopis</vt:lpstr>
      <vt:lpstr>Snímek 5</vt:lpstr>
      <vt:lpstr>Snímek 6</vt:lpstr>
      <vt:lpstr>Snímek 7</vt:lpstr>
      <vt:lpstr>Tvorba</vt:lpstr>
      <vt:lpstr>Snímek 9</vt:lpstr>
      <vt:lpstr>Pro dospělé</vt:lpstr>
      <vt:lpstr>Pro děti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2013-02-25T09:24:27Z</dcterms:created>
  <dcterms:modified xsi:type="dcterms:W3CDTF">2013-02-25T10:10:59Z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