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0DF2-C343-4189-BB5E-4B3541044AC9}" type="datetimeFigureOut">
              <a:rPr lang="cs-CZ" smtClean="0"/>
              <a:t>26.9.2011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C64B-A362-4DAC-8EE4-BB2086B6568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1602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Dějiny Předního Východu - seminář</a:t>
            </a:r>
            <a:endParaRPr lang="cs-CZ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</a:t>
            </a:r>
            <a:r>
              <a:rPr lang="cs-CZ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cs-C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odina</a:t>
            </a:r>
            <a:br>
              <a:rPr lang="cs-C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cs-C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geografie Mezopotámie</a:t>
            </a:r>
            <a:endParaRPr lang="cs-CZ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91px-Map_Ubaid_culture-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089" y="354716"/>
            <a:ext cx="7035303" cy="6098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92696"/>
            <a:ext cx="6127378" cy="55348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žemet-na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47649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676141"/>
            <a:ext cx="9144000" cy="550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KK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7337"/>
            <a:ext cx="9144000" cy="368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534049"/>
            <a:ext cx="9144000" cy="383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rsa-I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302" y="289273"/>
            <a:ext cx="7580122" cy="630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8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" y="423862"/>
            <a:ext cx="8524875" cy="601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7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870158" cy="588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73" y="461962"/>
            <a:ext cx="7953375" cy="593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ncient-near-e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13" y="403258"/>
            <a:ext cx="8495059" cy="633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72" y="361494"/>
            <a:ext cx="7751960" cy="616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4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26511" cy="554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763890" cy="602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2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" y="476250"/>
            <a:ext cx="7943850" cy="590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912" y="471487"/>
            <a:ext cx="6734175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0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37264"/>
            <a:ext cx="7384678" cy="584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7" y="490537"/>
            <a:ext cx="8543925" cy="587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" y="557212"/>
            <a:ext cx="7686675" cy="574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t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2" y="766762"/>
            <a:ext cx="7915275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9285"/>
            <a:ext cx="6866904" cy="6044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igr-eu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336704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earEast_relief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70" y="548680"/>
            <a:ext cx="8229486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xu-oclc-192062619-middle_east_pol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512" y="116632"/>
            <a:ext cx="5561792" cy="6567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ap-Fertile-Crescent-1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79622" cy="651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257" y="548680"/>
            <a:ext cx="8356207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176" y="332656"/>
            <a:ext cx="7763256" cy="6094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640" y="337295"/>
            <a:ext cx="8159808" cy="6188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</Words>
  <Application>Microsoft Office PowerPoint</Application>
  <PresentationFormat>Předvádění na obrazovce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Dějiny Předního Východu - seminář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Předního Východu - seminář</dc:title>
  <dc:creator>Silvie</dc:creator>
  <cp:lastModifiedBy>Silvie</cp:lastModifiedBy>
  <cp:revision>3</cp:revision>
  <dcterms:created xsi:type="dcterms:W3CDTF">2011-09-26T19:48:39Z</dcterms:created>
  <dcterms:modified xsi:type="dcterms:W3CDTF">2011-09-26T21:15:36Z</dcterms:modified>
</cp:coreProperties>
</file>