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260" r:id="rId10"/>
    <p:sldId id="284" r:id="rId11"/>
    <p:sldId id="285" r:id="rId12"/>
    <p:sldId id="286" r:id="rId13"/>
    <p:sldId id="287" r:id="rId14"/>
    <p:sldId id="288" r:id="rId15"/>
    <p:sldId id="291" r:id="rId16"/>
    <p:sldId id="292" r:id="rId17"/>
    <p:sldId id="312" r:id="rId18"/>
    <p:sldId id="309" r:id="rId19"/>
    <p:sldId id="31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478EEF4-81AC-4A54-B29F-67E863C62E19}">
          <p14:sldIdLst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60"/>
            <p14:sldId id="284"/>
            <p14:sldId id="285"/>
            <p14:sldId id="286"/>
          </p14:sldIdLst>
        </p14:section>
        <p14:section name="Oddíl bez názvu" id="{713D21F3-C0FB-4C5D-8086-2362E50039ED}">
          <p14:sldIdLst>
            <p14:sldId id="287"/>
            <p14:sldId id="288"/>
          </p14:sldIdLst>
        </p14:section>
        <p14:section name="Oddíl bez názvu" id="{E952A3F0-40E9-4982-B907-8FC8C09CB0FD}">
          <p14:sldIdLst>
            <p14:sldId id="291"/>
            <p14:sldId id="292"/>
            <p14:sldId id="312"/>
            <p14:sldId id="309"/>
            <p14:sldId id="31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yu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2" autoAdjust="0"/>
    <p:restoredTop sz="81675" autoAdjust="0"/>
  </p:normalViewPr>
  <p:slideViewPr>
    <p:cSldViewPr>
      <p:cViewPr>
        <p:scale>
          <a:sx n="65" d="100"/>
          <a:sy n="65" d="100"/>
        </p:scale>
        <p:origin x="-247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9190-B3E7-446C-9049-A6032025A40B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8B09-EAEA-4E5D-8F0A-3F22AF5A14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80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95BA-AB21-4C90-BDAC-B28B4DA2BCB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9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最近有什麼好電影嗎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做一個連結  到</a:t>
            </a:r>
            <a:r>
              <a:rPr lang="en-US" altLang="zh-TW" dirty="0" smtClean="0"/>
              <a:t>…</a:t>
            </a:r>
            <a:r>
              <a:rPr lang="zh-TW" altLang="en-US" dirty="0" smtClean="0"/>
              <a:t>去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街上有廁所嗎 </a:t>
            </a:r>
            <a:r>
              <a:rPr lang="en-US" altLang="zh-TW" dirty="0" smtClean="0"/>
              <a:t>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61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61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比  的 连结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8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95BA-AB21-4C90-BDAC-B28B4DA2BCB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9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放明星照片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放明星照片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75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04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4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41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09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6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56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05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60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62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50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7085-4CB1-4468-87F9-62C362D85040}" type="datetimeFigureOut">
              <a:rPr lang="zh-TW" altLang="en-US" smtClean="0"/>
              <a:pPr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286E-489B-44A0-B501-6D84DA202B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86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57174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林老师在布尔诺</a:t>
            </a:r>
            <a:r>
              <a:rPr lang="en-US" altLang="zh-TW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review:11-13</a:t>
            </a:r>
            <a:endParaRPr lang="zh-TW" altLang="en-US" sz="5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230028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8082" y="4071942"/>
            <a:ext cx="2263135" cy="2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72469" y="163115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bùěrnuò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098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跟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约会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yuēhuì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你想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跟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哪个明星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约会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我约会你。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约 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人 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去 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V.</a:t>
            </a: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我想约你去看电影／跳舞／吃饭。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加號 3"/>
          <p:cNvSpPr/>
          <p:nvPr/>
        </p:nvSpPr>
        <p:spPr>
          <a:xfrm rot="2668682">
            <a:off x="177518" y="1625318"/>
            <a:ext cx="857256" cy="857256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http://upload.wikimedia.org/wikipedia/commons/3/37/Kg-foto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872208" cy="28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RUUExQUFRUWGBUWGBQYFBQXFBQUGBQXFBUWFRUXHCYeFxklGhYUHy8gIycpLCwsFR4xNTAqNSYrLCkBCQoKDgwOGg8PGiwkHCQpKSksLCksLCksLCwsKSksLCwsKSkpLCwpLCwsKSwpLCwpKSwvLCksKSwpLCwpKSwpKf/AABEIAOkAsAMBIgACEQEDEQH/xAAcAAABBQEBAQAAAAAAAAAAAAAFAQIDBAYHAAj/xAA+EAABAwEGAwQIAwcEAwAAAAABAAIRAwQFEiExQQZRYSJxgZETMlKhscHR8Ady4RUjM0JigvEUkrLCNEOi/8QAGwEAAgMBAQEAAAAAAAAAAAAAAQMAAgQFBgf/xAApEQACAgICAgECBgMAAAAAAAAAAQIRAyESMQRBUSIyBRNhgZHRobHw/9oADAMBAAIRAxEAPwA56Ech5L3oRyHkpYXiE8oZjiM1qv7igMMxjqCBhB2DjvrJGgQe30KN30PR0+1VfufXcfay0AWovG9KdJpc5zWNGkxLjzjVcsv68xUqOqTkZDeZbOvjmqMJQtt45ENzLjm7MknoeXVNslMNpl5yGg6n/PwCqNpl7iR9ANgjtiotwCTIboeZ6BV7ICbIyC5xyJBidufim07E+oHvGTBEuO/IDmUStWEuLdTkI0DRy6q4aLqga1mTWwXO0bzwtH/ZGiAYh1IENAnIFx2MSY57qhWoOjE7fz8lsTY2DtOIJkmT6o/KNz1OQQe8yXDsiBz1cf0UaJYBpuggqWs3UgZZkd0/YTKlOP0+ZU1ltMSHaHPq081UJXAKcMjBAUtpoBuYdiBmDEKGm2THNQhYa8BsDUqAvMHr8ktRhBzy92aUU5EqEEoV3NMtJEIjaSDgInERLnczrPQoYwfXySseZ3PTPNQhqbh4kNNw9Jm0kDEfcT9V0JgBAIjNckFUhpiC2IgiemnPPZargq9qk+gcOyJgn+X+kHzyTIy9ANj6Mcgm1aIg5BSptb1SmFTT4VTvS0ilTc46AEmdIHNX0A4ygWczmNxzEEn4JTbRoUVI5JfRfUeKzzhpuJ9HMCW/0t3HX3oS95eenyCLXoyWmoYc52QHsNHId2Q7kAxJd2VlBxdMlZW8uQ3RIW8xA9bQCZI68h96IOlDkbKUEaVUN1MnU/52+KsUrye84Rk3pogxKmp1Y38svejZKNVZ6rGtk9t3snl15DooalcSXOAd0k4QO4RKF2K074SR0yzVqpbi4wGgHTMmR3/QDxVrKlS32hpJhsAcxuennkqr6Az9eAeTfhKIVrtJLWneXE5+qMp++aitNniXHRuUc3clUIPpuAPT78k60UsDo1Bgjq06FQuJmeas1KuOk0HVmQ/KSTCARRaA9uF2uxyyOkdxTmMyadnA+f8AkKpSZPu+KvOd+5aNy7LvnKfBEA2vZsOexHvkAqFjS4eOqIPIcXtkdolzT8klOjDTzn9M+W6hCpghodtoenIjxW34WeHjOPSNyPXcGVkqcVS5mgDOzykGfLVErltDqVam7WRgd1g5FFBOkBNq6HuTmukSkqaFNKGpWI4+rVS0tDiGQchlllLnnYRtvktyWrBfiHUJ/d5im0Y6hAzcQey0nlJS5dD8fdHOrLVkQUOt1mwO6FEjSwgHc/cJ1us4dTncJPTNU4cogNrZSFeSKxiFARGx2EOPa6Zch1VBrt0Xu2AQ52X3nHXqigML07GIwtgTlMaBXWWCmwQ3lEkZknUn70VD9ozDhAaIwtjM5+seg5bp77wEa/UlM0At/wCmETpiETvhGmXM6whtqoBxgRAyA5fUqxTtZdJ8AenJXbNYwGgnU59wUIZsXfB0k7JLVdwYIAzMT9FpG2MFx8PIZ/fcoK9kxP2EZ9ATl8vchRDM0bJnG0jPpKiFUkYf6ifP7C1dou8NZEDn4f4QOxXeZJiQM/fl5/JVeg8WStodpo8fDT5q22i19OOROmsTr4Jz7Phe14ObRpu5s5hVWWoCoSNDryI1n3ogGULEWVo1Ea8xGauemDHDKS2Hct9O9Q0bX++AnKMu7b5hV74rYauIZafqI5dFAnT7HVDqbXDQgEdxUyyvB99hwFEh0iYMdmNSJ75WqTE7Ks17qaxnF1w+kdJiKj2jLWAwmCeUj3roFqpQhVvsmMA+zMeOXmlM0rTs4belnw1HAAANMZc/HdQ0hLSEcv6xH07i7KZwgxpJEmB3oTQpxKWzZHZmqrIcQo1PbPXKgVjnS7HNUzqx08+7koAV4KALZtee8e9XrCzHE5AafNDbLZS90DxW0ua4C6Ggd/0Qc0uy8Mbm9HrusZcQG6fDvRK8j6Jg3OwjMn/KP2ewMs9MmM/pv0WD4mvcuqQ319APYb15FLjkc3+hpliWKP6klG8AXZnQZn+r7+SJWBhqZgQN+n12VPg/hKpWGJwhpMzu4c10ayXI2m3CGjL70V5ZeIvHgctsxVssDnAACeesHkCd+4K7dNwwwyM84nmciY6DTktl+zwBJHNPsljDQSRmdByGwWSWZm6OCK2cg4ns7qFTcDTp48kBDu0I3B85XQvxDu2Gh/KQf1XNHZGOWh+q1458o2c7PDhNokLjincQe7mEfs9mFdwxbxoOWsdY+CA1DLg4DXOeu4Wo4Xok1BllmdOolMQk2V0XLTojstjICecK+5qexsBKmlTdWnMT0BVFwV20nJUqiWP9GE40sbA/0vZJbALZzgxDuv6LIXgWgEjU6dB0W44yup7z2KZqFwEnEQ1kHUjQz8li7xs+BhOUjI55A758u5KktmnFL6LMLah2iowxEKlMOeM5JKuW26SynO+qsY+9gJT2OyOqOwt8eg6qIt2Rq4ra2mYIke896hFV7NDcNyRAjx+JW7uuwBo6ctFmrtvylGRA9yM077aGyCCsWTlezrYeHH6WM4ttvZ9HTEu5DQcievRB+GeCA90vzEy93tu1wA+zzKOXbdrqjsdTKdt8+Z2Wns9MNaAMgNuSH5lKkF4lJ2y7Yrva1oA8lYNnCpf6mNT70yrftNvrPA8VE3JAa4lx9BQVWQh9fiylGTgQqzuLaRgTqg8TCsiKPGVix2apzAJXDy2Seei+g7bFSk8Ddp+C4IaeGu4cnH3ahO8fSaMvmLpklho4muBBEQ4GPh0W44XsJJDvLJArouaanZMAgmM9IJyK6JdtjFNgEbBbI7ZhekWCkSlImCzYVa0qBxTSUkqnQ/cuh0rl34j2IMqFoENePSdJmCPNdQWK/Eq7PSMpkDPtAfm9YDxE+SrJastGV/SujmfCd2GpbqdM59qT4LZcQMYHmkAGDc7+HXqq/wCGl24rwxHUMcfGPqm3zRLrTV1yc4e9LkwwjegZabuo0xnpr+pJQuvaKTRi9AS2YnFE+5EbTZCSJzCP2SwUKlH0bhGYIIiQ4b55KvJLsuscpOkZKhUszyIFRhdOjsUfmjMIrY7M6kRDy4a5+7vWwuPhyzUe1k52EtBLGgNB1MDVx5kobbuGjSDsNQPaQXMygtI1YRyjMHog5L0xkcUltoMXBby5aG0OIbksrwVZyXGei39qu/KFjkqbo3RlpWYS9jVqZNcWhZG0CytqRXtL5nMNaXQfgF0W+Loyw4sI3Py8UDvPgmhaHh4NMerLXB2ExlILDIy1CdifpsRmi3uKsqWZ12EHDWrAg4S5zThB/MARsc5RKhw7QcJZUx9QR8AjV23DZ7PQdSaGuxmXGDh0gNa054R1zzSXfwvTacTBhnYaAckckq6YMULX1InstmwsjVcQvyyllsqR7boX0DQsmeEbrk/EtwudeGADV58s/oq4Htsr5KtJI0nCt1NbZm1TBLyQ3mBo7wyRUp1ksnobPSokzgxGdu06ckhW/F9t/Jgzfdx+CJyRK5ImCTQiSpWNhOAXkKGOTejypXvYxUpOBEx2h0cNCrq8UGrVFU6dmA/DVkW+ti19GfPEJSWmzB1qqz7bkYsVhbRvN2DIPol0cji28kOvPs2lzuZlZMifGjoYGuVkrrhDhklocPAFFLuryERwSsfJm7igdQu5rdkluw4SFctDoCzV4W3OEU2yNBvhCzDHlzW1tre15LH8GntA9Vs7yyf5I+mLn9yX6A63WQPGyDfsdk7j4I2HyU40wVOw/aCad2Abq6xsaKy2gEyqAFVoKdkl1smsFjn2HHetR2XYBd3HFA+K1901oc48gVjrstGJ1ervUcQD/SCU/HFuNL2Z8klGVv0XLY+XmNBkO4ZKsU8pjl0kqVHLbt2yJyRK5IoVNQvLy8gE8vFeXlCGetLSLex2xpPb4gzCGX02XytTabMC5rt2z/8AQgrOXuxZ8iNeFkN22iFoLPWlY+jUgo5YLUsE40zpwlaLV61YaT3rKiyOcQ46EonxXeYawMnUie6c1E6qcLIGh90IxTSsLaujTcLsDXN7wtbefrTzWGui2jEFpalv0BPvUT00VlG5JkdeW9pS07RKiq1AWwqTKkEhUumWqwt/qFTtFaVC+uow6Sj2DoktVq9HZqr+THeeg95CCWKhgptGmQnvRe86YdRDTu8GOYbnHdMKg5dLBGonJ8iVyojco3KRyjctBmI3JEpSIENQvJF5AIqReXlCDagkLOXnS+i0pQu9rN/Nzy74GyVkWrH4ZU6MdUbBU1ntUKe3WbdDDqsclZ0YSoG3/aC93cgjqjho5w8StDaDTmHOaDtOUprLtpkyXeSZF8UJlCU5aPXZf9VjMxjjQ7+PNGQ22WkNLT6Np9k5+J1KJcP2ay4cBMOncahaCy2iz0mhgcTG8ZJUpfBpWOUVT2Mua7HUaQDnF7t3Eye7uU1VsHNRWq/qTB6488/IZqOz3iKgy07o+KS17L2yVSUmphUtkoF7gxpaCZguMCY0nmVbHFspkkoqyG3V8RA2Ajx3VMqe1WZ1Nxa8Frhsfj171XcutFUqOLJ27GOTHJzkwlWKjCkXivIENOvJJXkAipF5NLtemagSey2cvdA8TyCzlrvUVLfUpt9SjScB1Jc1riesrUXfawyjVqey0nyGQ75XJLuvT0dueXaVaZBP98g+YSZsdjWzRtrh+IbjUfNCK9OCoqtqLKuJv+RuFcthDgHt0PuO471n7NvQLt13NqNk6hVrFc9OcwQDyMZomxspBdr57KryrTHQ1LlVlqjw40EObVqASJkB0fZRs3VZsOfpqjzqXPwtBkj1W9IQGjdVqPqzCN3dcdQGahcTyOio5Gv8xekX7suykzNrGj+qM/MqxVgHIJWsjJea3cpNuTFSftihJepwU2QYOImesLwdOaW0UxUbhntASBz9qOqZF2+KESVK2X7JfAtLWUarQTIaH/zNJykH5IVeFidRqFjtRvsRzCGWevgeCNiPiuh3zdotNBtRsYiJB6xmD3rZgyN6Zh8jEo00YQqMp7xGRyPLkVGVrMY0lNJSkpqhDS+mb7Q96q2292UxzKF1bRA3z3380HvB3Rx/uzPglNjaRZqcQ1K78DDhbuQNAjljoAtDWyRud3O3J6LOWOy4QMszmfoj9z1IMKIJZvqt6OyuaN4nuH6rkV71C21npTp+8En4rqvFj5pDx8VyjiR4/wBbU6CmPJgVJlkE6NbFCIWG1Yey71T7jzQCx1USD1nejdB8kGGU8Ds9EdsNUR1WWs1vgYXZjY7j9Feo2sDMOB8UqcbHQdaNnZ7aAIyVs2kEZrH/ALXy5KxSvvTc9EqmMNBUeCqxdi00+KqUqjn65DkiNGnCo3WkGvkUMgKrXo48pI5OGrTsQrb01jZKpZajC3jezqNVzKowu0keq8bOC6twJeXprKBrkT3bfGVzn8Qbua9rXEZ6TujP4J3gWMqUnmcLgGncg5x981uwyvfsw+RBqNeu0aDiq6v/AHNG8VB12d8j4LLldVtVAS5pEtcII5g6rm99XYaFUsOmrTzb9dl0IuzmNA8pF5eVypdtlKNAJ5oPTscvk7fFbeu6maObe2SQOueRQl134QqNDbBTaavWJuaV9BT2WjCFEKPELpAb1B7lyni04bbU6we/b5LrdqspcZXLuPbLD2uAzl3kcwPilzWxi3HRXsL0WorPXdWkI/ZnJEzVhdlhOaU4NUlOhKQ2bYxHU2SjN22WIVexWRHrHThInI0dF+yUArkKOjopHFUEvsiwqWjTSsYrFOkokBszHG1H91980I/DqvhrO5Yqf/YfBafi2jNE9xWN4IaTVqxoA0+IJ+Up+PS/dAluP8ne6gl7TzCD3/dDbQ3Do5ubXcjyPQolTd2aR6D4JI1XSRwzmdvuWrRPbaY9oZt89vFUgurmmHTl9/NAr24UpPBe3sOgmRoe9unwTFP5K0VG0MT/AOluQ+ZSVqU5ogaeERz+ChfSlEIJNFPFNWvRZqSjQzA6hQI2jZf3J6kieg1XL/xHsH7klrZIId+UTmeq7g+7gGgTIg6eeSyF/cPAtIOhnbYiNUuW0MxunR8+WRxmRruOfULRXdXDhl/hDLTdJo1n03SC1xAPTb3QrVGlBk5H2hoe9Z5G3Fjd2jSWanKK0bEqNyOxZGJWos9jWGb2dLjxWyrZ7LCKUKcJ1Kyqy2gl0Vcj1NymaF5lmKs07OjQttDabVYYxOZQVW9b8o2dvbd2tmDNx8Nu8q6QFGU3xirYN4tcBRdPI+aDfhnd5l9TKHOw/wC3X3mPBAuIuIX2gknstHqtGg6nmeq2f4fXeaNmbj1cS+Nxi0B6rRgjchnm434+Hi/uf/UdBY2KbByMeRSA6qR47I759wTW05BW08+NblHSR0S1xLXEZZH4L1Maj7ySVj2D3FQAKrN3XqVORmkq1wJkqjWvlgyGfd9VchZNMTy69FGSAZMAdT80Lq3s46CENtFUnUkqWWo6JQttN+EMe1xaBIBHilq3cC52gB8c1zPERoYPTJX6F+12ARUJA2IBVA0D+OuBC8PtFNvaZPpGD+ZgE4mjcgajksAyiuz3ZxmMR9OIyPaAJGWxauf8XXTTp1BWs5Bs9bE5kaMePXp9ImQOR6LLni19SO7+FZYyl+VPv1/RmmscwyyctpzHcVpLo4ywwKrcQ9oZP8RoUETHUQVl77PQT8RNa6+P6+DpFj4gs1QZVA08njCffkfNEBUpkSHsI54m/Vck9CRoV4MdzHkoYpeAr1a/h/0de/aVFo7VWmP72qjbeOLLTHZJqHk0QP8Ac6AuYCmefkE4Uh396llofhsb+q/8L/VmlvPjutVkUwKTf6c3/wC46eCzznEmSSSdzPvSIjdFxVbS6GDs7vM4R9T0USbdHRUMXjQb0kVbBdhr1GsnCJGJ3st6Dcrr1y3KBTDQSQBrue9Ubh4Lo0mkw5zt3k8uQ2WquqnhpyddAt2LHwW+zx/4l5q8if0faPqsgNby+WSfZ26qOs6XHpknUakJxyhWZFR2vIOHQ/BT1KWf3Kjt7ZYT0I9yAAFaODoaD6RxO8rzeFabfWLie6Aj1b1VBW9UKJhIbLw/SjJvmqV4cJAiW5IvZNCpn6KcnZDEP4VqbJr+GKgaSM42WubqmM0crWGznFVkHuUVrZis7qWWGcbRHqVM8xyBkzAJcSNAFbvj+I7vKpfyP/K74FRxT0x2PJLG1OPa2ZNzCCQRBBII3BGRC8mO27h8AkK5bVOj6Bhy84Rk12k/5JF5RryAzkPXk1KzUd4USBKfFNmk4Quxr3l1Wi54EFpMikDEy7Lt8oBXVLmswNNkNa0drJrQBrGQGmixtxf+Ez89T/kthcH8Jnc7/kV0YxUFo8B5Pk5PIk5Tf7ekFnUAABsPevWkhrJ0DZPkFWqet/aVBeX8F35HfBEyD6bpEjdSMOaF2D+G3uCssVwBZgTLQZpu7j8FVpJK/qP7j81RkP/Z"/>
          <p:cNvSpPr>
            <a:spLocks noChangeAspect="1" noChangeArrowheads="1"/>
          </p:cNvSpPr>
          <p:nvPr/>
        </p:nvSpPr>
        <p:spPr bwMode="auto">
          <a:xfrm>
            <a:off x="155575" y="-1333500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hQSERUUExQUFRUWGBUWGBQYFBQXFBQUGBQXFBUWFRUXHCYeFxklGhYUHy8gIycpLCwsFR4xNTAqNSYrLCkBCQoKDgwOGg8PGiwkHCQpKSksLCksLCksLCwsKSksLCwsKSkpLCwpLCwsKSwpLCwpKSwvLCksKSwpLCwpKSwpKf/AABEIAOkAsAMBIgACEQEDEQH/xAAcAAABBQEBAQAAAAAAAAAAAAAFAQIDBAYHAAj/xAA+EAABAwEGAwQIAwcEAwAAAAABAAIRAwQFEiExQQZRYSJxgZETMlKhscHR8Ady4RUjM0JigvEUkrLCNEOi/8QAGwEAAgMBAQEAAAAAAAAAAAAAAQMAAgQFBgf/xAApEQACAgICAgECBgMAAAAAAAAAAQIRAyESMQRBUSIyBRNhgZHRobHw/9oADAMBAAIRAxEAPwA56Ech5L3oRyHkpYXiE8oZjiM1qv7igMMxjqCBhB2DjvrJGgQe30KN30PR0+1VfufXcfay0AWovG9KdJpc5zWNGkxLjzjVcsv68xUqOqTkZDeZbOvjmqMJQtt45ENzLjm7MknoeXVNslMNpl5yGg6n/PwCqNpl7iR9ANgjtiotwCTIboeZ6BV7ICbIyC5xyJBidufim07E+oHvGTBEuO/IDmUStWEuLdTkI0DRy6q4aLqga1mTWwXO0bzwtH/ZGiAYh1IENAnIFx2MSY57qhWoOjE7fz8lsTY2DtOIJkmT6o/KNz1OQQe8yXDsiBz1cf0UaJYBpuggqWs3UgZZkd0/YTKlOP0+ZU1ltMSHaHPq081UJXAKcMjBAUtpoBuYdiBmDEKGm2THNQhYa8BsDUqAvMHr8ktRhBzy92aUU5EqEEoV3NMtJEIjaSDgInERLnczrPQoYwfXySseZ3PTPNQhqbh4kNNw9Jm0kDEfcT9V0JgBAIjNckFUhpiC2IgiemnPPZargq9qk+gcOyJgn+X+kHzyTIy9ANj6Mcgm1aIg5BSptb1SmFTT4VTvS0ilTc46AEmdIHNX0A4ygWczmNxzEEn4JTbRoUVI5JfRfUeKzzhpuJ9HMCW/0t3HX3oS95eenyCLXoyWmoYc52QHsNHId2Q7kAxJd2VlBxdMlZW8uQ3RIW8xA9bQCZI68h96IOlDkbKUEaVUN1MnU/52+KsUrye84Rk3pogxKmp1Y38svejZKNVZ6rGtk9t3snl15DooalcSXOAd0k4QO4RKF2K074SR0yzVqpbi4wGgHTMmR3/QDxVrKlS32hpJhsAcxuennkqr6Az9eAeTfhKIVrtJLWneXE5+qMp++aitNniXHRuUc3clUIPpuAPT78k60UsDo1Bgjq06FQuJmeas1KuOk0HVmQ/KSTCARRaA9uF2uxyyOkdxTmMyadnA+f8AkKpSZPu+KvOd+5aNy7LvnKfBEA2vZsOexHvkAqFjS4eOqIPIcXtkdolzT8klOjDTzn9M+W6hCpghodtoenIjxW34WeHjOPSNyPXcGVkqcVS5mgDOzykGfLVErltDqVam7WRgd1g5FFBOkBNq6HuTmukSkqaFNKGpWI4+rVS0tDiGQchlllLnnYRtvktyWrBfiHUJ/d5im0Y6hAzcQey0nlJS5dD8fdHOrLVkQUOt1mwO6FEjSwgHc/cJ1us4dTncJPTNU4cogNrZSFeSKxiFARGx2EOPa6Zch1VBrt0Xu2AQ52X3nHXqigML07GIwtgTlMaBXWWCmwQ3lEkZknUn70VD9ozDhAaIwtjM5+seg5bp77wEa/UlM0At/wCmETpiETvhGmXM6whtqoBxgRAyA5fUqxTtZdJ8AenJXbNYwGgnU59wUIZsXfB0k7JLVdwYIAzMT9FpG2MFx8PIZ/fcoK9kxP2EZ9ATl8vchRDM0bJnG0jPpKiFUkYf6ifP7C1dou8NZEDn4f4QOxXeZJiQM/fl5/JVeg8WStodpo8fDT5q22i19OOROmsTr4Jz7Phe14ObRpu5s5hVWWoCoSNDryI1n3ogGULEWVo1Ea8xGauemDHDKS2Hct9O9Q0bX++AnKMu7b5hV74rYauIZafqI5dFAnT7HVDqbXDQgEdxUyyvB99hwFEh0iYMdmNSJ75WqTE7Ks17qaxnF1w+kdJiKj2jLWAwmCeUj3roFqpQhVvsmMA+zMeOXmlM0rTs4belnw1HAAANMZc/HdQ0hLSEcv6xH07i7KZwgxpJEmB3oTQpxKWzZHZmqrIcQo1PbPXKgVjnS7HNUzqx08+7koAV4KALZtee8e9XrCzHE5AafNDbLZS90DxW0ua4C6Ggd/0Qc0uy8Mbm9HrusZcQG6fDvRK8j6Jg3OwjMn/KP2ewMs9MmM/pv0WD4mvcuqQ319APYb15FLjkc3+hpliWKP6klG8AXZnQZn+r7+SJWBhqZgQN+n12VPg/hKpWGJwhpMzu4c10ayXI2m3CGjL70V5ZeIvHgctsxVssDnAACeesHkCd+4K7dNwwwyM84nmciY6DTktl+zwBJHNPsljDQSRmdByGwWSWZm6OCK2cg4ns7qFTcDTp48kBDu0I3B85XQvxDu2Gh/KQf1XNHZGOWh+q1458o2c7PDhNokLjincQe7mEfs9mFdwxbxoOWsdY+CA1DLg4DXOeu4Wo4Xok1BllmdOolMQk2V0XLTojstjICecK+5qexsBKmlTdWnMT0BVFwV20nJUqiWP9GE40sbA/0vZJbALZzgxDuv6LIXgWgEjU6dB0W44yup7z2KZqFwEnEQ1kHUjQz8li7xs+BhOUjI55A758u5KktmnFL6LMLah2iowxEKlMOeM5JKuW26SynO+qsY+9gJT2OyOqOwt8eg6qIt2Rq4ra2mYIke896hFV7NDcNyRAjx+JW7uuwBo6ctFmrtvylGRA9yM077aGyCCsWTlezrYeHH6WM4ttvZ9HTEu5DQcievRB+GeCA90vzEy93tu1wA+zzKOXbdrqjsdTKdt8+Z2Wns9MNaAMgNuSH5lKkF4lJ2y7Yrva1oA8lYNnCpf6mNT70yrftNvrPA8VE3JAa4lx9BQVWQh9fiylGTgQqzuLaRgTqg8TCsiKPGVix2apzAJXDy2Seei+g7bFSk8Ddp+C4IaeGu4cnH3ahO8fSaMvmLpklho4muBBEQ4GPh0W44XsJJDvLJArouaanZMAgmM9IJyK6JdtjFNgEbBbI7ZhekWCkSlImCzYVa0qBxTSUkqnQ/cuh0rl34j2IMqFoENePSdJmCPNdQWK/Eq7PSMpkDPtAfm9YDxE+SrJastGV/SujmfCd2GpbqdM59qT4LZcQMYHmkAGDc7+HXqq/wCGl24rwxHUMcfGPqm3zRLrTV1yc4e9LkwwjegZabuo0xnpr+pJQuvaKTRi9AS2YnFE+5EbTZCSJzCP2SwUKlH0bhGYIIiQ4b55KvJLsuscpOkZKhUszyIFRhdOjsUfmjMIrY7M6kRDy4a5+7vWwuPhyzUe1k52EtBLGgNB1MDVx5kobbuGjSDsNQPaQXMygtI1YRyjMHog5L0xkcUltoMXBby5aG0OIbksrwVZyXGei39qu/KFjkqbo3RlpWYS9jVqZNcWhZG0CytqRXtL5nMNaXQfgF0W+Loyw4sI3Py8UDvPgmhaHh4NMerLXB2ExlILDIy1CdifpsRmi3uKsqWZ12EHDWrAg4S5zThB/MARsc5RKhw7QcJZUx9QR8AjV23DZ7PQdSaGuxmXGDh0gNa054R1zzSXfwvTacTBhnYaAckckq6YMULX1InstmwsjVcQvyyllsqR7boX0DQsmeEbrk/EtwudeGADV58s/oq4Htsr5KtJI0nCt1NbZm1TBLyQ3mBo7wyRUp1ksnobPSokzgxGdu06ckhW/F9t/Jgzfdx+CJyRK5ImCTQiSpWNhOAXkKGOTejypXvYxUpOBEx2h0cNCrq8UGrVFU6dmA/DVkW+ti19GfPEJSWmzB1qqz7bkYsVhbRvN2DIPol0cji28kOvPs2lzuZlZMifGjoYGuVkrrhDhklocPAFFLuryERwSsfJm7igdQu5rdkluw4SFctDoCzV4W3OEU2yNBvhCzDHlzW1tre15LH8GntA9Vs7yyf5I+mLn9yX6A63WQPGyDfsdk7j4I2HyU40wVOw/aCad2Abq6xsaKy2gEyqAFVoKdkl1smsFjn2HHetR2XYBd3HFA+K1901oc48gVjrstGJ1ervUcQD/SCU/HFuNL2Z8klGVv0XLY+XmNBkO4ZKsU8pjl0kqVHLbt2yJyRK5IoVNQvLy8gE8vFeXlCGetLSLex2xpPb4gzCGX02XytTabMC5rt2z/8AQgrOXuxZ8iNeFkN22iFoLPWlY+jUgo5YLUsE40zpwlaLV61YaT3rKiyOcQ46EonxXeYawMnUie6c1E6qcLIGh90IxTSsLaujTcLsDXN7wtbefrTzWGui2jEFpalv0BPvUT00VlG5JkdeW9pS07RKiq1AWwqTKkEhUumWqwt/qFTtFaVC+uow6Sj2DoktVq9HZqr+THeeg95CCWKhgptGmQnvRe86YdRDTu8GOYbnHdMKg5dLBGonJ8iVyojco3KRyjctBmI3JEpSIENQvJF5AIqReXlCDagkLOXnS+i0pQu9rN/Nzy74GyVkWrH4ZU6MdUbBU1ntUKe3WbdDDqsclZ0YSoG3/aC93cgjqjho5w8StDaDTmHOaDtOUprLtpkyXeSZF8UJlCU5aPXZf9VjMxjjQ7+PNGQ22WkNLT6Np9k5+J1KJcP2ay4cBMOncahaCy2iz0mhgcTG8ZJUpfBpWOUVT2Mua7HUaQDnF7t3Eye7uU1VsHNRWq/qTB6488/IZqOz3iKgy07o+KS17L2yVSUmphUtkoF7gxpaCZguMCY0nmVbHFspkkoqyG3V8RA2Ajx3VMqe1WZ1Nxa8Frhsfj171XcutFUqOLJ27GOTHJzkwlWKjCkXivIENOvJJXkAipF5NLtemagSey2cvdA8TyCzlrvUVLfUpt9SjScB1Jc1riesrUXfawyjVqey0nyGQ75XJLuvT0dueXaVaZBP98g+YSZsdjWzRtrh+IbjUfNCK9OCoqtqLKuJv+RuFcthDgHt0PuO471n7NvQLt13NqNk6hVrFc9OcwQDyMZomxspBdr57KryrTHQ1LlVlqjw40EObVqASJkB0fZRs3VZsOfpqjzqXPwtBkj1W9IQGjdVqPqzCN3dcdQGahcTyOio5Gv8xekX7suykzNrGj+qM/MqxVgHIJWsjJea3cpNuTFSftihJepwU2QYOImesLwdOaW0UxUbhntASBz9qOqZF2+KESVK2X7JfAtLWUarQTIaH/zNJykH5IVeFidRqFjtRvsRzCGWevgeCNiPiuh3zdotNBtRsYiJB6xmD3rZgyN6Zh8jEo00YQqMp7xGRyPLkVGVrMY0lNJSkpqhDS+mb7Q96q2292UxzKF1bRA3z3380HvB3Rx/uzPglNjaRZqcQ1K78DDhbuQNAjljoAtDWyRud3O3J6LOWOy4QMszmfoj9z1IMKIJZvqt6OyuaN4nuH6rkV71C21npTp+8En4rqvFj5pDx8VyjiR4/wBbU6CmPJgVJlkE6NbFCIWG1Yey71T7jzQCx1USD1nejdB8kGGU8Ds9EdsNUR1WWs1vgYXZjY7j9Feo2sDMOB8UqcbHQdaNnZ7aAIyVs2kEZrH/ALXy5KxSvvTc9EqmMNBUeCqxdi00+KqUqjn65DkiNGnCo3WkGvkUMgKrXo48pI5OGrTsQrb01jZKpZajC3jezqNVzKowu0keq8bOC6twJeXprKBrkT3bfGVzn8Qbua9rXEZ6TujP4J3gWMqUnmcLgGncg5x981uwyvfsw+RBqNeu0aDiq6v/AHNG8VB12d8j4LLldVtVAS5pEtcII5g6rm99XYaFUsOmrTzb9dl0IuzmNA8pF5eVypdtlKNAJ5oPTscvk7fFbeu6maObe2SQOueRQl134QqNDbBTaavWJuaV9BT2WjCFEKPELpAb1B7lyni04bbU6we/b5LrdqspcZXLuPbLD2uAzl3kcwPilzWxi3HRXsL0WorPXdWkI/ZnJEzVhdlhOaU4NUlOhKQ2bYxHU2SjN22WIVexWRHrHThInI0dF+yUArkKOjopHFUEvsiwqWjTSsYrFOkokBszHG1H91980I/DqvhrO5Yqf/YfBafi2jNE9xWN4IaTVqxoA0+IJ+Up+PS/dAluP8ne6gl7TzCD3/dDbQ3Do5ubXcjyPQolTd2aR6D4JI1XSRwzmdvuWrRPbaY9oZt89vFUgurmmHTl9/NAr24UpPBe3sOgmRoe9unwTFP5K0VG0MT/AOluQ+ZSVqU5ogaeERz+ChfSlEIJNFPFNWvRZqSjQzA6hQI2jZf3J6kieg1XL/xHsH7klrZIId+UTmeq7g+7gGgTIg6eeSyF/cPAtIOhnbYiNUuW0MxunR8+WRxmRruOfULRXdXDhl/hDLTdJo1n03SC1xAPTb3QrVGlBk5H2hoe9Z5G3Fjd2jSWanKK0bEqNyOxZGJWos9jWGb2dLjxWyrZ7LCKUKcJ1Kyqy2gl0Vcj1NymaF5lmKs07OjQttDabVYYxOZQVW9b8o2dvbd2tmDNx8Nu8q6QFGU3xirYN4tcBRdPI+aDfhnd5l9TKHOw/wC3X3mPBAuIuIX2gknstHqtGg6nmeq2f4fXeaNmbj1cS+Nxi0B6rRgjchnm434+Hi/uf/UdBY2KbByMeRSA6qR47I759wTW05BW08+NblHSR0S1xLXEZZH4L1Maj7ySVj2D3FQAKrN3XqVORmkq1wJkqjWvlgyGfd9VchZNMTy69FGSAZMAdT80Lq3s46CENtFUnUkqWWo6JQttN+EMe1xaBIBHilq3cC52gB8c1zPERoYPTJX6F+12ARUJA2IBVA0D+OuBC8PtFNvaZPpGD+ZgE4mjcgajksAyiuz3ZxmMR9OIyPaAJGWxauf8XXTTp1BWs5Bs9bE5kaMePXp9ImQOR6LLni19SO7+FZYyl+VPv1/RmmscwyyctpzHcVpLo4ywwKrcQ9oZP8RoUETHUQVl77PQT8RNa6+P6+DpFj4gs1QZVA08njCffkfNEBUpkSHsI54m/Vck9CRoV4MdzHkoYpeAr1a/h/0de/aVFo7VWmP72qjbeOLLTHZJqHk0QP8Ac6AuYCmefkE4Uh396llofhsb+q/8L/VmlvPjutVkUwKTf6c3/wC46eCzznEmSSSdzPvSIjdFxVbS6GDs7vM4R9T0USbdHRUMXjQb0kVbBdhr1GsnCJGJ3st6Dcrr1y3KBTDQSQBrue9Ubh4Lo0mkw5zt3k8uQ2WquqnhpyddAt2LHwW+zx/4l5q8if0faPqsgNby+WSfZ26qOs6XHpknUakJxyhWZFR2vIOHQ/BT1KWf3Kjt7ZYT0I9yAAFaODoaD6RxO8rzeFabfWLie6Aj1b1VBW9UKJhIbLw/SjJvmqV4cJAiW5IvZNCpn6KcnZDEP4VqbJr+GKgaSM42WubqmM0crWGznFVkHuUVrZis7qWWGcbRHqVM8xyBkzAJcSNAFbvj+I7vKpfyP/K74FRxT0x2PJLG1OPa2ZNzCCQRBBII3BGRC8mO27h8AkK5bVOj6Bhy84Rk12k/5JF5RryAzkPXk1KzUd4USBKfFNmk4Quxr3l1Wi54EFpMikDEy7Lt8oBXVLmswNNkNa0drJrQBrGQGmixtxf+Ez89T/kthcH8Jnc7/kV0YxUFo8B5Pk5PIk5Tf7ekFnUAABsPevWkhrJ0DZPkFWqet/aVBeX8F35HfBEyD6bpEjdSMOaF2D+G3uCssVwBZgTLQZpu7j8FVpJK/qP7j81RkP/Z"/>
          <p:cNvSpPr>
            <a:spLocks noChangeAspect="1" noChangeArrowheads="1"/>
          </p:cNvSpPr>
          <p:nvPr/>
        </p:nvSpPr>
        <p:spPr bwMode="auto">
          <a:xfrm>
            <a:off x="307975" y="-1181100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9404"/>
            <a:ext cx="2095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428992" y="4220182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王力宏</a:t>
            </a:r>
            <a:endParaRPr lang="en-US" altLang="zh-CN" dirty="0" smtClean="0"/>
          </a:p>
          <a:p>
            <a:r>
              <a:rPr lang="en-US" dirty="0" err="1" smtClean="0"/>
              <a:t>wáng</a:t>
            </a:r>
            <a:r>
              <a:rPr lang="en-US" dirty="0" smtClean="0"/>
              <a:t> </a:t>
            </a:r>
            <a:r>
              <a:rPr lang="en-US" dirty="0" err="1" smtClean="0"/>
              <a:t>lì</a:t>
            </a:r>
            <a:r>
              <a:rPr lang="en-US" dirty="0" smtClean="0"/>
              <a:t> </a:t>
            </a:r>
            <a:r>
              <a:rPr lang="en-US" dirty="0" err="1" smtClean="0"/>
              <a:t>hóng</a:t>
            </a: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43768" y="4786322"/>
            <a:ext cx="200023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 smtClean="0"/>
              <a:t>Karel</a:t>
            </a:r>
            <a:r>
              <a:rPr lang="en-US" altLang="zh-CN" sz="2500" dirty="0" smtClean="0"/>
              <a:t> </a:t>
            </a:r>
            <a:r>
              <a:rPr lang="en-US" altLang="zh-CN" sz="2500" dirty="0" err="1" smtClean="0"/>
              <a:t>Gott</a:t>
            </a:r>
            <a:endParaRPr lang="en-US" altLang="zh-CN" sz="25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同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cs-CZ" dirty="0" err="1"/>
              <a:t>tóng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1497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我和你都是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1990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年出生的，我们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dirty="0" err="1" smtClean="0">
                <a:latin typeface="標楷體" pitchFamily="65" charset="-120"/>
                <a:ea typeface="標楷體" pitchFamily="65" charset="-120"/>
              </a:rPr>
              <a:t>Klara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Lucie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都是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班的学生，他们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他们的英文名字都是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Kevin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，他们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我八点到学校，你也是，我们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到学校。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相同（一样）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←→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 不同（不一样）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Ａ跟Ｂ不同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6216" y="1124744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同年</a:t>
            </a:r>
            <a:endParaRPr lang="cs-CZ" sz="3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35788" y="1803987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同班</a:t>
            </a:r>
            <a:endParaRPr lang="cs-CZ" sz="3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8616" y="2442954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同名</a:t>
            </a:r>
            <a:endParaRPr lang="cs-CZ" sz="3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64560" y="2996952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同时</a:t>
            </a:r>
            <a:endParaRPr lang="cs-CZ" sz="3000" dirty="0"/>
          </a:p>
        </p:txBody>
      </p:sp>
      <p:sp>
        <p:nvSpPr>
          <p:cNvPr id="10" name="TextovéPole 6"/>
          <p:cNvSpPr txBox="1"/>
          <p:nvPr/>
        </p:nvSpPr>
        <p:spPr>
          <a:xfrm>
            <a:off x="3357554" y="4929198"/>
            <a:ext cx="521497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我们每天在不同的教室上课。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我的课跟你的不同。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印象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 smtClean="0"/>
              <a:t>yìnxiàng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你对～的印象怎么样？我对布尔诺的印象很好。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～给你什么样的印象？布尔诺给我很好的印象。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你对哪个地方的印象最好？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哪个城市给你的印象最好？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打印，打印机，复印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28674" name="Picture 2" descr="http://www.oasky.com.tw/upload/product_cat/20090801015753.jpg"/>
          <p:cNvPicPr>
            <a:picLocks noChangeAspect="1" noChangeArrowheads="1"/>
          </p:cNvPicPr>
          <p:nvPr/>
        </p:nvPicPr>
        <p:blipFill>
          <a:blip r:embed="rId3"/>
          <a:srcRect l="12857" t="6818" r="17142"/>
          <a:stretch>
            <a:fillRect/>
          </a:stretch>
        </p:blipFill>
        <p:spPr bwMode="auto">
          <a:xfrm>
            <a:off x="5357818" y="3429000"/>
            <a:ext cx="3500462" cy="292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cs-CZ" dirty="0" err="1"/>
              <a:t>chéng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1497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跟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成了好朋友／情人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他的梦想是成为医生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后来他成了医生。</a:t>
            </a:r>
            <a:endParaRPr lang="en-US" altLang="zh-CN" dirty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你想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成为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dirty="0" err="1" smtClean="0"/>
              <a:t>wéi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医生吗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我想成为医生。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我不想成为医生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我想成为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明星。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72" y="5143512"/>
            <a:ext cx="75724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作家</a:t>
            </a:r>
            <a:r>
              <a:rPr lang="zh-CN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zuòjiā</a:t>
            </a:r>
            <a:r>
              <a:rPr lang="en-US" sz="2500" dirty="0" smtClean="0"/>
              <a:t> </a:t>
            </a:r>
            <a:r>
              <a:rPr lang="zh-TW" altLang="en-US" sz="2500" dirty="0" smtClean="0"/>
              <a:t>  </a:t>
            </a:r>
            <a:r>
              <a:rPr lang="en-US" sz="2500" dirty="0" smtClean="0">
                <a:solidFill>
                  <a:srgbClr val="C00000"/>
                </a:solidFill>
              </a:rPr>
              <a:t>writer </a:t>
            </a:r>
            <a:r>
              <a:rPr lang="zh-CN" altLang="en-US" sz="2500" dirty="0" smtClean="0"/>
              <a:t>　　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翻译</a:t>
            </a:r>
            <a:r>
              <a:rPr lang="zh-TW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fānyì</a:t>
            </a:r>
            <a:r>
              <a:rPr lang="zh-CN" altLang="en-US" sz="2500" dirty="0" smtClean="0"/>
              <a:t> </a:t>
            </a:r>
            <a:r>
              <a:rPr lang="zh-TW" altLang="en-US" sz="2500" dirty="0" smtClean="0"/>
              <a:t>    </a:t>
            </a:r>
            <a:r>
              <a:rPr lang="en-US" sz="2800" dirty="0" smtClean="0">
                <a:solidFill>
                  <a:srgbClr val="C00000"/>
                </a:solidFill>
              </a:rPr>
              <a:t>interpreter </a:t>
            </a:r>
            <a:r>
              <a:rPr lang="zh-CN" altLang="en-US" sz="2500" dirty="0" smtClean="0"/>
              <a:t>　　　　　　</a:t>
            </a:r>
            <a:endParaRPr lang="en-US" altLang="zh-CN" sz="2500" dirty="0" smtClean="0"/>
          </a:p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画家</a:t>
            </a:r>
            <a:r>
              <a:rPr lang="zh-CN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huàjiā</a:t>
            </a:r>
            <a:r>
              <a:rPr lang="en-US" sz="2500" dirty="0" smtClean="0"/>
              <a:t>  </a:t>
            </a:r>
            <a:r>
              <a:rPr lang="en-US" sz="2500" dirty="0" smtClean="0">
                <a:solidFill>
                  <a:srgbClr val="C00000"/>
                </a:solidFill>
              </a:rPr>
              <a:t>painter </a:t>
            </a:r>
            <a:r>
              <a:rPr lang="zh-CN" altLang="en-US" sz="2500" dirty="0" smtClean="0"/>
              <a:t>　</a:t>
            </a:r>
            <a:r>
              <a:rPr lang="zh-TW" altLang="en-US" sz="2500" dirty="0" smtClean="0"/>
              <a:t>  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警察</a:t>
            </a:r>
            <a:r>
              <a:rPr lang="zh-CN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jǐngchá</a:t>
            </a:r>
            <a:r>
              <a:rPr lang="zh-TW" altLang="en-US" sz="2500" dirty="0" smtClean="0"/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police</a:t>
            </a:r>
            <a:endParaRPr lang="cs-CZ" sz="2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演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/>
              <a:t>yǎn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1497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演电影，开演，演员，演戏</a:t>
            </a:r>
            <a:r>
              <a:rPr lang="zh-CN" altLang="en-US" dirty="0" smtClean="0"/>
              <a:t>（</a:t>
            </a:r>
            <a:r>
              <a:rPr lang="cs-CZ" dirty="0" err="1"/>
              <a:t>xì</a:t>
            </a:r>
            <a:r>
              <a:rPr lang="zh-CN" altLang="en-US" dirty="0" smtClean="0"/>
              <a:t>）</a:t>
            </a:r>
            <a:endParaRPr lang="en-US" altLang="zh-TW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费时，费心，费力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觉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得做什么事很费力气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搬家</a:t>
            </a:r>
            <a:r>
              <a:rPr lang="zh-CN" altLang="en-US" dirty="0" smtClean="0"/>
              <a:t>（</a:t>
            </a:r>
            <a:r>
              <a:rPr lang="cs-CZ" dirty="0" err="1" smtClean="0"/>
              <a:t>bānjiā</a:t>
            </a:r>
            <a:r>
              <a:rPr lang="zh-CN" altLang="en-US" dirty="0"/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move</a:t>
            </a:r>
            <a:r>
              <a:rPr lang="zh-CN" altLang="en-US" dirty="0" smtClean="0"/>
              <a:t>）／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打扫</a:t>
            </a:r>
            <a:r>
              <a:rPr lang="zh-CN" altLang="en-US" dirty="0" smtClean="0"/>
              <a:t>（</a:t>
            </a:r>
            <a:r>
              <a:rPr lang="cs-CZ" dirty="0"/>
              <a:t> </a:t>
            </a:r>
            <a:r>
              <a:rPr lang="cs-CZ" dirty="0" err="1" smtClean="0"/>
              <a:t>dǎsǎo</a:t>
            </a:r>
            <a:r>
              <a:rPr lang="cs-CZ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clean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做饭／打球 </a:t>
            </a:r>
            <a:r>
              <a:rPr lang="en-US" altLang="zh-CN" dirty="0" smtClean="0"/>
              <a:t>...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57158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费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cs-CZ" sz="4400" dirty="0" err="1"/>
              <a:t>fèi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　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力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气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cs-CZ" dirty="0" err="1" smtClean="0"/>
              <a:t>lìqì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637984" cy="452596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生气，人气（</a:t>
            </a:r>
            <a:r>
              <a:rPr lang="cs-CZ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popularity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），冷气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费了很大力气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他的力气很大。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他的人气很高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←→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他的人气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很不高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CN" dirty="0" smtClean="0"/>
              <a:t>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兄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弟</a:t>
            </a:r>
            <a:r>
              <a:rPr lang="zh-CN" altLang="en-US" dirty="0" smtClean="0"/>
              <a:t>（</a:t>
            </a:r>
            <a:r>
              <a:rPr lang="cs-CZ" dirty="0"/>
              <a:t> </a:t>
            </a:r>
            <a:r>
              <a:rPr lang="cs-CZ" dirty="0" err="1" smtClean="0"/>
              <a:t>xiōngdì</a:t>
            </a:r>
            <a:r>
              <a:rPr lang="cs-CZ" dirty="0" smtClean="0"/>
              <a:t> </a:t>
            </a:r>
            <a:r>
              <a:rPr lang="zh-CN" altLang="en-US" dirty="0" smtClean="0"/>
              <a:t>），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姐妹</a:t>
            </a:r>
            <a:r>
              <a:rPr lang="zh-CN" altLang="en-US" dirty="0" smtClean="0"/>
              <a:t>（</a:t>
            </a:r>
            <a:r>
              <a:rPr lang="cs-CZ" dirty="0"/>
              <a:t> </a:t>
            </a:r>
            <a:r>
              <a:rPr lang="cs-CZ" dirty="0" err="1" smtClean="0"/>
              <a:t>jiěmèi</a:t>
            </a:r>
            <a:r>
              <a:rPr lang="cs-CZ" dirty="0" smtClean="0"/>
              <a:t> </a:t>
            </a:r>
            <a:r>
              <a:rPr lang="zh-CN" altLang="en-US" dirty="0" smtClean="0"/>
              <a:t>）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079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俩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cs-CZ" dirty="0" err="1"/>
              <a:t>liǎng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94" y="5155084"/>
            <a:ext cx="4417926" cy="16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后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cs-CZ" dirty="0" err="1" smtClean="0"/>
              <a:t>hòutiān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大前天，前天，昨天，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　　　　　　　　　　明天，后天，大后天 </a:t>
            </a: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一言为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定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cs-CZ" dirty="0" err="1" smtClean="0"/>
              <a:t>yì</a:t>
            </a:r>
            <a:r>
              <a:rPr lang="en-US" dirty="0" smtClean="0"/>
              <a:t> </a:t>
            </a:r>
            <a:r>
              <a:rPr lang="cs-CZ" dirty="0" err="1" smtClean="0"/>
              <a:t>yán</a:t>
            </a:r>
            <a:r>
              <a:rPr lang="en-US" dirty="0" smtClean="0"/>
              <a:t> </a:t>
            </a:r>
            <a:r>
              <a:rPr lang="cs-CZ" dirty="0" err="1" smtClean="0"/>
              <a:t>wéi</a:t>
            </a:r>
            <a:r>
              <a:rPr lang="en-US" dirty="0" smtClean="0"/>
              <a:t> </a:t>
            </a:r>
            <a:r>
              <a:rPr lang="cs-CZ" dirty="0" err="1" smtClean="0"/>
              <a:t>dìng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85786" y="392906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：我周末想去爬山，不知道你有没有时间？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：我这个周末可以，什么时候？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：这个星期天下午三点。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：太好了，那么一言为定。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P10101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-190500" y="142901"/>
            <a:ext cx="9629242" cy="7000875"/>
          </a:xfrm>
        </p:spPr>
      </p:pic>
      <p:sp>
        <p:nvSpPr>
          <p:cNvPr id="7" name="文字方塊 6"/>
          <p:cNvSpPr txBox="1"/>
          <p:nvPr/>
        </p:nvSpPr>
        <p:spPr>
          <a:xfrm>
            <a:off x="0" y="71414"/>
            <a:ext cx="8001024" cy="1523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：从公园到老师办公室怎么走？</a:t>
            </a:r>
            <a:endParaRPr lang="en-US" altLang="zh-CN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2500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：你从公园出来，上五行路，往北走，到了第一个路口往东拐，过两个路口，到第三个路口往左一拐，就到了。</a:t>
            </a:r>
            <a:endParaRPr lang="en-US" altLang="zh-CN" sz="25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8" name="圖片 7" descr="太陽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3324" y="5786454"/>
            <a:ext cx="870676" cy="78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也／都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不／没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 descr="咖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1372817" cy="1368861"/>
          </a:xfrm>
        </p:spPr>
      </p:pic>
      <p:sp>
        <p:nvSpPr>
          <p:cNvPr id="5" name="文字方塊 4"/>
          <p:cNvSpPr txBox="1"/>
          <p:nvPr/>
        </p:nvSpPr>
        <p:spPr>
          <a:xfrm>
            <a:off x="1000100" y="2857496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一杯咖啡</a:t>
            </a:r>
            <a:endParaRPr lang="zh-TW" altLang="en-US" sz="2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85984" y="1428736"/>
            <a:ext cx="4286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如果我想睡好觉，那我不能喝咖啡，一杯咖啡都不能喝。</a:t>
            </a:r>
            <a:endParaRPr lang="zh-TW" altLang="en-US" sz="2500" dirty="0"/>
          </a:p>
        </p:txBody>
      </p:sp>
      <p:pic>
        <p:nvPicPr>
          <p:cNvPr id="66562" name="Picture 2" descr="http://upload.wikimedia.org/wikipedia/commons/b/b2/%E6%B0%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1643054" cy="1643054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071538" y="5500702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一个汉字</a:t>
            </a:r>
            <a:endParaRPr lang="zh-TW" altLang="en-US" sz="2500" dirty="0"/>
          </a:p>
        </p:txBody>
      </p:sp>
      <p:pic>
        <p:nvPicPr>
          <p:cNvPr id="66564" name="Picture 4" descr="http://image.big5.made-in-china.com/2f0j01WBSQeTygguoz/%E9%A3%8E%E5%8E%8B%E9%A2%86%E8%A1%AC%E8%A1%AB%EF%BC%88AEM020%EF%BC%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14686"/>
            <a:ext cx="1533607" cy="214314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3143240" y="5429264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一件衬衫</a:t>
            </a:r>
            <a:endParaRPr lang="zh-TW" altLang="en-US" sz="2500" dirty="0"/>
          </a:p>
        </p:txBody>
      </p:sp>
      <p:pic>
        <p:nvPicPr>
          <p:cNvPr id="66566" name="Picture 6" descr="https://encrypted-tbn3.gstatic.com/images?q=tbn:ANd9GcQLS_PmpoheY9JL2YwyWQEptf7HyGrEGbkSa_nfs2HGRuOMo1ip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8224" y="3929066"/>
            <a:ext cx="2000263" cy="142876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5572132" y="5500702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一篇日记</a:t>
            </a:r>
            <a:endParaRPr lang="zh-TW" altLang="en-US" sz="2500" dirty="0"/>
          </a:p>
        </p:txBody>
      </p:sp>
      <p:pic>
        <p:nvPicPr>
          <p:cNvPr id="66568" name="Picture 8" descr="http://www.scan001.com/images/pbh3/wall/20050210/12800rose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928802"/>
            <a:ext cx="1857356" cy="1485885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7643834" y="3500438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一朵</a:t>
            </a:r>
            <a:endParaRPr lang="en-US" altLang="zh-CN" sz="2500" dirty="0" smtClean="0"/>
          </a:p>
          <a:p>
            <a:r>
              <a:rPr lang="zh-CN" altLang="en-US" sz="2500" dirty="0" smtClean="0"/>
              <a:t>花</a:t>
            </a:r>
            <a:endParaRPr lang="zh-TW" altLang="en-US" sz="2500" dirty="0"/>
          </a:p>
        </p:txBody>
      </p:sp>
      <p:pic>
        <p:nvPicPr>
          <p:cNvPr id="15" name="圖片 14" descr="太陽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24" y="5715016"/>
            <a:ext cx="870676" cy="78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比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804" y="1000108"/>
            <a:ext cx="8229600" cy="5286412"/>
          </a:xfrm>
        </p:spPr>
        <p:txBody>
          <a:bodyPr/>
          <a:lstStyle/>
          <a:p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Ａ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Ｂ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en-US" altLang="zh-CN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Adj</a:t>
            </a:r>
            <a:endParaRPr lang="en-US" altLang="zh-CN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Ａ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Ｂ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en-US" altLang="zh-CN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Adj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一点儿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得多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多了</a:t>
            </a:r>
            <a:endParaRPr lang="en-US" altLang="zh-CN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Ａ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Ｂ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还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en-US" altLang="zh-CN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Adj</a:t>
            </a:r>
            <a:endParaRPr lang="en-US" altLang="zh-CN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我觉得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英语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比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日语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难多了。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英语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难，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捷克语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比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英语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更难。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春天，夏天，秋天，冬天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舒服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布拉格，布尔诺，库伦洛夫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方便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00100" y="4457343"/>
            <a:ext cx="5643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500" dirty="0" smtClean="0"/>
          </a:p>
          <a:p>
            <a:endParaRPr lang="zh-TW" altLang="en-US" sz="2500" dirty="0"/>
          </a:p>
        </p:txBody>
      </p:sp>
      <p:pic>
        <p:nvPicPr>
          <p:cNvPr id="5" name="圖片 4" descr="太陽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4630" y="4857760"/>
            <a:ext cx="1799370" cy="162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（兔子和柚子在车站）</a:t>
            </a:r>
            <a:endParaRPr lang="cs-CZ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兔子：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你要去哪里啊？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柚子：我要</a:t>
            </a:r>
            <a:r>
              <a:rPr lang="zh-TW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到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银行</a:t>
            </a:r>
            <a:r>
              <a:rPr lang="zh-CN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开户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kern="100" dirty="0">
                <a:latin typeface="標楷體" pitchFamily="65" charset="-120"/>
                <a:ea typeface="標楷體" pitchFamily="65" charset="-120"/>
              </a:rPr>
              <a:t>TESCO</a:t>
            </a:r>
            <a:r>
              <a:rPr lang="zh-TW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endParaRPr lang="en-US" altLang="zh-TW" kern="1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买水果，还要到</a:t>
            </a:r>
            <a:r>
              <a:rPr lang="en-US" kern="100" dirty="0" smtClean="0">
                <a:latin typeface="標楷體" pitchFamily="65" charset="-120"/>
                <a:ea typeface="標楷體" pitchFamily="65" charset="-120"/>
              </a:rPr>
              <a:t>H&amp;M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买衣服</a:t>
            </a:r>
            <a:r>
              <a:rPr lang="en-US" kern="100" dirty="0" smtClean="0">
                <a:latin typeface="標楷體" pitchFamily="65" charset="-120"/>
                <a:ea typeface="標楷體" pitchFamily="65" charset="-120"/>
              </a:rPr>
              <a:t>...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兔子：等一下，我有点儿想上厕所。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柚子：你在</a:t>
            </a:r>
            <a:r>
              <a:rPr lang="en-US" kern="100" dirty="0">
                <a:latin typeface="標楷體" pitchFamily="65" charset="-120"/>
                <a:ea typeface="標楷體" pitchFamily="65" charset="-120"/>
              </a:rPr>
              <a:t>student </a:t>
            </a:r>
            <a:r>
              <a:rPr lang="en-US" kern="100" dirty="0" smtClean="0">
                <a:latin typeface="標楷體" pitchFamily="65" charset="-120"/>
                <a:ea typeface="標楷體" pitchFamily="65" charset="-120"/>
              </a:rPr>
              <a:t>agency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刚上完厕所，现在　　　</a:t>
            </a:r>
            <a:endParaRPr lang="en-US" altLang="zh-CN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　又想上厕所啊？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兔子：街上</a:t>
            </a:r>
            <a:r>
              <a:rPr lang="zh-CN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间厕所</a:t>
            </a:r>
            <a:r>
              <a:rPr lang="zh-CN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也没有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，怎么办？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 我们去问问路人吧。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endParaRPr lang="cs-CZ" kern="100" dirty="0"/>
          </a:p>
          <a:p>
            <a:endParaRPr lang="cs-CZ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43702" y="857232"/>
            <a:ext cx="2143140" cy="12157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kern="100" dirty="0" smtClean="0">
                <a:latin typeface="標楷體" pitchFamily="65" charset="-120"/>
                <a:ea typeface="標楷體" pitchFamily="65" charset="-120"/>
              </a:rPr>
              <a:t>开户</a:t>
            </a:r>
            <a:r>
              <a:rPr lang="zh-TW" altLang="en-US" sz="2500" kern="1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sz="2500" dirty="0" err="1" smtClean="0"/>
              <a:t>kāi</a:t>
            </a:r>
            <a:r>
              <a:rPr lang="en-US" sz="2500" dirty="0" smtClean="0"/>
              <a:t> </a:t>
            </a:r>
            <a:r>
              <a:rPr lang="en-US" sz="2500" dirty="0" err="1" smtClean="0"/>
              <a:t>hù</a:t>
            </a:r>
            <a:endParaRPr lang="en-US" sz="25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to open a bank account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686800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兔子：</a:t>
            </a: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请问厕所在哪里？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en-US" kern="100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Tereza</a:t>
            </a: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：你从这儿一直往前走，过三个路口，　　　</a:t>
            </a:r>
            <a:endParaRPr lang="en-US" altLang="zh-CN" kern="1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　　　　往</a:t>
            </a:r>
            <a:r>
              <a:rPr lang="zh-TW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西一拐就到了。</a:t>
            </a:r>
            <a:endParaRPr lang="cs-CZ" kern="1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柚子：你是说从这里走吗？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en-US" kern="100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Tereza</a:t>
            </a: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：是的，没关系我顺路，我带你们去吧！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兔子＆柚子：谢谢你！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702181"/>
            <a:ext cx="734380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順路</a:t>
            </a:r>
            <a:r>
              <a:rPr lang="zh-TW" altLang="en-US" sz="2500" dirty="0" smtClean="0"/>
              <a:t>　</a:t>
            </a:r>
            <a:r>
              <a:rPr lang="cs-CZ" sz="2500" dirty="0"/>
              <a:t> </a:t>
            </a:r>
            <a:r>
              <a:rPr lang="cs-CZ" sz="2800" dirty="0" err="1" smtClean="0"/>
              <a:t>shùnlù</a:t>
            </a:r>
            <a:r>
              <a:rPr lang="cs-CZ" sz="2500" dirty="0" smtClean="0"/>
              <a:t> </a:t>
            </a:r>
            <a:r>
              <a:rPr lang="zh-TW" altLang="en-US" sz="2500" dirty="0" smtClean="0"/>
              <a:t>　</a:t>
            </a:r>
            <a:r>
              <a:rPr lang="en-US" sz="2800" dirty="0">
                <a:solidFill>
                  <a:srgbClr val="C00000"/>
                </a:solidFill>
              </a:rPr>
              <a:t>on the way (to somewhere else)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在布尔诺的街上，三个人聊天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cs-CZ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兔子：布尔诺的冬天会下雪吗？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kern="100" dirty="0" err="1">
                <a:latin typeface="標楷體" pitchFamily="65" charset="-120"/>
                <a:ea typeface="標楷體" pitchFamily="65" charset="-120"/>
              </a:rPr>
              <a:t>Tereza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不会下雪，只会下雨。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柚子：布尔诺的天气</a:t>
            </a:r>
            <a:r>
              <a:rPr lang="zh-CN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比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台北</a:t>
            </a:r>
            <a:r>
              <a:rPr lang="zh-CN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凉多了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兔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kern="100" dirty="0" err="1" smtClean="0">
                <a:latin typeface="標楷體" pitchFamily="65" charset="-120"/>
                <a:ea typeface="標楷體" pitchFamily="65" charset="-120"/>
              </a:rPr>
              <a:t>Tereza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，请问这里有中国餐馆吗？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kern="100" dirty="0" err="1" smtClean="0">
                <a:latin typeface="標楷體" pitchFamily="65" charset="-120"/>
                <a:ea typeface="標楷體" pitchFamily="65" charset="-120"/>
              </a:rPr>
              <a:t>Tereza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：附近有一间金汤匙，我告诉你们怎么　　</a:t>
            </a:r>
            <a:endParaRPr lang="en-US" altLang="zh-CN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　　走，往前走左拐就到了。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柚子：谢谢你。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kern="100" dirty="0" err="1">
                <a:latin typeface="標楷體" pitchFamily="65" charset="-120"/>
                <a:ea typeface="標楷體" pitchFamily="65" charset="-120"/>
              </a:rPr>
              <a:t>Tereza</a:t>
            </a: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：那我有事先走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后会有期。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23717" y="5963791"/>
            <a:ext cx="67311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汤匙</a:t>
            </a:r>
            <a:r>
              <a:rPr lang="zh-TW" altLang="en-US" sz="2500" dirty="0" smtClean="0"/>
              <a:t>　</a:t>
            </a:r>
            <a:r>
              <a:rPr lang="cs-CZ" sz="2500" dirty="0"/>
              <a:t> </a:t>
            </a:r>
            <a:r>
              <a:rPr lang="cs-CZ" sz="2800" dirty="0" err="1" smtClean="0"/>
              <a:t>tāngchí</a:t>
            </a:r>
            <a:r>
              <a:rPr lang="zh-TW" altLang="en-US" sz="2500" dirty="0" smtClean="0"/>
              <a:t>　</a:t>
            </a:r>
            <a:r>
              <a:rPr lang="en-US" altLang="zh-TW" sz="2500" dirty="0" smtClean="0">
                <a:solidFill>
                  <a:srgbClr val="C00000"/>
                </a:solidFill>
              </a:rPr>
              <a:t>spo</a:t>
            </a:r>
            <a:r>
              <a:rPr lang="en-US" sz="2800" dirty="0" smtClean="0">
                <a:solidFill>
                  <a:srgbClr val="C00000"/>
                </a:solidFill>
              </a:rPr>
              <a:t>on      </a:t>
            </a:r>
            <a:r>
              <a:rPr lang="zh-CN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附近</a:t>
            </a:r>
            <a:r>
              <a:rPr lang="zh-CN" alt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err="1" smtClean="0"/>
              <a:t>fùjìn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C00000"/>
                </a:solidFill>
              </a:rPr>
              <a:t>nearby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（兔子和柚子在餐</a:t>
            </a:r>
            <a:r>
              <a:rPr lang="zh-CN" altLang="en-US" sz="3200" kern="100" dirty="0">
                <a:latin typeface="標楷體" pitchFamily="65" charset="-120"/>
                <a:ea typeface="標楷體" pitchFamily="65" charset="-120"/>
              </a:rPr>
              <a:t>馆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cs-CZ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服务员：两位想吃点儿什么？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柚子：你们的招牌菜是什么？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服务员：我们的招牌菜是糖醋鱼和宫保鸡丁，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　　糖醋鱼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吃起来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酸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酸的、甜甜的，宫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　　保鸡丁</a:t>
            </a:r>
            <a:r>
              <a:rPr lang="zh-TW" altLang="en-US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吃起来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辣辣的，都好吃极了，　　　　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　　各来一个吧！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cs-CZ" kern="1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5818219"/>
            <a:ext cx="8641661" cy="7540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招牌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菜　</a:t>
            </a:r>
            <a:r>
              <a:rPr lang="cs-CZ" sz="2500" dirty="0"/>
              <a:t> </a:t>
            </a:r>
            <a:r>
              <a:rPr lang="cs-CZ" sz="2500" dirty="0" smtClean="0"/>
              <a:t>zhāopái</a:t>
            </a:r>
            <a:r>
              <a:rPr lang="en-US" sz="2500" dirty="0" smtClean="0"/>
              <a:t> </a:t>
            </a:r>
            <a:r>
              <a:rPr lang="cs-CZ" sz="2500" dirty="0" smtClean="0"/>
              <a:t>cài </a:t>
            </a:r>
            <a:r>
              <a:rPr lang="zh-TW" altLang="en-US" sz="2500" dirty="0" smtClean="0"/>
              <a:t>　</a:t>
            </a:r>
            <a:r>
              <a:rPr lang="en-US" sz="2500" dirty="0">
                <a:solidFill>
                  <a:srgbClr val="C00000"/>
                </a:solidFill>
              </a:rPr>
              <a:t>a recommended specialty of a restaurant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44209" y="1556792"/>
            <a:ext cx="1556816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糖醋鱼</a:t>
            </a:r>
            <a:r>
              <a:rPr lang="zh-CN" altLang="en-US" sz="2500" dirty="0" smtClean="0"/>
              <a:t>　</a:t>
            </a:r>
            <a:r>
              <a:rPr lang="cs-CZ" sz="2500" dirty="0"/>
              <a:t> </a:t>
            </a:r>
            <a:r>
              <a:rPr lang="cs-CZ" sz="2500" dirty="0" err="1" smtClean="0"/>
              <a:t>tángcùyú</a:t>
            </a:r>
            <a:r>
              <a:rPr lang="cs-CZ" sz="2500" dirty="0" smtClean="0"/>
              <a:t> </a:t>
            </a:r>
            <a:r>
              <a:rPr lang="zh-CN" altLang="en-US" dirty="0" smtClean="0"/>
              <a:t>　</a:t>
            </a:r>
            <a:endParaRPr lang="cs-CZ" dirty="0"/>
          </a:p>
        </p:txBody>
      </p:sp>
      <p:sp>
        <p:nvSpPr>
          <p:cNvPr id="7" name="AutoShape 2" descr="data:image/jpeg;base64,/9j/4AAQSkZJRgABAQAAAQABAAD/2wCEAAkGBxQSEhQUEhQWFRQUFRQVFBcXGBUVFRQUFBQWFhYUFRcYHCggGBonGxQUITEhJSkrLy4uFx8zODMsOCgtLisBCgoKDg0OGxAQGywkICYsLCwuLSwsLCwsLC8sLCwsLCwsLCwsLCwsLCwsLCwsLCwsLCwsLCwsLCwsLCwsLCwsLP/AABEIAPcAzAMBIgACEQEDEQH/xAAbAAABBQEBAAAAAAAAAAAAAAADAAECBAUGB//EADsQAAEDAgUCBAUCBAYBBQAAAAEAAhEDIQQFEjFBUWEGInGBEzKRocFCsRQjUtEVYoLh8PEkBxYzcnP/xAAaAQACAwEBAAAAAAAAAAAAAAAABAECAwUG/8QALxEAAgIBBAEDAgUDBQAAAAAAAAECAxEEEiExQRMiUTJhBRSBkaFCcbEVI1LR8P/aAAwDAQACEQMRAD8A70NU2tUtKm1qkgQCkFIBOAoJGhMnKigBJkkkAJMkmQA8pkySAHlMkkgBimTpkAJNKdMUAMmTpggBlEqSYoAGVBzUVRIUgVnMUNCsuahkIA1g1SAUoShBAkydNCAGKiplQUAMknTIJGTFSTIAZMnhJADJJJIAZJIpIAZIpJnIAEa7ZiRKmuNxz3vxEMmQb9l2FAENE7xdZwm3khPKyOkVJMtCSMKMKaYhAAyE0IiaFIGmUykmIQVIpJ0kEkSmhSKiSgCKSSSgkSaE6SAIpKSZAEYTFTUSgCdKnN1VrudNlqYVllI0QFw9arrJ+2WEh6hwguUYnn9FCpXcAeSrOPrAGFl1ay4r1NsJvbJ/udGNMZrlGdlVCoys97mwHLfZiOqonEWQH1pTEfxHUbsorHQVqOMGxUrAKFKuHLKDyp4d8EJzT/iVzt9/Rlbo61B47NdJOCkvRI440JlJJAGgkkkpKjEpkikgkiSszF4T4wL3kiky4AJGojcmNxuruJa5xYxv6jc9AhZs4l4o0zpFNkv7l3yt+gJ9wst25vHRqltS+5x+bV6lA66VR0TtMgf6Sj5D40+IdNdoHGtu3+ocI+Y5aRRLXXJcYO7r7Lm6+ROF2i4jpA5uhvBXGT01pBuNk64Pw/nj6FQU69qboDT/AEld2xwIkXB2VoyyQ1gdJOmViBkxCkkUAFpvgBPiMTZCJsqmKevKa6+VV04rydTTwUoplDFVJKoVHI1ZyqVHLnQWTrxjhDOeo61FzkMuTKiSy619lNpVRj7Kzh7kDuta1mSQvNYTZvU9gnhShKF6yKwkecfZFJSIShWILyYpFwG6Ga46qSAiiUM4kJhX7KGBpYekAdXZVcTgR8QvneCW8SBEz6AK7SNlDFEcqi4XBPk5bNGuqPBaNrbxZVsXhWij8pLnAxBFjtrutXHOYyS6ByBz91kZ9W1U/IT8sCJiHSC6R2JsspccI2ivJzOLLXUGNfDq/wARwJbEu4uG++y6TwlgcXTAFXSKUWk+aOsXj0MKp4NyllAGrVAY7SdAdOqCfnI3BjjoVtUcS11Ro1lwPy73jn0S92pjV5N69PKznBrOIHKgcUAIWBm2Le0+Xb9zPCo0KlZ2wjuTAScNbbZ4GfyUYrOTrWVQdjKmsHD0nCJe0ekn7ytZuKGxN+V0YaqOPe8CU9O0/byWYsVRxKu0nggwqWKXnfxjHrKS8od0ecYZk11TqK1XKqVUpUdddAHFC1KTyhym4rgCww2WrlFKXTwFk0QunyyjpYO901oad92fCEddZsra+S3CSFicSymJe4NHdY+J8UUmmwc7vED7r0ErIrtnGr09lnMUbkJQsLC+LcM8wX6T/mEfda9PG03CQ9pHqFKnFhKiyPcWJxlLSnCSuYi0olMXHqhOcofxQaRflUckXUWdACqlerJPmHP0HRTr1YbMgbfRYWdZ3SoxqLfiQS1pN4jcgbBY+oo9ssq2zmfHlYTRpl5Ae4uqEQT8MGI6hGbitLG6WyB5WSIaADI97hZ+UMOLrOr1GiJhsTEDf2B/C6elg3NouY4bkPFojjb2AWVmVBy8jEMb1ExMc59VwZM6pJPRrd/aVo+Hsv0N+NUnU4QwT+nqOgssSpiC55ps+aq4Um9mt+Y+51FdJnOJfGmi3VpAa3hrWi2p3suPbLd7e2+Ev8nZtzCKh0u2Ucxr63QdhtA/ZV25i1lgR6DzO/2WLm83GoncO4ErOy7Lqle4fDNWkNYJe6InsBfrwmKamlyxeUo4OuoZhqNyKY4LiP2lW6NNzvM3EMvb/wCNpaD6h/5WDS8KUWma7pI/TIqEepPlB9JWvSxuGZ8Okx7aeiAxvE7XvMnr6ol6b9vbK7pdx6N3LmvYfNpdO5baPT/tTxQVZmMioKdWkSbkVGSAAP64sPqr7wAAfnYf1cj16hL36WNqxF8oyVjhLL8mFXCqVQtPHUIuNlm1Cuf6cq5bZHTrmpRyirUCWEw2twEwOSp1Ag1q+ik49/dN0RUpJMy1NrrrckDxOLLKjgwNc2mJeSd+gC7bC1NVNriNMtBg7i2y8+8NNourE1X7mdLrAkbX59F3tfEjSbja2y71EIQTcVg4ls5zwpM47MKvx8S7U6GtJA6QFn50wDY2V5mXjyybkku9AJ/ssXOsQNZA4S0cybZ6CicGls6wY9Rl1FtQjYlRqPUEwjSTR7W98IDqpIJGw3JIAHuUDFVpMIABTE5N8I8xGCXYcmRN39mzE+qzK2DqG+g+7gI+i28PVIEEGOIgfuCrFOmCN4niQkrarHyM12QRzDa+IpxMwCDBOpsjsfwsjF/y31MRWGvW0g6ohpPN/Rd3Vot23+v/AEuf8Q4Auou0i4v7C5SfqOE1uGViUeCv4YzqnXpsdTZo0lwLSIiDBO95hdfVdDXuMyGm3MkSI+y888KUzRbqf+p2okWJnYD0AC6nMKoGDe51i82bc7yGg+liuhK1YeBaFWZL+5keH8GWVHVHtjSyGzEguN4HoI91fz/NG4enB3dM/wB+8WssfIsU0vFGLvLnOPP8um4gDtIV7MMufiKgDqZ06ZkmGh3HqBfaUlVQ1P1O2/4H9TJynycnmGKfUEt2cYHXhb2WYtmAw7WmTXq/zHgbjWAWtg/L5Y95VPF42nh5p4aH1J81U+YMcYBFMbDb/tBweUVKjiSYaT56rjq1HkNAu472W00lHDNoUx+qfXwNVzaq+SAGt52J93OWqMmoU9BrM+NWqNa7TADWyJAtv6n7I78PhaDfMA4/1VIJ9Og9AEDEeJBVAbTaS4CAWiLDpO6yzt+lEykrMRisIseIs5c1rWwNRIloImPfe66ahjw1wG7SAT6R++680xGK0S91NwM/M7eTwFteHsydVpl5u0WB6eaNJ/dTGO1NpGV9UUkm0djiw1pGo+Q89A7b7kKjjsqdvTOrtysfOcz/APDmTLaugdQJkfaU/hnOzTPwqxJpkkscblhN47t+49LDWNNVixYv1FUroR31vrwSrSDDgQe6rvphwLeq7CpSp1m3AcDsf7FZNfJNF2GR0O4WX+nuL3QeUT+ejKLjNcnnmaZZUpumCW7yE2Az1zHQZI9V3xonYj6rnc2ytjnPgAEAG1t03JKKWRCVTkm145KGLzhzm6x5W/LHJ5Kwq9cucSeSrmY4csawQQLx9VmohFeDuU4hVFL4Cwowm1Jalpgs5HrIbJKtNaAhU23PZRn6qlt3pr7nGrq3lo1IiBM7T2MFQdUPVA+JIaZkSR9RP4S1LnW6ib7YzVTHojiqip5a4Aupkw14P1J2R3XVV7YII4M/RIq5uWWOqpbcFujgBqIiSLN7d1neLMSNAZNmi3qDufut/CkQ5/UQPyuZzLDl2KZTs4We/o1jRJn1IiO66EHuSQtH2zz8AMjyoOP8UGVGPZOglwDYIhz2t3i8eax6HdW8Xhq+IpE06nlkt0sa2nrE3k7nfsFeOMLqgZ5BqexsjjzebmOis4WjV1FlL+UwudLt3lhO17AR7puE4vr+xlKdkXnz2chhsJSouiq6XMJhjWkSepMQR3Cu5tj6rWt+G0NmwngbWjb0T4s031qtyAHnSBEuEkET7C61cNldSuQ+qG0qQgtDhNQtE3iYaO7vol3CDnufIxbbLas9mF4f8MVa1R76z5gDWTcCRMA9dtiDbut/FPw+EaZ0sMcy5x9Q0T9LIua5wGM+DhoBAdcH5RuXX3JJu7qe8Lk8RRLmS+ZO+oXO3Xtyr2S3YxwhetPlsycxxAqy4uc4kW8oY0A8Buokfuuh8JgjBmmRH8xxHXSS1wP11LGy/AaqgaACXOAjhdzQpB7nU2R/LgesNku+yLp4g0iccrJwedYxz/h4emJcaznOEg+ZxLWg9r/ZdDiMM7D02sa75QAX/qcRwDw0GVQyPA6MbWqPHlbVqNabQXPcQABvYSf9IVLG54/+KrUiYDajgG9gbETzsZ7q7e6KUfjJbTz2Sbl8nXeGs7iW1SSSRBgdxeNz3halDNaj6j2NpthpFy5zfKTFwGm+/RYHhvBkuBAt+3cldo2AIAAHQWCZ0zlJY8IS1SipsB/DCADuABPWFzucZe+kC5o1SZc7eB6LqAVMJiypTRlTe6nntHi+bY11R1zIbZo6LPXp3iTwayvL6MU6nT9DvUcHuvOMdgqlF5ZUaWuHB57g8hYem4nYhqYW9fsCUEtSWpBoezYhuknuqZK2sVhdQMbjbv2XJ4vNGgOHkmS0tLgHA+kyltXVmRyar1GDyDdjw0mnqguBI6agDB7fMU9Fji1s1CNBfAaJ1agAPmPF/qsBlWKskFzyYgfpAMQuiqvFNvmBEyQDYgTueg722RCqKj1k58ZWZ5yguGLw3zmTeLgug7aotKNSol+23J/t1VQYg6ZAA9bx7Wt6JPzchpkXAtpH44XLu0klLdDDO3ptdCSVcnh/c2qlYBungC/S3C53NMCazmvZOqQ14B02Lv22+iKw/FbJLgCJvwVZyCg5xN9LRud+0b777LWiT389+RiytKLwzawGRU6ABZT11IHnPmMxBImzd+OqbNcWMP5tIJdMyTsB6bbCB3VmrnLWscbeWOd5tH+/Zcq3PG164LyAwWFiRO4nr/smHan9DFYVSfM0beCqu+H8U0WUnEw1ulodAtqkiY6fusnOcTUcANd33gXMjYFWn46m8l1SryYEHjb78KhQxeGBL3GpUcNmhvl7X4CthSxkMPwAxWGbSptMGaroJO5Y07n1I+3dZ2ZVtRJv+NgLfRLOcZUrvD3Q0N2aNun7I2W5a6pD6gIp/QvjgdB3RLl5ReMdq5L/AIdwopt+M+0zpHbkjuYIW14boEU6lV29V7i2f6GiAT9HW7FUSz4rmtBgEgQIsAYI7dFq5u0UsO+mwaZa5rQJJaDvH7T3lKamb27f+TwiMc8HKMxLKlQOafleXAD/ADR5j3KxPGOC1VKddo8xgOA6iAJjYltvZTyrDNZUe8ydNhFgZtbmf7KjmTCDaS1x8sk2F4Hrsnaq9slh8FLZJxfHJ3nhfHj4YaNmgWiJ4JPcGx6LpKdQEWXn/hzLqzSXkkSZ0G7pMyTGwPTddVhqxBiQHDcT+4Wy11Vb2Ni0tPOa3GwpNVdlX6/lFBTtdsLFmDyKyg4vDChUM6yelimaKrf/AKuHzNPUH8K80p5WjWSFJp5R4x4hyKrg3xUEsPyVB8rvXoeyyda93x2CZWY6nVaHMdYg/uOh7rz7H/8Ap49rz8LzM3aSRIHQ91lKv4H69Zle49NXIeMchFQmrTbL4GtosXgcj/MuvKgWAqZwU1hiUJuDyjzOjnVKgwMpsmpEucRz73PYbLOxWMNU6nmT1/EWA+i7DxN4XbUPxabfODJaJBdzLf7cria2XGTEi+x4v9UpN7XiRdaeU8yg/wDsv4LNQTA9Iv6K/TomrJ+UgWHX1/5ysLB5e4HVIGkiTGqfToVs4IOdUAYIO5JmGjqUtNLPtNqNLFJysKzcY+n8pt/Sdv8Ab2XRsr66IOqIjyjiR/dYeYYIfFIm2rzQODEkDj/dQxWd6RpYyOsj8K3pxln5F4aiyC9vKyaT2nTpcZBP5PPuUPMqcUntw9O5MAi5DjaZPYGPVRwdb4rA8b3BHQj/AJK0GueYDYbTaJJHzPcbe1lnXW87WX/NT3bmzLyHC1WOBxLpsYbaATtrJEGOwW4/Kmuk+UA7Gf2AuqVelYk8Sep6rKw9Zxfc6WC7rcGY43t2V7K4p5/g0o1ds3hr9TfpYOhTLRIe4m0wYPUNFvqsTOs2cZYwy6YG2/4WlgGB+qqGktptLWTYvcTN/qg5RksVX1axa6fkaJcB1Jss0uFuH9yUmU/CGDrOrB1V3kYCYsJ4EQL7havibMnVKmhtgC2Y/U+QTPYN47ouIqsaCW2m265s4jzOkeUNdB4bMjV3Nys9jssUvC/9kG9qyB+OLs2B3I52AHe/C3cnyc1NLnizSC2e2zk/hzIA3/yK8ACSxrv0tiznTs6Lx3VTxL4kLx8LDy1lw54tq7N7d1lZdK2Xp0/qyEsLdIfxF4hAJoYc7B3xKg5cARoYRffn77rByrHnYyDz+Ss2uyBqjbe1rlL4wYWxpLTEkGCSebiYAXRp0sIQ2r9/InZbLdlnouX490DUQQSA134K3sNidW+/7rh8sxJbEw4EbWNuxPK0X4z4Z1h7jadBiNxseHb9AtaZRr4xgpbGU+TsQVIFZ+XY5tVgc077jkHoRwrzSnk8ivXYUFECCEUIAsPpg/L9EEhLXCIKoO+6hAVXlY+a5SyrLhDX9eHevfut+pS91WdTVbK4zWJFoWSg8xOEr4IsdDgQRePyOvqmy5hbVEbGzu4ifwF2uJwgeIcJ6dvQ8LExGUPpnUzzAXHUeo5XKnpp1TyuUdNaqFtbi+Hg5ipi/wCcZG5P/cIeaYRzi1wFo9jc3H1+yDh8FUc9+oFulrnuJG+noJ3MqwKvBkDj/kom1nMTHSaabg4yXAXAYQs8wIg7zIb99yrrcQBYVBvMEOHsLfuhU6TSJB1dpj6gyq9fQDJa5syLGdvqssvOR6Olg1jH8D4zMXCdO0byD6xGyr4SrWqiGUi7aNMQepJ4ieVIUWuMh0gEEjYwEv457ZDXuDDu0E3G30V4pSfKMdTZ6CUVj/BpVs3LGMosZfV5iLg9b8xysTG+IazHlocNPTSLggWsrIxI2mY23H7psFSDjJYDMzta8QZ9lfEV2LUWyk2ZtPO6hcBGok2bpIn0hdPg6lOlL8XDS0BwpC5J41Ru4dOE2FDKUua1jSBAMCfssbF4sVqvmcAIg23tEADc3S9i9R7UsL+WdSmlzi5MWc+LXVy5gGljoDRzAMyT1VJgebO237e/VFx2GYSAQ6ODp0mfwoMDwJEkbDaPfqmKoQhHbBYFbE19Q2hwnSBexmJPdVKlPe1rDs2ese0LUbTncajIk+vbnfbsmdgoBdBBhpBI+aCbR1I/ZOQWBCbyZuVViyowVJgGabtR5Hym1+V2VB7am49d7rmMVhoZB+UECNu49t/qiZbiX0/KZcCA6JBPve/uUThnlERnt4Z1+EwgoanUiBqidV2+oA594VL/AB6v8T+X5htpcAdRniACD6FRp5kKn6tJ2I2ues8rdyjBNYNUec88gdB0UQ3t7UWltS3GpgqznMBewscd2kgx7hWwVXYUYJxLgVJuKiU7kMqoBGViFPUD2KquUdSlP5AtliG5CbXIRBiBypwmBUxeBY68AOggH16jYrAx2UOFyxrgNi0RboQuqInZQCXt0sJr4GKdXOv7o4V2Ja2wZH7qli6ocC0SJPaJHO1iu/xWXU6ly0T1ACx8TkRGzQ4drH6LnTosr5SydanWVS+zODpNcKgHExPKJjYYYIcD0IK3sXk4nYg+ibH0GvY1r2+ZojULG3P2CrC6LZOo08L2nI56rVDILhqB46HjhEZmLokgNb33Pt/dPicO8HyhsdbyO5ndVa2Fh13ao5NvoFtw+TSrS11rC6HxOYOf2H/NlrsyWtTompobMB3zQ8NEkxHbhc/UftFhPO57rohn7aWH0ucXuIIDWmeOZsFEk1hRRNl+FiPRiYzN6tJwcyq/Q8AgEzB5EFbOAx9SozU4NI3+Vo3/ACudaG16YYTpcIM9NJvbpBK6bCVWjSGwQPdaScVgQabzgsMoEuBEifNAAM9nSP8AkKFTBEhocJJDpI4bJIGmfQK8ylqIJvIiJ+hWo1gFonSB5gLDoIVlajCVTMBzBoiHXPl1nSXvn+neLKtWynYNbF/LBEmdx1BttwutqYUOgEXEGTeO/ZD/AMNaZixcTcWIHWy23oz2M5Q5S+CWnzSSD5SIjmdubIlDOscwnU2m4AiBpIJHczuuqflRBu60bWv0J7qs7DHVAg3l28eoHWwV1LyU2FfB+LgT/MoVGRuRDh9LFXneL8MLEvn/APN/9lUdhHbOYP1H26HuSqtXCEH5eBPqrKxkekdy5DKMUNyuYgXBCcjuCE4IAEShkqbghuCAHFWEVmL63VVyC4qykBr067Si+iwvjQpsxhGxRwwzg0qtMHcArPxOUtdsYP1RqeYTvdFZi2HsqT08J9o0hfODymc3jsgfwJ9LrExOVP2P7QvR6bgdinfSDtwCk5aLH0PA/X+IP+pZPL3ZQeiC/Key9MqZXTd+mPSVVqZG3h32S7o1MesM3Wrpl3web/4YWmRuEIU6jDI2Xor8gPBafqEF/h13Rp91X/fX1QLepS+mcnhM50xO62KOdtdzHborVXwo536R9UNngupNi0e5/AUenKX9LKuda8ottzZhG++5VnD5ixuxE7Hbb1QsJ4PLfnqezR+StRvh+iBBYHet1vHTT7zgVlfX0UmYprjvcX9ldpYhu3XcnkReyF/7Xw8y1haerXOH5UH+HjbRWeI4IDuI9VL090XlMj1a3x0LF1I+5B5NrIIwLjcAoz8srgfMx0R1bsomtWbYi/YiERdse0HsfTN8qJSlJdIQIkIbgilRIRgCu9qC9quOagvajAFN4QnBW3MQXMUMCo5qEWK05iE5qgCo9iH8Z7diD2P9wrTghOagATczj5muHcXH2ureHzhp+WoPQ2KpvpqrWwoO4lTuZXB0lPMz2KOMyHIXGfwkfLI9CQpNNQbVHe8H8KdyDk7VmOZ3CO3GM/qXFMxdQbmfZGZj3cgKcxJyzshiW9QpCu3qFyDcf2Uxj+yOAOtdXb1Uf4po5XLDG9k4xZUe0OTpXY1qE/H9AsD456pw5GUSatTGk8/RBLlUaUQOU5A3A5SBQGuUwUEBUyYFPKCRiVAhTKRCAAOahOYrUKJaoApOpoNSktAsQnU1AGc9iC5i0XUkF1FQBQcxDLFedSQ3U0AUnMUPhq4aagWIwBUNNMKatOYo6UAB0Jw1F0ptKMARhSASDVMBGAE1TAUQFJTgCbSpgocpAqQNlrkVjkklYgI0qQKSShgShLSkkoAYpimSQyRQokJJKAIFigaaZJAEHU0J1JJJAA3UUN1FJJAAzSUDTSSQBAsTaE6SAG0JaUklICATwkkpAYptSSSkD//Z"/>
          <p:cNvSpPr>
            <a:spLocks noChangeAspect="1" noChangeArrowheads="1"/>
          </p:cNvSpPr>
          <p:nvPr/>
        </p:nvSpPr>
        <p:spPr bwMode="auto">
          <a:xfrm>
            <a:off x="155575" y="-1851025"/>
            <a:ext cx="31908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073" r="4411" b="8906"/>
          <a:stretch>
            <a:fillRect/>
          </a:stretch>
        </p:blipFill>
        <p:spPr bwMode="auto">
          <a:xfrm>
            <a:off x="285720" y="3571876"/>
            <a:ext cx="1714512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5"/>
          <p:cNvSpPr txBox="1"/>
          <p:nvPr/>
        </p:nvSpPr>
        <p:spPr>
          <a:xfrm>
            <a:off x="5715008" y="4643446"/>
            <a:ext cx="2376965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宫保鸡丁　</a:t>
            </a:r>
            <a:r>
              <a:rPr lang="cs-CZ" sz="2500" dirty="0"/>
              <a:t> </a:t>
            </a:r>
            <a:r>
              <a:rPr lang="en-US" sz="2500" dirty="0" err="1" smtClean="0"/>
              <a:t>gōngbǎojīdīng</a:t>
            </a:r>
            <a:r>
              <a:rPr lang="cs-C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9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兔子：好，来一个宫保鸡丁。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柚子：来一个糖醋鱼。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服务员：还需要什么吗？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柚子：再来一瓶可乐吧！兔子你要点饮料吗？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兔子：我想要多喝水，少喝饮料。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just">
              <a:buNone/>
            </a:pPr>
            <a:r>
              <a:rPr lang="zh-CN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服务员：好的，一共三百四十克朗。</a:t>
            </a:r>
            <a:endParaRPr lang="cs-CZ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cs-CZ" kern="1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44209" y="1556792"/>
            <a:ext cx="1556816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糖醋鱼　</a:t>
            </a:r>
            <a:r>
              <a:rPr lang="cs-CZ" sz="2500" dirty="0"/>
              <a:t> </a:t>
            </a:r>
            <a:r>
              <a:rPr lang="cs-CZ" sz="2500" dirty="0" err="1" smtClean="0"/>
              <a:t>tángcùyú</a:t>
            </a:r>
            <a:r>
              <a:rPr lang="cs-CZ" sz="2500" dirty="0" smtClean="0"/>
              <a:t> </a:t>
            </a:r>
            <a:r>
              <a:rPr lang="zh-CN" altLang="en-US" dirty="0" smtClean="0"/>
              <a:t>　</a:t>
            </a:r>
            <a:endParaRPr lang="cs-CZ" dirty="0"/>
          </a:p>
        </p:txBody>
      </p:sp>
      <p:sp>
        <p:nvSpPr>
          <p:cNvPr id="5" name="TextovéPole 5"/>
          <p:cNvSpPr txBox="1"/>
          <p:nvPr/>
        </p:nvSpPr>
        <p:spPr>
          <a:xfrm>
            <a:off x="5715008" y="5505220"/>
            <a:ext cx="2376965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宫保鸡丁</a:t>
            </a:r>
            <a:r>
              <a:rPr lang="zh-CN" altLang="en-US" sz="2500" dirty="0" smtClean="0"/>
              <a:t>　</a:t>
            </a:r>
            <a:r>
              <a:rPr lang="cs-CZ" sz="2500" dirty="0"/>
              <a:t> </a:t>
            </a:r>
            <a:r>
              <a:rPr lang="en-US" sz="2500" dirty="0" err="1" smtClean="0"/>
              <a:t>gōngbǎojīdīng</a:t>
            </a:r>
            <a:r>
              <a:rPr lang="cs-CZ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5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柚子：你那么不喜欢吃辣，为什么点了宫保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　鸡丁？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兔子：因为我没有吃过宫保鸡丁，想试试。　　　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　　（</a:t>
            </a: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吃了一口）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柚子：你觉得怎么样？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兔子：好吃</a:t>
            </a:r>
            <a:r>
              <a:rPr lang="zh-TW" altLang="en-US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好吃，</a:t>
            </a:r>
            <a:r>
              <a:rPr lang="zh-TW" altLang="en-US" kern="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可是</a:t>
            </a:r>
            <a:r>
              <a:rPr lang="zh-TW" altLang="en-US" kern="100" dirty="0">
                <a:latin typeface="標楷體" pitchFamily="65" charset="-120"/>
                <a:ea typeface="標楷體" pitchFamily="65" charset="-120"/>
              </a:rPr>
              <a:t>太辣了，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我一吃就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　　　想喝水。我可以吃你的糖醋鱼吗？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5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原来如此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000" dirty="0" smtClean="0"/>
              <a:t>(</a:t>
            </a:r>
            <a:r>
              <a:rPr lang="cs-CZ" sz="3200" dirty="0" err="1"/>
              <a:t>yuán</a:t>
            </a:r>
            <a:r>
              <a:rPr lang="cs-CZ" sz="3200" dirty="0"/>
              <a:t> </a:t>
            </a:r>
            <a:r>
              <a:rPr lang="cs-CZ" sz="3200" dirty="0" err="1"/>
              <a:t>lái</a:t>
            </a:r>
            <a:r>
              <a:rPr lang="cs-CZ" sz="3200" dirty="0"/>
              <a:t> </a:t>
            </a:r>
            <a:r>
              <a:rPr lang="cs-CZ" sz="3200" dirty="0" err="1"/>
              <a:t>rú</a:t>
            </a:r>
            <a:r>
              <a:rPr lang="cs-CZ" sz="3200" dirty="0"/>
              <a:t> </a:t>
            </a:r>
            <a:r>
              <a:rPr lang="cs-CZ" sz="3200" dirty="0" err="1"/>
              <a:t>cǐ</a:t>
            </a:r>
            <a:r>
              <a:rPr lang="en-US" altLang="zh-TW" sz="3000" dirty="0" smtClean="0"/>
              <a:t>)</a:t>
            </a:r>
            <a:r>
              <a:rPr lang="en-US" altLang="zh-CN" sz="3000" dirty="0" smtClean="0"/>
              <a:t/>
            </a:r>
            <a:br>
              <a:rPr lang="en-US" altLang="zh-CN" sz="3000" dirty="0" smtClean="0"/>
            </a:br>
            <a:r>
              <a:rPr lang="en-US" sz="3600" dirty="0" smtClean="0"/>
              <a:t> </a:t>
            </a:r>
            <a:r>
              <a:rPr lang="en-US" sz="2800" dirty="0" smtClean="0"/>
              <a:t>So it is. I understand soon after your explanation</a:t>
            </a:r>
            <a:r>
              <a:rPr lang="en-US" sz="3100" dirty="0" smtClean="0"/>
              <a:t>.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柚子：没问题！（兔子吃了一口）怎么样？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兔子：你的糖醋鱼比我的宫保鸡丁辣得多！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柚子：真的吗？我试试！（柚子吃了一口）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兔子：啊，服务员上错菜了！这是豆瓣鱼！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柚子：</a:t>
            </a:r>
            <a:r>
              <a:rPr lang="zh-CN" altLang="en-US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原来如此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，所以你的菜</a:t>
            </a:r>
            <a:r>
              <a:rPr lang="zh-CN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没有</a:t>
            </a:r>
            <a:r>
              <a:rPr lang="zh-CN" altLang="en-US" kern="100" dirty="0" smtClean="0">
                <a:latin typeface="標楷體" pitchFamily="65" charset="-120"/>
                <a:ea typeface="標楷體" pitchFamily="65" charset="-120"/>
              </a:rPr>
              <a:t>我的菜辣！</a:t>
            </a:r>
            <a:endParaRPr lang="cs-CZ" kern="1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cs-CZ" kern="1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5301208"/>
            <a:ext cx="25922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豆</a:t>
            </a:r>
            <a:r>
              <a:rPr lang="zh-CN" altLang="en-US" sz="2500" dirty="0">
                <a:latin typeface="標楷體" pitchFamily="65" charset="-120"/>
                <a:ea typeface="標楷體" pitchFamily="65" charset="-120"/>
              </a:rPr>
              <a:t>瓣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鱼　</a:t>
            </a:r>
            <a:r>
              <a:rPr lang="cs-CZ" sz="25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cs-CZ" sz="2800" dirty="0" err="1" smtClean="0"/>
              <a:t>dòubàn</a:t>
            </a:r>
            <a:r>
              <a:rPr lang="cs-CZ" sz="2500" dirty="0" err="1" smtClean="0"/>
              <a:t>yú</a:t>
            </a:r>
            <a:r>
              <a:rPr lang="cs-CZ" sz="2500" dirty="0" smtClean="0"/>
              <a:t> </a:t>
            </a:r>
            <a:r>
              <a:rPr lang="zh-CN" altLang="en-US" dirty="0" smtClean="0"/>
              <a:t>　</a:t>
            </a:r>
            <a:endParaRPr lang="cs-CZ" dirty="0"/>
          </a:p>
        </p:txBody>
      </p:sp>
      <p:sp>
        <p:nvSpPr>
          <p:cNvPr id="6" name="AutoShape 2" descr="data:image/jpeg;base64,/9j/4AAQSkZJRgABAQAAAQABAAD/2wCEAAkGBxQTEhUUExQWFhQXGBwXFxgYGBwfGxwcHRwYHx8gGB4aHiggGhslHBgYITEhJSkrLi4uGB8zODMsNygtLisBCgoKDg0OGxAQGy0kICQ0LDQsNCwsLCw0LCwsLCwsLCwsLCwsLCwsLCwsLCwsLCwsLCwsLCwsLCwsLCwsLCwsLP/AABEIALUBFwMBEQACEQEDEQH/xAAcAAACAgMBAQAAAAAAAAAAAAAEBQYHAAIDAQj/xAA8EAACAQIEBAUCBAUEAQQDAAABAhEAAwQSITEFBkFREyJhcYEykUKhsdEHFFLB8CNicuHxFRai4jNTkv/EABsBAAIDAQEBAAAAAAAAAAAAAAMEAQIFAAYH/8QANBEAAgIBBAAEBAUEAgMBAQAAAQIAAxEEEiExBRMiQVFhcYEykaGx8CPB0eEU8RUzQlIk/9oADAMBAAIRAxEAPwAu/drKJn0FFgV/Fn7UMgQ6UiL3eojWOJwJn3rpBAM9Rda6WELsiulH6hltCdJqQAIuxCx5wPgLXzJOW2N3/svc1JMzNZr1oGBy3w/zDuZOZ7OCtG3ZgEfr6nqagnPAmGtdl777JTd04jiOKAtqXuNoI6A9z0HrTC4ReYyUVeuMe8e8c5efhIDuQzsIV11UE7hp1qyMLOIlZqrNw8rIH7/WI7DyPGvnfVEO59W9OwqjnHpWbmlXd/Vv/KA47ij3G/SpWsAcyr3kv6ITwvhTXGEgknYASftVWb4RqnTE+uyWby5/D++4BZRaXu+//wDO/wB4qyad25PEHqPGdNp/SnqPy/zJ7wvkvD2oLA3G7tt9hp95pldOi98zA1HjOpu4B2j5f5kitWwohQAOwECjcDgTKLFjk8z1nFQWE7E0N4VXfJ2zPFqNxk7Z5nNRkydswtXZnYE9DVwMjE3BqZE9q0ieg1aRPZqep0ypnTK6dMrp0yunTwiunSK8x8mW7wL2v9O56fS3uOh9RS1mnVuR3NnQeMWaf0v6l/USucVgHsuUuKVYdD19R3HrSTKVODPXVahLk31nImW1qOJzGcr96oJhESCu1VhhBnaukz1V0rp2J3tJUyCcQqzbqRBM0Y4RLaf6l+RZWC3cztlG5q6jd1MXxHxAUrtT8R/SF82c+WrdoLhyMkeXLp9qHhi2BMemjzP6lhlbcO4bieJ3gFBgnU9BRgFrHzmiEXZvc7UH6/SW5hMBhuD4Y5YN5h5m/Efb01pa0lvrM5nOpbCjCjof3Mqzm3mk4hjn80GQDsI2o1VbA5mgldVC5YZMjlixdxFwKoZ3Y6BRJ+AKYwF6kM72nLnAln8p/wAIrrQ+Kbwh/QIL/PRfzqwpZu+IB/E6aOKhuPx9pa/BeW8NhR/o21B/rOrH3Y60dK0ToTH1Gtv1H424+Ht+UaM4HWrFosBOTYntVC8sFg74sdWqhaW2zmuIBOgJ9ajMnE7Bqmdibg+1RkTpyuYxF3YUrZr9PX+JhCLTY3QgGI5jsIJLae1KHxmk/gBP2jKeHXucYgR50sieoHag/wDmLM/+vj6w/wD4e33nN+drcxGUxPmB2odni2q/+ax+eZdfBXIznP0nD/37bAJkfY1RfFNdn8Ilz4I3vCMJzvackAqCNxO1WfxfWIfUn5QL+DsvXMZf+4rZCkNufuKlvHMgZBBB5+cX/wDHWgniHYXiKPpmHpNN6TxOm70l8Y+PGYtZp3T2haP6g+taFV5XgsCPj8YArOlO5lZ7UzpldOmV06LeNcGt4hMrjUfS0ag+np6UOyoWDBjWl1lmmbch49x8ZXHFOFPZcqRtEeo7ist02Ha09ZptYlygg/6kWa52qs2WYJyZodaiKNYzHvAmW0AM10HljwIVbSdT9qiMAMvGYQLRjTarAzt+TzG3BcNbJJuHVdQvQ/P9qpexVeIhrLbFGEHfZ+Eg/wDEHmgYiEUQEMrprP7VfRVODuJmRqKa/L9Xft8zE/LvLr3oe7ItzoOrE9APWnXYE4WG09Aqr8y84X2Et/DcYwmBwpWwV8UeV10zBo2YA6AUlaG9ok1tmtt56HQ+EqTmPmK7irmrFiTAj9AKLVTjkxwFaxtT7mSjk7+E2IxOW5iSbFo65SP9Vh7H6fnX0pxaye4jdrUTheTLo5e5Zw2CTLh7QXu27n3Y60YKq9TMtvst/EY0uXQN6gvBBcwW9i/gUMtmXCwC5xEDbU1QtCbZyZ7jegqvJk4AnosAak7VVmVBljJGW4E44rjlq3oTPtGvt3rPt8WqUkICY3V4fZZzI9xvnMW9VYb5SnWI3nt0pU6i/UKWU7fl8vjNPTeFA8WD7/2ii5zizAlSx6baCkTprm/Gx/Mx1fDqV7xEGO5ouETPx1+aNX4egMYC0V+0V43mHNlRRoYBk667+g0pyrRAHJi92ow2BGWA4r4D33YZnKhUTeIgZm6RAGtFKE4gC28DniRzG8Qd7QUhs+bRuke/vpRK6VVyw6xJFjZwDJjwjBlMOyXLK3dPELBvMBGxXqBB1FKF/NBNY5B7kXEhxubESY24rqDaUISSuRR5jp+n7UStGz6uYRbtnHtN+G4a7bYF3VZEeZiTI9BtXX1Kw6hE19QGDk/z4ySYDj6Kx8VmKrAJy6T23/yKRXw6tiN3UX1LgrhF/WM+G80Eu3hkZUAaZnQ/9VYaGuo+gkH2Of4Pzme6Bx6hJnw/mJWgMR01HrTf/kbNKQL/AFL8QMEH5/GINoyV3JH6OCJBkVv1XJaodDkGIkEHBm1FkTK6dMrp0XcZ4SmITK2hBkMNxQ7alsGDGdLqn077llFA1kGe/tOT9Jsp+K6D8pmGRCsJZBOu1RKtlAAoyYyt2xO3tUQJZzg5hNrDEdu9XEhrQZtct5WomAy4M5W3CILHJll8TnJ+oyA30g1YtsTHsIJkqTNxXJH86kp5gxtjB2PCADMw26+89Pes7fY7+kzO2vq23WdSqOXOWcXj8Q4sSwJIuXWPlAP9R6n0GprcUb1HERbbpWIB/wBy9+Sv4d4bAANHi3+t1ht/wXUKPz9aKEAiF2pezjoSXXLgXc1xaAAglzEk7aDuaGWlwsXYniAGi+Y96GWhAsFW2zk5mgDf/wAVUHMseJ2DIhAEZjtO59hQ7L66+D3LLUz5InG/i2B1hR66msfU+KWK2Ov1Mbr06EccmKONcYRRqxJHrvWVbfbqmGJo6XSOTwOJXfMXELhZW2CSwEjX/B0rW0iLs2TQtUU9Z5iPh2IDXc17MyEiVGhI6x2NOlVUAAQYscqcH6Sx+erOH/lbJweVS7JquhK7EtGxE6lhXWV1gjBzkTN0Tajcxs9v5gSEcMwbPfe1aKuW6uJy6TvsCYj1mqj1KMjEeu9IyeYz4RymHUjP5pKsAq9h1b0IOlBe47wv94Nn2rkxpc4EoZnzv4jLkZjAz6iJ6bCOm1c+oJAyAfvFgT7HEUXuXLaB/EdzMFcsDKR6LMz2OmnrVl1gbgASRU2Q2cQnhWFi4WBulihUHUZh6kHbfy1YMFXgyl1jE4YZmvheG7gW9QIznu3aRtAjoa4PhZVs2d/lOK2lYk3EB8PSOxHUftVTZgAZkrWynqCcOvpbFxXUqx82pJVvnoelRYpbBUxhTz6hxH/CALV4WmGYOuU5QQAGneR+H+1DdMNjOZJG5SwGMR3fssuBuBD/AKlpgQY1IU6j10miLWLayj8wdLqmoBI4Pf3nXlHnIEATIPQn9Kz6rL/D3O3lfcfz3htf4WrjeksfDYhXUMpkGvV6XU16isWJ1+3ynl7K2RirTtTEpMrp0yunT5+tL81iz6RYq7uZsqioxIFbg4B4jDC2e/vXYlLGA6jCwCJME/pUgRV8E46hyoSNSB6RU/SLkgciDXhJ/eigYEMnAmYVAGE7VV+p1hO3idrv8Pzjry3Ljm3YjzAfW8bBZ0C+tW0mlwST17TI1fiC1p5afi95Y/C+HWsPbFqyi20XZQPzPc+prRyBwJgMzMctPMRjANBqaoWkhYuxWNCiTq1CLQoWAE3Lm+i+ug/7qvJlsATvh0RSQvmbqT/aq71U4k7WMHxWOVS39XesXU+KqNyoOY7TpCcGRzjfF0BDkSyjyxv6xWTuu1LZY4mzpdGcY9jI5i+YblzRMxk6CJPsabr0KqctGvLqqHXMWYu5dzZHVszdyNvQU2laAZHtA3awAYxx8orx6nOVfy5T5h2j/qma8BeIDzhcQ3xj9+G2biWiDG8lQcxHYCI+9A84q23uWFFhJPsPtO/BsM7M1vyMqrkQGV+pizFx1iibgwCkYMvkbd/O3v489cRhy9zMtkHw7CtbXS6xA0J0U+5MjWdIolW5GJ7+GYt4hpxx6sfSLrPEVTGlLt1ED/UBARYJKnUAqehneoOmJTGPv9Yu1gA3Z+0Z46+LQMtJ9TuOhU7RHSgeQMbWlDcxYEdQbEYsOYDqRGpnYx/agrUa49ncucRPb4kLviWgpzhkAZSIGjDfeZnYdqc8oqgaK5VnwfaO+W3ZibF4soBW5tOY6qCWPTXb1FCuJ8sqOieflDEoPWg5xj+CG4u8ua6ihSEMGI3Edf8AN6Sal1cKYevBQMezIVx5WZDkAAGmXrmE6eums1pacBTyZFwG04jXCcWa7YtMhGcaa6NI3An1odtZFhyICtgVkk/micIGac1xsoPrA1b00P2oi8JmAODaQJTfDscy6ZiunSn7agecZjWm1TD05l1/w25ji2qMZEQZ396w1vOh1Jf/AOW7H9xK+KaMXKLE7loIwIkV6xHDgMvRnlyCODNqtImV06UFYmsUz6XauYzXDDQgfFVGeoitrZKnqF2sMTMbGriVawDgxiLRgKfKB2qRgRTcM5HM0v3QNBqe9WUfGWRCeTBXPSJNXhxgCS7l3lwgZ749Qnb/AJftTNdA7aYGv8SydlJ+/wDj/Mk7uAOwozNMYCLsVjZ20H60ItCKsSYnGkmBQy0KBNrNsLq4zN23iqlgvcsBnqc8XjoBLQew6Vl6rxAV8cExynSbyIhxvMIMkEDpWRa11zZPH0mzV4ftHMjOL4yTmbNAkD9fv1o9ejxxiPf06xgCcGwt26VCZmd5YWwPMFiQWnoRrNO16fBCgcwDawKpJPAiwcSbCkXAMxYGCNjuJBjQfnvTKIN2AYo7eYCDALGFuNaN5rnhrmhm3YncDedtfmrsQpxtzBunm4HWJ0t8GvNa8UC49ozLZYBA6iqs4VgCMfCXARVwp5+Ek6ootn+WLykBQbfmJ0knoP8A6mqPXVy+e4M6nUf+sj6xXYuXlus6BVEAg3PxyOgnSYH3rrBWwyexDJbaF2DozlwTl0teueIcmbcgmQDmmANNjpOnvRDq1CgYJx8otZQ27fnuace4fbspbFu2Mn0Fp1JnUsd/T9qhLWtOf0nGoVrjuAcTvMMgtsG0CDy6GI6mroA+dwgjmsAr3OXjuCBcdVOVs67ZTOh0/qB67QauKqsZXmQ9lpOM4i+/xEJcUpobZzEgaMenvTHl8fWZ7XMrYk54XxkYm26KQL6rrpqJ6gD6gDWXehrO5hxniadRBYBTz7x7hsPlQQoKZTmn6sxH+0CQTJncaCkrbUdRgYI+8cBYNhjFeM4SxYAjcSo9/UbaVdLAgwe5d2DAsJg4WiIUuAaHsd+47TpU+YxMBjAyDHGLxa4fDWlMSDCDuWGk+xn7UxnjHw5ioXc+fjKPQwdelbJHEqjc5Ml/KnFSjqo1LGAKyNbpvME2qbkZNjS/OUOI+Jbynddvau8DvYbtO3tyPp7iea8T04rs3DoyQ16GZkyunSiLaisfE+lsTGeFJUdPmp2CJWBTD7d/TYa1YJFjXz3NXuk1IUSQgE8CEkACSdABuZqe5JYAZJ4k15c5dW1Fy4JudBuF9vX1pyuoKMmec1/iLXehOF/ePL14KJNWZpmgZibHY3qfgfvQSYZVie7fZzAoZbMJtxOlsBfp1PVv2oT3BejLrWWgl/iKWgzfi6k/5vWJd4hyVqHJmjTomfAPUirY27iFuNaWVtwW16EkTHwaFXoyoNjc47mufKowpPJ6kR47fugZmYBSfKAIme3pWnTXXu4HMob2wJys24tz5XYjTXUe9W3AtjGJzZ7zCrl18NcRcU9y0CChyN5wjASBrppGnamUrbOZnPdWfSMH9oYllmt27R8O4QP/AMdpg5UdCx2H3pG1NlhYnHzjVNqlSSIbwHh6u1tcQsKrgoPKFJMwWES40jXSiLaQvoxBan4p3j5x3xe14mVPGDWQZkNEtrMjsNIHpS/m4fLncfiOv1g6K2wSRg/D/cUHGXSoUMXCscxVYDqP6j0O0g0cgMckE46hAAvA94u5bVcRirtxrUlFUIgkhRqCUB0zDyj5q1istQRDyc5l/wALksegMTONcxXsOma1cV5Y6kRABUaid/MtG0gJP87lNaaymSOR+0V4ctew/wDMOWZWc5oEAvMwNdTrP3qbVZX4/OUqsUrjM5WcMLum0DMImVO40+KEHKHMs4BHMA4izBi7GGMKT6x+2vzTFQBXaIBuHy8TYy2HIJkgaEjSf+qarJWKanZYwx7Sb8h8Jwz3UvNfW24DKyEwW2ggnQEE7egpS9yVNbde0lQVcOokyu4h1Cl02JBZD6mPTUAGsg1qH4M0VZmU/tONzFFGBX6SZM9/ielECIp4nby64M3t+JcuAtlW2PM7P6bBR296KhwTmBcjGBIfz/xI3L6BdEtqrMO0n/NPWnNPggk+/AlTlRiQfGWouNoYJkeoO1PBgRxAgHPMb8CuhGB1nuDBHsehpLUbiOJt6MIBhh3LY/h5xMi6oBJnQye9YpsbT6hbR8cH6GV8WoV6Mj2lsivYA5njZ7UzpS2Hs1kgT6G7wxFFXi5Jm5btXSmPjOlq3r67ADcmuBycSjNJty7wMWh4lzW4f/iD09/WnK6wvJ7nnNdrjcdifh/eN798KJPxUlogBE2NxUyT/wCP+6ExyOYVRiJbtwsT2oZMIBOlhcoLHbX3NKWXeWN7dQypuO0dxdxDiAOiaka76R/nWsLUXnUEYzibGn02zl5X3FeMC6LgDnymQqqTn1116Ab+taGm0gr9TRyy/wAshUEF5b5nu4VzctqCGXKUbYqe8a+oNPqPLPHv384peEvUBu/2i7iniXXL3HI/Eqn16AdqpUyquFEs1RyM8CEYRjdQJKjLrmPQf3oTjY274w4wRxPbeATEuWvO75SNQCcwEA+YnQwIo4uZR8zFrKEzgKJLeD4WTltyiGCqAAIzAxHQmI1k/rSdqn8RwT3zA32mtfSvPUF5h4/bwrsszcywzAzrB0HbXQQRAqmn0zXnJ4EubBWgLdwLgHMAvWSbymQfK+/nUgqF0+oD+1NalWrIVeTx+UvQy2DK8D4fvHmHtNLXUFwTrkKEmDlzkgCCIjSqbWdeD+UptRWw2Prn8ovxV/JckIFaNCohlkTr9hpSiIRxn849gBd3cgfM11vMdWDMTI213J962tJjr3mV4i7BeBx8pNOTRas4dVvI1y2+bxMk5sw0gqOikRmETrM0DW7zkocGD06MUAHB/SKkew5fwR4UB/LmLM2vliT5RA+ZoJWwYD+rr6RkEZIHURX3UnwxbIdfqctMzrpGg0NO7WT1E8H2iyOthKY6iC5iirMFkDaJ7d6c2BgMzONhViMQvheOCnUn2AoV1RI4h6bx7yZYPmO0lrVzv5hMiOkAGs5tG7HiNjUqBkxUeaC7lVDFZGUAwf8APSjjR7RzKjVKTxDMZjnWybl1yWPltLPXuT1jc9NhXCpN21fbuWDHGSJE72MdixZiSxlj3pwKB1BEkzZcY2TIDp6jb27VUou7cZY2PtAWMuH2jIk0rcwHU1tIpYDcZYnI7FboAnpr3Nee8R5XMb1qjySJd+HPlE9hXr9K26lT8hPCv+IzpR5WVIiemlZnU9yW9p1tp1OgqC0ozfCbC0dwNDp8+lRnjEqXHRMl/LPBcoF24PN+Edgep9aboq2jcZgeIa3cTVWePf5/6j3EXgok0RmmYoiXF4mdT9u1CJhgIqSbjegqg5l+p1dwPpHlHbr70tdeE59vlC11FpXv8QOONZe3kuNrJKD0JEmO/b0pSqldQu9jnOe/rNvT4qQ+n4c4kSHH7jhgSVQjVddfeO00ZdMidRrzXb2Ea2eAXsOyNeR1tOoJZRpkM6nqCDGh9KvZWcANERerElTk9QK7ctYe3avHzeLbZgva4pykGOg/apt05fCqePeTp71VjvEA4lxC61tLLL55Fxiw88mTv0WCIHarJSiNke0jznsOSYda4c9t1WQBc8oIgzp+KY0oCOluQPaGdXrG6SvB3Es2SikISoykawY1JPXWstzYbPvzHhQX2sBmKv8A1U3L1yAciplV1EDOBqF/MiNZNaNa4rG7s+0RvAWzavXv9YJirdlVV7uR3FrNbUAa7ybhbdhprGxoqh3XCnEXtsRDyue/+pz5CxFtzBA8QOWfXygE/Uo2WBpIFD19bhlAOF/ncx31NwOM459pOOHY0XLtxQ+iEAujwDI0J7N0j0rNep0YFWIz9ptVXB6RlfsR/OJGOarD2yMjAhlJzdeoIPqOop6urYQX7jiXLanw9v8AqRi1gsygXJKg6E9Y6e1MmzacrBNWrqUY9SRpx42bXltpb1KkIIAkbqB3HXpQPLZjgN3+f5wlT0L+MHj8jI/jEDg3YKI+nqCNNG+RTKekhR7RPU3rY5Yzrbw5u3yQoDkDMEEqYUARGgMCaLcSwi1Cqvq95GuY+FNbuFuhOv8AtbtpTGmtDLtPYiespIcsOjFlm20iB7UdisXRHzJBg+AtcBNxtTtBAUerHuO0UqdUicAGOjSO3LGH33sWlAOV2WNhoSAR0oCi2zOMjMZJSvHyiXinE2vEEwAuigdBTNdQTgQT2Z5mnC8ALpOZ8g6EiZNTbYE+cFWrsYTjuEPYcK8EESrA6EUNbldciN1V88wzCWoI1mlrGyDNamvBBllck281xZGvT/Oted1/whvEXxTLiwiwoHpXrfD126dRn2nhrDliZ2p2UlZpZynKZ9e1ZBORPXl8jM8BliCY7f3qMYGZxyFzH/LnB8zeK+qj6R3Pf2prT159R6mXr9ZtHlr37yUXLgHt1plmzMYCJMXisxnoNhQSYUCKrrm4YHyap3CdTtooyj/zQbrhWMS9aF+YDjMWFUwBrv3HpXm9Vq/Myqe/fy+U1qNPkjMr3mUJduWltkEPo5IIKtMak7gg71oaKoIg9XPwmqPNUMHXgcg9xFjOEN/NPh7fnKmDk1HuCNI13rRKkZzFRYpUWfGSfEcwB7S2sQq+RBaDLdYEwCAXXUHehPeXwNpJE6vwzaS6vgHnqQbiVpsxQhW0lYHT0jvRanGN3IkXUBW4wYQnD7gTPtpJJOsbbncdKqbwWxKNQuIyu4px4d26i5SpRdJAGskz1Mx8VYWKx2jsdwDVWIuFyZ14jZvXWQhAlq4ttUUMIbMQojXfXMffWqgIWxxn9oVb7EUbSeuY0vcEu2cQQt9Llu3PgogOVyRBVpMQABMdW3o1hrU4xlojWtjjcSQPcRt/6fbv2WuXRbzFQrWisXMy6AwTIkdfeamqwdcZlbkOcc4ErLFqiXMoU2jPhu06jWDtudPmrYbb8ZA2lsMJLMJxbwVy2IWywykQP7mRrtJJrOsHmOSwIP1zNunTf0VYcwzjmBVgLrtlQIADA1BBK77mNJiTlHvRHZgcAfCJV9EZ5zNeXMbNo2WTMqPmQyB5TmnfXVgO8bdaKSNnq9uZR8l8r2eJD8esNDAnXckgGNSP0GlFrwwBWDcupIMITFTbhyuUSFEgmNyMp1zDaTVQiq+4D6xZqy7ZJjXlPH/6TqwjUsCRofKumn4o01OgNU1Jx9I7QnxguLQoSphfFaQYkfEj12rk2kfSdZuYnEy3y9bujVQG1nKxH2HWoN1in0nj5wRSs/iB+0A4ly5ey5bWUovTXN8kmP0oyapM+sYgmobtWzFmC5cds3iShA2/eiPqlH4eZVdM3/1NcLwec2Ylcmm0y2hC6bSJ1OlE8zjMgoM4jPNZAY3Q5JUeHGhn1HRTpEdqX9RHpjB9JE1xN60ZVDoQsFhqDGuvaemvSpAIHMru9XE8wDLs3l21319vyoVi5mhTe4YS3P4ZWgxDf2rAZN+srQ/HP5SfGrf6Yx7y0RXtR1PJT2pnSrv5k9orKCfGez8qE8GwzXrvhj6dS7dh+52oiV72xAayxaKt579vrLBRQihVEACAPSnWIHAnliS7Fj2Yq4jiZ0Gw3oJMuoirEgmAKpCTUsttdTA6mh22rUu5jLpW1jYWKr+IYOWOq9Nf80ryuo1DPYTNumkbAo7iji2MBBg69aDRWQeZp6akg8yO3VXwrrm6AyxCESWkgGP1rZprDDJ4x+sNqLLEYKi5z+kX8lcfFjFeI1vyFWRvYjf4MVpL/S98zLvrbUVlcYIOR9p2wOM8Qt4eGDEFrjER5oOafN0UyfbSglScHPI/nMO+1RyxAOB/biKw16/jRdFpSZLCzuIEkggaxrNFyoQjvMWcdZOAAAI34Lcu4p2tQrBwZgDyxJyqT9AgHboKEtOW9Mm90RASZqvGrVi5cD3sjLsmVijETpMbbRUJQ49SjmV1FyMoXMbcIx9q8vj3WQsLZXIRlnNqSFmMxidI6bbVS0WbmAAx+5gwyhQAT3B+JXWyG7ZAZUYN0IC6KFKnTVukTIqlAJHqHIhXZQ20ngiD4exfuMCyWzbQkkSEBlfpYyOkURGGce/zkPtCgqTFPFeDNdNy4RbUJlc+Gc2jMQYIP4Ykk0yjFQeeYBwHIGP4I/ThlhVNslVKDTrJ01nqeutZjvYHJb+fSbVYIrUVjg/zmIOMcZL3jYtZXt5QhBOhaDJE6aE6e2laemQrXk+8xb3BuI/mYCmNa2hQDKsCWUxLCSNYJn02mr7d3J6lSMEY7g95y9ssSzAHRiJ8xA+o9DvHzV1OOPaCdOc5mljDm6TEFxsd8x/f9qHZaEAz1DVVFjkGTNLJsYJ2t3SSpBdNCPOqhjHfYa7xQC3rCk8e0JjJyR/BFOGxAYLmIbKMwkDUbgGd/bSq7CCfaXB+B7kq4fhbOeA0Z0kbTMzqIiRH50sHcZLDiUuH/wCZoyFSwaBroy7fPbbY1VXDDgyoUjBMifM+PUXIV2nJ5ysx6KY396b0dTBOZa8jgSOYYgNmgGNQDJBjvPT3p5s4xFQOciG8SuPeK3Xy6jKMsACOkDbehr6cgRlUDcGD2cLrUNZiHr0wjrCqxyqQIAHTt3pOxlGTHqqRuxLp/h7w4rbzER2pHwyrz9YX9l/eYnjV6lggk2r10wJldOlUP67fmayy09sPlJ9y3w4WLMto7eZvTsPj96erXYs8vr9T59vHQ4H+fvO+OxGVfU1VjFgIkuTQ4QCaqKiTF+MAcNJhV+xrz3iGo8zJ9h1j3M1dKhrxgcmRrjfEQogHas/T0ljkzc09QA3NIpdx5M61qrSBHBZibDD51MRm9e39ydoqwOO4K4suDAMPbhyumYHbp80duVzFPNwwx95NOX+BWL7Hw2vZrduXKiCr6SsAfSZI61eqouxxnGP1iWq1TIuWA5PH0nPinAX0v2yPEQhHUnJdUAwDEKdtiKsK7QNztA+dW3oCn459pwXhzIAtlmQSTto0mTmOukCPvVBuyQPzlt6keqRzG8JDY62Lis+dA25gNqTBP1Df7+lM1PhMQLpuO72nfC40XXIxCMA6whQCJtsRIgbaiN5qxBSskc5lGG5h7AdzfgHBmYPcuKyW3GdAcygTHmBjUa7d94obADAPYHMstgz6fjGqOXDJchAsrt57sAvmYkkKCD03OkiKoXRE3Hk/KEVWLgL/ANRDhr925lw1u4yWrpDOltSfLA1O0jTaaIEx6iJNu3Ix38YGmFtm4ItsylmUFyQJEduh21qm5gvYELv3KTzxO+B4SFd0QK0ghnIJCkiTt2Iia57dxyTABB7Dme2+HgHIGR/pE/eSQZ3BnXtVRaWGcEQzoo5JgtmyRmQZgo8xzSNRMSo0n1G9F3jGcQTKSO55gcM4fMq5STIifX/PihXWowwY1p6SgwfearN26QwYmY8mhYztXDFaDEtaAxxGeAwNxDLGGmCCBEQZVo161ZrMjiKKoDRrYGXUqdQBvBGnXtp19aEzDGTLBSTjMe8Lxi2xluayANp77+kfpWeVAJK+8K6l8Su+cEsLiXFmYjMRpAJOw9I6VsaQs9eW4+EStPltgcmLMJdcGYyq2hjbKY0HXWjOgxB12k9xxaa2bdtVSbuYadI9T1mkiGDkk8TSrI4wMzTFWHS5JQKCfw7VCspXAMaBYMMjGZK+UuEG661la2/aMDuNam1aKiZd3D8OEQKK9B4TpP8Aj6cAjk8meEusNjloVWnBTK6dK65W4f4t8ZtUt+c+pnyj11k/FZ+nTc2fYT1PiWo8qnjtuP8AMnt1unQammnOTPMARDj8RmahEwoEBuM0HKdelCs3bTs7hE259XUFTxEtnxGzMTp6CszVWvRRtdssY7UldtuUGAIh4vxKFiNB06TWHUrWHkzf02n5zIXisQWJPQda1669oEdewKIDnk6a9aPtx3FGvBPEa3cK9rBnEi4ClxShgSQ0jy/7SQZDabGjin39olqNZtO1uxyIhTFLkgAhicxM6/J+Nt6lq2DZMpTqPMGcSTcAuYnCZHVxbN7UhmWSpBPmB7gde9U81lf0Qj+VdURYvXUdW8Vdu5WNwMt2QrM0kBSRrE6SSNKh2LY3fbMUConQ67xPbuPS25BLSQEWT5IaR5o8wPWYjoRUUgc/EyGyw4HH6wLjVhAuXU3wMoEdZ08wcg+2kVazapA/P/MmksfpFvDTauXSyLmFpWzFjlynTzASSdj+Vc+awSCQDC5yAp7h3EeZ7wsHxShVka2igAZVB1Yk9ekDeh1jzXIHZ7+nylTWlR3/AMzFmF4jcOGFtcoTfORLEyJ0gmSxj4Pai21kd/lIRwzbhFnFsJetMkEW8olVXLowES0GM5gmaMliMCDAWI6kECPcOuESzaV7gkkszEkSx1+NQKSLWWW4A6hlJVGM58Os5rd268JFwdNDO8+o7dZNTey5Cg8y9II5YQFsC+abQGoX5O2vpqPvXIwIw0YcgjENsYI3yWby+WDH0kyQJn/OtDZzWDj4zgVUATMfgSo/0m10+ddpO5/euDKTk9Tlcg4MV4y6tq4jb+bMw3IOupI2im1pBTBi51DbuI64PxW2wCuGDloUkEgnuY2n1qllZC8QauS3MYcZuJ9IA0+phpHyaRBf2jaBQMmRLi3MYtgqDMfSNz+ewrQo0THDPxF79Yq8VjMimCK3GJuswG8jqZrRYFB6BMxG3t64Y13XUnKBCj9CaoSSIStRukv4XhrNoC4rF0WfNKyZU6wY261mXBrGKnqblXl1KCO4PcshxktsWkggTqNZJ177VXfsG5xiHKhjjORmXByNwbw7aswgnpWdoqv+RqRax9IPHzP0+ExPFtXvbYvQkzFeyAmDPamdNXuACTUE4kgE8CR7krCeHhQ7fVclz7bD8hPzQKRtr+s0/FrhZqSo6Xj/ADD8bdhPU61x6iAHMQvcoUJMUjc7DU1RrAo3HoSwQnge8jXF+LrmMt5eleYvZ9Q+R17T02j0u1fnIbxviUmOlNaajAyZq42LxFuBJY5cv1NExrHYdprRCr2Zm6h2ziZxLAXLGMa0F2PlAIbQiQJGhOtXfYVIES04YkN7Gd73i2MQttzka4AGTQrqY8ynQH8xUadzt9PxxCX1JaCT17faG8yYb+SLYdLWdgR4jRpB80ZugIkn3qpoZriXPAkV2r5KlOz/AAwLA8OGNtPjr7eS1cCeAv4tJkt0HpRGxp0ZU7OOfrB1o+rtVGOF5/TElNriNm7athfrkwEXyA7KEA1bTT3oJAwEIOT3KBSCWXqK8WbHirbu5iYaATqCSCviFfYj0JFXqAKnaOs9/GSxIIJP5QvljGC8752hs5RAQJYMoJmTEll3GunrVWOFGeSc9SwUHLL+EYnHjOAGGa06XUDl2D2/pBnZ21gxAER0qtNvp2EZ/WXOna2zcg4+cjHFMM7sWvPmUkyLYiNzAnQeaJ06+1M16hM5AlrfDbChJI4+868tBiLqjxC5XyKiM2YxBkLPTWR3qmpJyMfeLUoKxz1DuFcEa4HusVRFaGZic5YAeQDfMCD+dRdlF9AnVPvb1dmecXXxbaJZTJbRZIGpJXQsZ6ny964agDG7uE/4xAJBzmecS4peu2Ftwi5TJjZiO33pela0Y9nMa8rdg5x8pthmuLYYhSSek7KYk++g+1WG3zJFmEA+MfjHhbYOYBCokFfNtrPaKnywxPMT6GYtwvh3jda+zIobyW1GUmPxSNh2FRbmtcKMn9pdCzHPtF6YeyXYl2E6Qz5oFFV32DIz9pR1Tf6YJdK2wzm7uRlEjpvPp+/WuXdZhQJY4r5MR8S447DKp01MnfXt++9O1UqkTsdrDz1EpQn1o+6U8ox1wq5bCEFFDzMnaP7UCzJ94SqvDYM3uFgwBC5TB0G4H9tKp5mV4hk043ZjLC2LfiZmz5NxAHpvBgdftSzE7cCPrWxMnHK/CWxF22VUhA0xHTu5P6a1l3E2HyU5Zpe9xpq2Zu8cS5MLbAWFEAafavQ6KiquvFYwPn8uPeeQsYs2TO9OykyunSsv4uc0G2q4W00O0NcI3VRqB7kgH2FKX2c4E3fB9HuPnOOPaWGLIVFQbAAD2FHb4TFLFmLH3injNw5o6Cl2J3fKEUDbFMVWWm2NcLbO0nvWf4jcK6T843pK91gPwlbcyXQfLtrOn6VmaMECeurqG0E+0imKvEk1qImBB2PHfCMgtXi0BxZbwSelyUKx6nzfnRlVCCG6xMm6ywOpU85/T/EN5fzI4vXCt64wKrBM2zBg6CGE9OxpUPUgKgECGtV3Hz/eIuMWSbjPdYhtTmb8R6jvJNXqfIwvMvgDGBHHL/DDika7dOZCSrszmVEbkAy3TQ6H4NHyK8uYtqLDxUkE45b8NFsYW3dyF4Ckx4kA5jsJ0A121qfLGd78cQP/ACmpUgQy9xJrLC+iKBbyqVaMqysQmUAMRH1biRXV2Ix3ryYtU3mKVB4h+Ftm4zXAQts/6j5oDl50GgByAzEn86DbqlQlMHP940tOQp7/AMRNyvcN7iF+8hVbYUZyoiSAJ8MbToZ9z3qbVZNMM8t+srXYDawT8PX3nbmbiNt8Z4bEhVBYMgkhiPKMvT196Fp1Y1m3HcdNmFFS/eYL63GS2ACCu2ypsCdtzlA1/vXIrtmPWbEVXXvn7/WcLl+0mc2LiWWtgE+YydxFth30JEbijkGzgr3/AGmObBWcHn/c0wD4lmXxFIDXM5QndiIlp1BIoVtiqpRWha1VjuIxH1xFLlvMULAkRqD5QRHXX8qz688Aw7NhcDub28HazM+UZWBUoQAq7Gdf+XbpTaMeooxJHJgHE+MWkChVhfpmD39uh6elXWsuYPdtEVs0t/qNcyQWhoWTpGYQMqgZtNzpTHH/AM/9SBk9zfifEFs63hmcqGAzSQp2zAbbbVVKzZ11Oa4L79RSt4nO1wZMx6ajbcag9KMV24VTmD3jGWiBOISHLDMxgLIkUyauRiLi/I5gyWmOsaHQVckCWrV2MNwlid6XsfE0qKsjkRjbwQO4pc2kR3yFHYh2F4Rm23oD6nHcOumGPTJty1yrnIU9d/X96yNRrWztT3g9RqUoTOOZb3CuHrZQKgAAr0Phui8msE/iPZ9z/qeP1N7XOWYw+tWLzK6dEnN3MCYLDtdbVtkXqzHYf3PoKFa+0RrR6ZtRYFHXvPnXH4171xrtw5nc5mPr+3T4pA89z2ioqIFUcCfT146j01p554RZHce8saBnPMLjEGtLrXSYr5kxeXyQTImfb1rA8SctZsHym54XTkbpWnF8hGbNB1EDUiO9F02c4xN+5tq8QTljBpibvhXXW0DPnaNIUnX7VpKgLAZmHfqGVSQIHiMaQ12zaZXtglQ5G4HVe0x2qxG0cwYAswx4MlfLuLsjBX28QJdVlFoESSCG/UzqNBAoLVKa23Hky7M5uQKMjnMRcO5WxWLvsCctseZnmRHppBNWRqxXlBOusYP6upZnDeG/y1rJBVBLIQhKkxozdW+xiq1gjmz7cfv/ADiKW2qx9H35/b4f3kc5m4UmJxKXP5gqqeY5RJJkmFP0oAMo1HeivYiqS3OeJQUvYu3r+frIzdw3iI11mBLBlsIpEkgDzN0CaE6kTpVEQVADqXqpCkhOYbguJzbVFuFhaSInzM3XM3aZMf8AdLWj1l8d9R9dOFr2kj5wfl7A2/5W4wvlLyswFlYDdYJJ70xqXGQSMxXTK5JRBxEWC4Ozuwe4AQGadTJEaadTp9qI+oULwJddHYrcnMkOB4XnsoiApLTLRDRqJO/fQ0gdSRYc4MbZQiY6ijDYBbbkugdpMk9Pj9PmmnvLpwcRIUgNkyW4C+Sy+LqFUAEdB1n4pA1oGI+MPklOJ2e+EJZZCET1IE7bdfXpUKmOpxORgxJxXGXSTJTIQSw6sBr1+33pyjbAOOMRfw/EW2fxbxUFdVBXQiDGYdY0gdTGulGtyBtT3lKsZ3NAeIcYAZiCXaCST/ntVqtOxHq4EpdqVHCyO4a//q+aSDq2s6fNPMnpwIglmX5j1rrSsBnGx7RExH21oBRMcyzZfqDcKt5l8lpTGrM/0iNYHtrU22KhwTyYamotz7Tgt03GkwOggAaD0FVfhY/pkyY0w2HMjKNaTdx7zXSrH4Y8wPCnkZhB3pGzULjiMqgxljJvy5ywWiRv0rKsve6zy6hkmZ+r8QWoFVlj8M4WtobCa3/DfBxT67uW/aeV1Gqa098RlW/FZldOg2PxqWbbXLjBUQFmJ6AVVm2iXRC7BVHM+f8AnTmRsdfLmRbWRaXsO5H9R6/as93LHM9Ro6f+OmF79zI6UqkaFxJzPp/G3lWSzBRG5IA/OnrPeeOQE9SJ4rGqDuPvSynC8w5HM1wuOQn6l+4qwYSMGIecMfEyRtA1H5157Uq1mqOZ6TwtVCAyrsW5JOY+0VqVqAOI3ZZuOTN+F8MN4xKrOsuYEDvNXZtvUUd0HM3sYBFveHpczHKuRoknQb6RNQrNYoxwZRiiDMa4bl7xLot27maDNzKCMgmNSRqx6D5q208nIMB564BH2lm8M4SyW0CsEQg5QTuBJJIBAjUmSaXSu3bycE9fT6QNt6FiSM47/wC4v41x0JcjNmQAQ9sljJGgeNEk9Fo9runz/v8AL5SlNSt7Y+s1so+Nwi2PD8G4jMz3HBVAqzE9dc0Zd4EmjU5dduMY/KRYVqu35yD0PcysuN3fD8OwGAUlmcJGgJ6dYPSqIN2S3OOppWEVgBOCe4ttBbdrysc5kknp6fHeithn5iH4QRmFcCwrRdObUqNgZOvQ7CBrrvQNQ64HyjejbZnPR7/tDcWq20KqgDZwxkzOw767E/JoQYseYaw1qmFOc9/rDzxW3cZWZiz/AEqqDf000FAXTFQQP1ipv3ThdtuUxFwMqpaYeRj5zJOx6gD9aMgQbQezKu7huPhCeHcQtrbbMoYlgQVnygDvroQNvU1S1WY+nj7QgwO4q5k5tEFLY2OwJgbd5nrt3pqjSlhl4pfcEzt7kVbjd9iQDA7ATHtM05/xqgImuquY4nazYuXDmM5fxMWMT+9VZ0Tj3hvLdzz1FwdvNl0DaGP7UfA94p7kCGLY8IZXEO8T3VT+hj9aoHDcj2hTWVG33PcZXOIIilbQl8uXOdgDvA6mZ81C25OTGQuF4nov3UtZJBRvLMaiN9vmhtWhff7wtLHGybvZUR4fse1BDsfxzSRSo9Ikl4NhQwVo3/KDWZqXK5E10I2bpY/BOCFyM2vx0rEHmXuKqRzMTWa0IOOJPMDgltiAK9j4b4ZXpEyOWPZnmrrmtbJhVakDMrp00u3QoJYgACSTsBVWOJIBJwJRn8Q+dDjH8K0SMOh3/wD2EfiP+0dB80lbZuM9Ho9EKV3N+I/oJC51oE0dpdAMTd4rpRK2Qc8T6T49wtMTaezcByupEjcdip6Eb1oOuTPIoxXkSkOIcMu4a61p2d1BhWB6axIPtWfemOZo1MGE4oSeh9ZApMjMZ6hFvDBuxB/zrVDnPBhBZPLuDCbBdIB0H6+lDyTwcxmsoe4Hi2JJWMo0EwPSaNWNvMrawUcRXjOFXbt4NmzagTAXr1jSetNpqkPBGDAeUw5WW3awbW7eTIo8Mgi5aA1lTo22Y5iN/WjXDdx18xE62Gc959j/ADiKuNYK54QH8wS7GGVYgREj/jv71mPYaW9TAnqP1qHbIUgfzET2sSbWNw9xVGfOMy7B5BAn2n8tKJXfyWAziHejdUyn4RpzNxNrd10l0Z/qKtGknUDbQEiDPeinUlc4gNPplYBvYCQp+CW8gafMxaDqSAoP1DfWRQ/+Q2ce0O1aljkQOzbQLNxRuGnQ6n07abUVncn0wTIo6mXOOrbBEBZG5129PmuXTs/zlHtVBljFH8w2JGZYAGrCYn/zTOxae+4n5hv/AA9Tp4yoso5Vs0QNAI66ab1JBY9SwcAcGPeHcCvYqMRdEWZgZtCw/qjtvQm/op6ZdX8x8GK+McWFtclmBrrH4jt0jQCrU0l/U8nUWBDtXmR+0Q4LHIsH529elOEFfSIiGDAlprhcSRmMAlidY1E9j0rnXJ7nVEj2kqwvCWtuLd1pQBHfLIHmOoWYmJAn7UNgitkw1Qd1m13gyAsbCZQDK5wS0bzm6dKUfUZfGeJsUaNRV+EZnl/hjrhjduWiUZQc2YMddidZ7a1XzM27VbmKDZtIxEWBVcylxKgjMBvlkT+U02TzLKhK/OSPH27dwLbw7nwgZyMI7gMI2lYkdyTQ3s54g0odSdwnfhPBWYEbwYBFZmo1IRpuVVjyxv4ll8n8sEKsjTUkkVkbLdfbtq/P2EytdrkQFVMsLCYRbYhRXq9B4dVpF9PLe5nm7LWsOTCK0YOZXTppduhQWYgACSTsAO9QWAkgEnAlIfxH5+OJJw+HYiwDDsNPEI7f7P1pGywtxPTaHw7yl8x/xft/uQNTQZpKu48ze3UQorG7M2VJrpW08cifUlwbGtFxzPCrKu/iZgXs37WJVHfMwtEKdpO8dSdhQHXJMbpYYxIkVz+ZQADIgkk6E7geopB0IOI4pm1m4q3MpYBo0Go/vvQTWfaF5wM9Rhb1A8+n5fnvQGrkiwwXHYS2zbzGup3PxsPaqqzCHazKwXGAAKLZbODqsbGiqnPPIkV2FTkybcQ4mzYFUzrnujIzAahiIEwdCAKcbU+lQPvAV6XNxOOufqPlFuAx1vDWcOgRHuMmW+CCGQyCTprp29Ki2unb0Dkc/GHL2XOdxIAPp+E7Xrdu263AAGI8hOsHvHztWKrNW3pMay1iFW+//cj+O4gEYs6jKN3LSzEn7D/qnKqg+MZyZWxwBgHEieM5mFy4EtqTJhYEz6R8RWjXocDc5wIgdao9KDJke45evpdZLsqyn6dNB020607TXXtykSu1F2drcRU00xFDJHwElLVxgJK5X20EyNe8iKU1C5YRrTAnMkJ4S/grcusPDLaqpBO86RIB60sXw2FEcUD3nDjvNQXC27Fmc51cgbKCYX36/NTVpjZZvfofqZF2p8oYTs/tIpg8I965pp3b/OtOs6ovMWppe+zI+862sBDOIJIkjTeP0jvVGsJAhhQqsQDmH8v8ON24VmEYecjWP6Z20LQJ6TVLLFGATjPUMlLYLgZkk5tBtLZIB0AQhiDMARBXeBA+1KoWdir9iFpUoMrFuL5jvXEKQBIAmZ/yOw0q1dFVZzGWa1xtHAm1u+wwxsByZOx2y6aDTT71UlS4fHMIuj2nGMjEGwmDuW7gGVlYwVld+2+hHrXO6suc8QyV5O0SV8H4G91iCoPcgaA1j6jVrWo5jjWJp09Rloct8qqgBYbf59qjReH261vMtyE/U/6nmdf4oXJCyXW0AEAQK9bVUlS7EGBMQkk5M3okiZXToPjsYlpGuXGCooksTAFVZgo5lkRnbaoyZRXP/wDEB8YTasymGHw1z1bsvp96SezdPUaHw9aPU/LftINNBmp3O9sVBlxCFXSolgJ1S1UZhAs+l8HfF20rj8QB/wA+a1TyMz57ahqsKH2MA5hwQu2WUidI9Z6R6zS9vWZao84lJYzFGxbA8+bLkeFgkhmmT0M6aempoFgLY2zRr2YO49dQDDYB8SS9q2srGcAywnQSSdSSKDYdnBh9OK7P/YSBNDntmMS1xIMAHQSBtpXMuRkCVNfrwpyJIeFIsEhSYAMnTfXXbX0pC4hTh5xJTGTPUC54WATr21Ea++tUYE8jqMo+OxnMcYniP8tg3ZCjXHm0oO6afUO++9NaY7ayTyTx/uSKhfcFGQBz9flIVwHEMHYtqp/Ex29vtUahQVGO4y5AM15j5qIMKQSNo6VbTaLd6miVuoVPSvJkdsWmxKu124wABIUaCR3O3X5rSAWo4URIlrj6zJDyxgMMQGtPkdWhs250GsxtObbsKV1LkjDnuOaSgY/pjMT892FXEplfPmEMY6ydtdRBouhI8sgdZi/idZVkyMHHX7Qa/wADzXktW2Fw5czFdB6gdYEjX9qPZbsUt7CL1UhmCmOsBGHb+WtDPdd8pBHlPwRO/rSgY3Df7TQalao9u8Me1h3BgvcYqNgJIEZT1G2nc0Cq4GwLOtTKSFcUupbtWYAN0NcL5h9M6ADvtm9zWjXyx+EQsHAnDl8K7ZHgLlJkaEHSI7+3rXW9ZhqMjqEYrh7W3hifMdDM/fuDpQBdvGY2tIBwI55d4YCSWYqkebK6g+h19Z6dqDY+RkjiMqSvpHc48atlmU5wyCUQCBkCnaBp2M9aisgA8Yhgu44muDwEkTtQrLcDiP1acDkx5geBZ3MfQBJmkrdXtXnuEcpVyZKsDy5dvhFJORNAesdvakDquSEGWPt8JnX6yik7veWDy/y9bw6AACa2NB4QSwv1PJ9h7Ceb1uve9jHgFeiAxM6e1M6ZXToq5g4/Zwlo3LzZR0H4mPZR1NDewKIfT6ay9tqCULznznex76ylkHyWwdPd+7fpSTuW7nqtJoq9OvHJ9zIsxqsbM9SoMkQ7D25qhhlXMLW1UQ4Wdlt1EuBLs5G4hKtZJ1XzL7Hf7H9a0aGyMTxnjGn2sLR78H6yQ420SrKjZWI0aJg+x3qXXIImShwcyr+Z+EFfFN8KznyqVBXTKYYAEy2sevXQUuEKrgxwWA9dSFWcOlk5PP4zkHRyBlGuus5pHxS7hi20jiNBsJvzO/Fg6YZmulWZjCiTMCYI7HXfWZqPN9YrEMirsNmMRTwC7iQCqrInRTOhImdNCdt6rqKqmIJ7i/ll+TxGPD8M9klrzfUIMHWPegs6sNqCMKGGPlBuNcYs9Xk9gZA2/Oup01hPUZXWLUuDI9d421xyLakCCAOs9/t0rRWhKxloh5z3sdsBtYUfNS1kaq0qxjh7gW2yNqp1jXeOhH/ih5JMJbRgAiccNcMFQu+3Qj57abVL89mUqqIPAnMYcg5s3mnr+5qws+EltIp7MK4dgQTJbLGsg6k9AO3vQbbjjAGYxXpVWTX+F+FN3F3XPmdbFyDOskquh7wTr60SrjIHwi3iGAgPzEWc88Qt52Fv6tBb9I/FvpoJ+aDpKwvI6gr2Z8AyI4m29wBm99BFMh1U4Et/xWsG6b4XDdMvzrVHs98xqjTEDGIzTAbEyT2/aljd7R4aULgmGLgSQdJoHnDMc8nAMOwHLzPqF/LSgW60L2ZRkRB6jJZwTlBzGYaE1l3a8O21OTFbfEaqlIWT3hnK6oFkDT7mmtP4JqLzvvO0fD3/ANTzuo8TZycSR2bCqIUQK9RpdHVpl21jEymcscmdaaxKzK6dPCagzpDOcv4gWcGCiRdv/wBIOi/8yNvbegWXAdTT0Xhtmo5bhZR3HONXsVcNy85Zth2A7KOgpQkk5M9PVQlK7UGBFhNdLkzUV0GzgdwnBYcsaqxg0tJP+Y6t4WNqFmOJf8ROhtGujaMG6nSyldCgSa8M4gbLq67g6jaR2PoRIoysVbMxdTpxchRpaOCxS3bauhlWEg1pZ3DInjLa2qcow5Ei/P2Eu5BdtWjdyghkWA0dDrqY7DXWgOMHMvUwxgyj8Vic90s5YPOXIJXL/t110pZiTHBGmFseNDMGcqAFB+kR26fNAAIPAh2clcHqHW+H3VzMrKpJJAiRr/UeoFT5QPJnHUZGMSC8fTEG6VuMSew+n4jpTNRrUcCcams5UwCzw1juKu14HUNXoHPYjTBYfwiGGjDYjpSr2eZxNBNKKRkT1gWJJ6mT6n4rs4hK6z3N3giOoqgyDmMsoIgrr6wZowMzLyQwwcT20u87flUN8oWj1LuaE22GUzvEChkHMaDKV5jTl3iz4Vne2NWttbnsDB09dBXb2B4OJS7TramD7HMRthXc5mGg+SaL5iqMCLf8R3bcw4jPB4QkAfAFKWWAHM0tPUduMRvgeCs2gWk7dUq8kxk7EGSZIcFywZ1X1PWs+zXj4xezXVr1JHwvlTNqU301oKtqLzioE/z4zM1HiuOA0lPDuW0SM2p6DpWpR4IXP/8AQxHyH9zMW/xJ3/DHlqwq7ACvQ6fQ0UD+mgEzmdm7M603KzK6dMrp0D4lxK1YQvdcIo6k/wCSaozhYWql7W2oMmVLzh/Ei5em3hZt29i+zt7D8I/P2pOy4t1N7TeGJXzbyf0lb4i5JPvJoM16gc59oK7VMuxmgNTAu+2F4TBlvaqk4gFTJ5948wuGy6b9qETGUrzxCrdo9KrG2etRzOgt9DXSBg4dIQmHjWpEZW7Ix7xhcO9FgQJKf4fcScXTZ3RgWHoR296Z0znO2YXjmmQ1i73H6yxIpszy0WYvgGGusXezbLHdsok+560Jq1PtCLYy9GK7/KeHH0gqOwOlB8tRC+ax7g6crWZ/F967YJO8zrc5Kwj/AFJrET1qlmkS33I+kLTrbafwmKOOciWFTykgDbQT96yNZpW0p3q5OfjNbSeMWO21lEg/EuWraiQTrSVWucnBE2qrRaSCIhv8PVT/ANU+txaNeUBBDhxRgxlCoxF6rLwdRPWmT+HMx6yW1G09Rzh8EgQSJk/HSk7LGzxNM1ADHtMt4FWJ6axHaoa5hCpQuOYfheGLEUu97ZhAigRvguDpIP60nZqngbLcAjEa2eBpmEGIjYDWlTq2wcxQ6xgDxJTguEqHHWR2pdEN21c4zMa7VsUkrw2BRYIGsV7PSeEaajkLk/E8zFe937MKC1qKiqMAQOZkVadPa6dMrp0yunSL888ytgrBuIgZpgSYA9fWl7bComh4fo11Nm1jiUjxrjN7EuXvOWPQfhH/ABGwpIsW7nrNPSlKAIO/53FjNUQVpwTiCXDrUwquWXmcGqZUwzh+GDHWoJgWXJkisqFG00IwyV78Y4hFhZM1UwtgFdeFhE/rFVi/lAqcn2zN7VoGWPSuzDo7Iy1Ke/8AuM7dkARuKkTmc/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28596" y="4929198"/>
            <a:ext cx="2071702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上菜</a:t>
            </a:r>
            <a:endParaRPr lang="en-US" altLang="zh-CN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sz="2500" dirty="0" smtClean="0"/>
              <a:t>to place dishes on the table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9895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4928" y="286206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0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16 </a:t>
            </a:r>
            <a:r>
              <a:rPr lang="zh-CN" altLang="en-US" sz="1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课 约会</a:t>
            </a:r>
            <a:r>
              <a:rPr lang="en-US" altLang="zh-CN" sz="1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CN" sz="1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单字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230028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8082" y="3429000"/>
            <a:ext cx="2263135" cy="2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1196</Words>
  <Application>Microsoft Office PowerPoint</Application>
  <PresentationFormat>Předvádění na obrazovce (4:3)</PresentationFormat>
  <Paragraphs>195</Paragraphs>
  <Slides>19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佈景主題</vt:lpstr>
      <vt:lpstr>林老师在布尔诺 review:11-13</vt:lpstr>
      <vt:lpstr>（兔子和柚子在车站）</vt:lpstr>
      <vt:lpstr>Prezentace aplikace PowerPoint</vt:lpstr>
      <vt:lpstr>（在布尔诺的街上，三个人聊天）</vt:lpstr>
      <vt:lpstr>（兔子和柚子在餐馆）</vt:lpstr>
      <vt:lpstr>Prezentace aplikace PowerPoint</vt:lpstr>
      <vt:lpstr>Prezentace aplikace PowerPoint</vt:lpstr>
      <vt:lpstr>原来如此  (yuán lái rú cǐ)  So it is. I understand soon after your explanation.</vt:lpstr>
      <vt:lpstr>16 课 约会 单字</vt:lpstr>
      <vt:lpstr>跟+人+约会 (yuēhuì)</vt:lpstr>
      <vt:lpstr>同 (tóng)</vt:lpstr>
      <vt:lpstr>印象 (yìnxiàng)</vt:lpstr>
      <vt:lpstr>成 (chéng)</vt:lpstr>
      <vt:lpstr>演 (yǎn)</vt:lpstr>
      <vt:lpstr>力气 (lìqì)</vt:lpstr>
      <vt:lpstr>后天 (hòutiān)</vt:lpstr>
      <vt:lpstr>Prezentace aplikace PowerPoint</vt:lpstr>
      <vt:lpstr>一...也／都...不／没</vt:lpstr>
      <vt:lpstr>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複習</dc:title>
  <dc:creator>張超閔</dc:creator>
  <cp:lastModifiedBy>Shu-Yu Lin</cp:lastModifiedBy>
  <cp:revision>368</cp:revision>
  <dcterms:created xsi:type="dcterms:W3CDTF">2014-03-07T07:16:23Z</dcterms:created>
  <dcterms:modified xsi:type="dcterms:W3CDTF">2014-09-18T12:57:37Z</dcterms:modified>
</cp:coreProperties>
</file>