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0" r:id="rId2"/>
    <p:sldId id="302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9" r:id="rId11"/>
    <p:sldId id="300" r:id="rId12"/>
    <p:sldId id="292" r:id="rId13"/>
    <p:sldId id="294" r:id="rId14"/>
    <p:sldId id="261" r:id="rId15"/>
    <p:sldId id="293" r:id="rId16"/>
    <p:sldId id="295" r:id="rId17"/>
    <p:sldId id="296" r:id="rId18"/>
    <p:sldId id="297" r:id="rId19"/>
    <p:sldId id="298" r:id="rId20"/>
    <p:sldId id="308" r:id="rId21"/>
    <p:sldId id="301" r:id="rId22"/>
    <p:sldId id="306" r:id="rId23"/>
    <p:sldId id="309" r:id="rId24"/>
    <p:sldId id="307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uyu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57" autoAdjust="0"/>
    <p:restoredTop sz="81675" autoAdjust="0"/>
  </p:normalViewPr>
  <p:slideViewPr>
    <p:cSldViewPr>
      <p:cViewPr>
        <p:scale>
          <a:sx n="98" d="100"/>
          <a:sy n="98" d="100"/>
        </p:scale>
        <p:origin x="-1614" y="16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9-13T03:26:48.220" idx="1">
    <p:pos x="4361" y="319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49190-B3E7-446C-9049-A6032025A40B}" type="datetimeFigureOut">
              <a:rPr lang="zh-TW" altLang="en-US" smtClean="0"/>
              <a:pPr/>
              <a:t>2014/9/18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F8B09-EAEA-4E5D-8F0A-3F22AF5A14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5808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095BA-AB21-4C90-BDAC-B28B4DA2BCB0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2592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這個茶杯要５０００克朗，你覺得怎麼樣？貴死了</a:t>
            </a:r>
            <a:endParaRPr lang="en-US" altLang="zh-TW" dirty="0" smtClean="0"/>
          </a:p>
          <a:p>
            <a:r>
              <a:rPr lang="zh-TW" altLang="en-US" dirty="0" smtClean="0"/>
              <a:t>這個女生兩天沒吃飯，他感覺怎麼樣？餓死了</a:t>
            </a:r>
            <a:endParaRPr lang="en-US" altLang="zh-TW" dirty="0" smtClean="0"/>
          </a:p>
          <a:p>
            <a:r>
              <a:rPr lang="zh-TW" altLang="en-US" dirty="0" smtClean="0"/>
              <a:t>他工作了一個星期，他感覺怎麼樣？累死了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8B09-EAEA-4E5D-8F0A-3F22AF5A14DC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9108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8B09-EAEA-4E5D-8F0A-3F22AF5A14DC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9108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你的興趣是甚麼？為什麼你喜歡＿＿？</a:t>
            </a:r>
            <a:endParaRPr lang="en-US" altLang="zh-TW" dirty="0" smtClean="0"/>
          </a:p>
          <a:p>
            <a:r>
              <a:rPr lang="zh-TW" altLang="en-US" dirty="0" smtClean="0"/>
              <a:t>再說 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 而且的差別</a:t>
            </a:r>
            <a:endParaRPr lang="en-US" altLang="zh-TW" dirty="0" smtClean="0"/>
          </a:p>
          <a:p>
            <a:r>
              <a:rPr lang="zh-TW" altLang="en-US" dirty="0" smtClean="0"/>
              <a:t>什麼對感冒很有用 </a:t>
            </a:r>
            <a:r>
              <a:rPr lang="en-US" altLang="zh-TW" dirty="0" smtClean="0"/>
              <a:t>?</a:t>
            </a:r>
            <a:r>
              <a:rPr lang="zh-TW" altLang="en-US" dirty="0" smtClean="0"/>
              <a:t>  現在在上課，我想睡覺，甚麼對我很有用</a:t>
            </a:r>
            <a:r>
              <a:rPr lang="en-US" altLang="zh-TW" dirty="0" smtClean="0"/>
              <a:t>?</a:t>
            </a:r>
            <a:r>
              <a:rPr lang="zh-TW" altLang="en-US" dirty="0" smtClean="0"/>
              <a:t>  我想學好漢語</a:t>
            </a:r>
            <a:r>
              <a:rPr lang="en-US" altLang="zh-TW" dirty="0" smtClean="0"/>
              <a:t>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8B09-EAEA-4E5D-8F0A-3F22AF5A14DC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4045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095BA-AB21-4C90-BDAC-B28B4DA2BCB0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2592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095BA-AB21-4C90-BDAC-B28B4DA2BCB0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2592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我去過中國旅行　？　病句？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8B09-EAEA-4E5D-8F0A-3F22AF5A14DC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2505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095BA-AB21-4C90-BDAC-B28B4DA2BCB0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2592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你昨天在做什麼？</a:t>
            </a:r>
            <a:r>
              <a:rPr lang="zh-CN" altLang="en-US" dirty="0" smtClean="0"/>
              <a:t>做了多长时间？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8B09-EAEA-4E5D-8F0A-3F22AF5A14DC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2360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你觉得人可以越来越年轻吗？怎么做？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8B09-EAEA-4E5D-8F0A-3F22AF5A14DC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7890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可以加入時間點詢問</a:t>
            </a:r>
            <a:endParaRPr lang="en-US" altLang="zh-TW" dirty="0" smtClean="0"/>
          </a:p>
          <a:p>
            <a:r>
              <a:rPr lang="zh-TW" altLang="en-US" dirty="0" smtClean="0"/>
              <a:t>今天早上九點你在做什麼呢？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8B09-EAEA-4E5D-8F0A-3F22AF5A14DC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2027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你們覺得布爾諾怎麼樣？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8B09-EAEA-4E5D-8F0A-3F22AF5A14DC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492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7085-4CB1-4468-87F9-62C362D85040}" type="datetimeFigureOut">
              <a:rPr lang="zh-TW" altLang="en-US" smtClean="0"/>
              <a:pPr/>
              <a:t>2014/9/18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286E-489B-44A0-B501-6D84DA202B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6754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7085-4CB1-4468-87F9-62C362D85040}" type="datetimeFigureOut">
              <a:rPr lang="zh-TW" altLang="en-US" smtClean="0"/>
              <a:pPr/>
              <a:t>2014/9/18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286E-489B-44A0-B501-6D84DA202B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804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7085-4CB1-4468-87F9-62C362D85040}" type="datetimeFigureOut">
              <a:rPr lang="zh-TW" altLang="en-US" smtClean="0"/>
              <a:pPr/>
              <a:t>2014/9/18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286E-489B-44A0-B501-6D84DA202B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2945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7085-4CB1-4468-87F9-62C362D85040}" type="datetimeFigureOut">
              <a:rPr lang="zh-TW" altLang="en-US" smtClean="0"/>
              <a:pPr/>
              <a:t>2014/9/18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286E-489B-44A0-B501-6D84DA202B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641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7085-4CB1-4468-87F9-62C362D85040}" type="datetimeFigureOut">
              <a:rPr lang="zh-TW" altLang="en-US" smtClean="0"/>
              <a:pPr/>
              <a:t>2014/9/18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286E-489B-44A0-B501-6D84DA202B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409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7085-4CB1-4468-87F9-62C362D85040}" type="datetimeFigureOut">
              <a:rPr lang="zh-TW" altLang="en-US" smtClean="0"/>
              <a:pPr/>
              <a:t>2014/9/18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286E-489B-44A0-B501-6D84DA202B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064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7085-4CB1-4468-87F9-62C362D85040}" type="datetimeFigureOut">
              <a:rPr lang="zh-TW" altLang="en-US" smtClean="0"/>
              <a:pPr/>
              <a:t>2014/9/18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286E-489B-44A0-B501-6D84DA202B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556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7085-4CB1-4468-87F9-62C362D85040}" type="datetimeFigureOut">
              <a:rPr lang="zh-TW" altLang="en-US" smtClean="0"/>
              <a:pPr/>
              <a:t>2014/9/18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286E-489B-44A0-B501-6D84DA202B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205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7085-4CB1-4468-87F9-62C362D85040}" type="datetimeFigureOut">
              <a:rPr lang="zh-TW" altLang="en-US" smtClean="0"/>
              <a:pPr/>
              <a:t>2014/9/18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286E-489B-44A0-B501-6D84DA202B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660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7085-4CB1-4468-87F9-62C362D85040}" type="datetimeFigureOut">
              <a:rPr lang="zh-TW" altLang="en-US" smtClean="0"/>
              <a:pPr/>
              <a:t>2014/9/18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286E-489B-44A0-B501-6D84DA202B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6626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7085-4CB1-4468-87F9-62C362D85040}" type="datetimeFigureOut">
              <a:rPr lang="zh-TW" altLang="en-US" smtClean="0"/>
              <a:pPr/>
              <a:t>2014/9/18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286E-489B-44A0-B501-6D84DA202B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4508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57085-4CB1-4468-87F9-62C362D85040}" type="datetimeFigureOut">
              <a:rPr lang="zh-TW" altLang="en-US" smtClean="0"/>
              <a:pPr/>
              <a:t>2014/9/18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2286E-489B-44A0-B501-6D84DA202B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886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5.jpeg"/><Relationship Id="rId7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9.jpeg"/><Relationship Id="rId7" Type="http://schemas.openxmlformats.org/officeDocument/2006/relationships/slide" Target="slide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3.jpeg"/><Relationship Id="rId7" Type="http://schemas.openxmlformats.org/officeDocument/2006/relationships/slide" Target="slid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slide" Target="slide6.xm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slide" Target="slide7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4.jpeg"/><Relationship Id="rId7" Type="http://schemas.openxmlformats.org/officeDocument/2006/relationships/image" Target="../media/image38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slide" Target="slide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10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自我介绍</a:t>
            </a:r>
            <a:r>
              <a:rPr lang="en-US" altLang="zh-TW" sz="10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0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introduce yourself</a:t>
            </a:r>
            <a:endParaRPr lang="zh-TW" altLang="en-US" sz="3600" dirty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908" y="1428736"/>
            <a:ext cx="2300288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C:\Users\owen\Desktop\肖雅婷\未标题-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08304" y="2386818"/>
            <a:ext cx="2263135" cy="226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88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8638" y="1500174"/>
            <a:ext cx="4400552" cy="4525963"/>
          </a:xfrm>
        </p:spPr>
        <p:txBody>
          <a:bodyPr/>
          <a:lstStyle/>
          <a:p>
            <a:r>
              <a:rPr lang="zh-CN" altLang="en-US" dirty="0" smtClean="0"/>
              <a:t>我去过北京一次，是跟朋友一起去的。我们在北京玩了两个星期。我不喜欢北京的食物，因为又油又咸（</a:t>
            </a:r>
            <a:r>
              <a:rPr lang="cs-CZ" dirty="0" smtClean="0"/>
              <a:t>xián</a:t>
            </a:r>
            <a:r>
              <a:rPr lang="zh-CN" altLang="en-US" dirty="0" smtClean="0"/>
              <a:t>）。我的朋友对北京的空气过敏，他一出门就不舒服。</a:t>
            </a:r>
            <a:endParaRPr lang="cs-CZ" dirty="0"/>
          </a:p>
        </p:txBody>
      </p:sp>
      <p:pic>
        <p:nvPicPr>
          <p:cNvPr id="21506" name="Picture 2" descr="https://fbcdn-sphotos-a-a.akamaihd.net/hphotos-ak-frc3/v/t1.0-9/993678_10201829431406291_522709138_n.jpg?oh=1bc0044ec4fce5bf49d5bfb1f4811247&amp;oe=54CCA873&amp;__gda__=1422558732_c83d9d2e331a52c7f261cce1303bcce8"/>
          <p:cNvPicPr>
            <a:picLocks noChangeAspect="1" noChangeArrowheads="1"/>
          </p:cNvPicPr>
          <p:nvPr/>
        </p:nvPicPr>
        <p:blipFill>
          <a:blip r:embed="rId2"/>
          <a:srcRect l="12443" t="4147" r="12902" b="461"/>
          <a:stretch>
            <a:fillRect/>
          </a:stretch>
        </p:blipFill>
        <p:spPr bwMode="auto">
          <a:xfrm>
            <a:off x="5118637" y="0"/>
            <a:ext cx="402536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ovéPole 3"/>
          <p:cNvSpPr txBox="1"/>
          <p:nvPr/>
        </p:nvSpPr>
        <p:spPr>
          <a:xfrm>
            <a:off x="755576" y="5733256"/>
            <a:ext cx="273630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油  </a:t>
            </a:r>
            <a:r>
              <a:rPr lang="cs-CZ" dirty="0" err="1" smtClean="0"/>
              <a:t>yóu</a:t>
            </a:r>
            <a:r>
              <a:rPr lang="zh-CN" altLang="en-US" dirty="0" smtClean="0"/>
              <a:t>    </a:t>
            </a:r>
            <a:r>
              <a:rPr lang="en-US" dirty="0" smtClean="0">
                <a:solidFill>
                  <a:srgbClr val="C00000"/>
                </a:solidFill>
              </a:rPr>
              <a:t>grease (a.);oil (n.)</a:t>
            </a:r>
          </a:p>
          <a:p>
            <a:r>
              <a:rPr lang="zh-CN" altLang="en-US" dirty="0" smtClean="0"/>
              <a:t>咸  </a:t>
            </a:r>
            <a:r>
              <a:rPr lang="cs-CZ" dirty="0" err="1" smtClean="0"/>
              <a:t>xián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C00000"/>
                </a:solidFill>
              </a:rPr>
              <a:t>salty (a.)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4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75245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　</a:t>
            </a:r>
            <a:r>
              <a:rPr lang="zh-CN" altLang="en-US" dirty="0" smtClean="0"/>
              <a:t>虽然我不喜欢北京的食物和空气，但是我很喜欢这次旅行，因为北京的老房子很漂亮，再说，我们认识了其他中国朋友，我们觉得很开心。</a:t>
            </a:r>
            <a:endParaRPr lang="cs-CZ" dirty="0"/>
          </a:p>
        </p:txBody>
      </p:sp>
      <p:pic>
        <p:nvPicPr>
          <p:cNvPr id="9218" name="Picture 2" descr="http://travel.ulifestyle.com.hk/memberdata/trip/spot/20140526121311-5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645973"/>
            <a:ext cx="3982852" cy="2655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s://scontent-a.xx.fbcdn.net/hphotos-xap1/v/t1.0-9/1157424_10201829627131184_283143064_n.jpg?oh=b06bfe81ee9fadb6ef62aae2d6f93924&amp;oe=54CCF0E0"/>
          <p:cNvPicPr>
            <a:picLocks noChangeAspect="1" noChangeArrowheads="1"/>
          </p:cNvPicPr>
          <p:nvPr/>
        </p:nvPicPr>
        <p:blipFill>
          <a:blip r:embed="rId3"/>
          <a:srcRect l="38282" t="44791" r="3906"/>
          <a:stretch>
            <a:fillRect/>
          </a:stretch>
        </p:blipFill>
        <p:spPr bwMode="auto">
          <a:xfrm>
            <a:off x="-32" y="3071810"/>
            <a:ext cx="5286412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5552464" y="5589240"/>
            <a:ext cx="197186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老   </a:t>
            </a:r>
            <a:r>
              <a:rPr lang="cs-CZ" dirty="0" err="1" smtClean="0"/>
              <a:t>lǎo</a:t>
            </a:r>
            <a:r>
              <a:rPr lang="zh-CN" altLang="en-US" dirty="0" smtClean="0"/>
              <a:t>   </a:t>
            </a:r>
            <a:r>
              <a:rPr lang="en-US" dirty="0" smtClean="0">
                <a:solidFill>
                  <a:srgbClr val="C00000"/>
                </a:solidFill>
              </a:rPr>
              <a:t>old</a:t>
            </a:r>
          </a:p>
        </p:txBody>
      </p:sp>
    </p:spTree>
    <p:extLst>
      <p:ext uri="{BB962C8B-B14F-4D97-AF65-F5344CB8AC3E}">
        <p14:creationId xmlns:p14="http://schemas.microsoft.com/office/powerpoint/2010/main" val="128821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说说你的旅行经验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你去过哪些地方？去了几次？</a:t>
            </a:r>
            <a:endParaRPr lang="en-US" altLang="zh-TW" dirty="0" smtClean="0"/>
          </a:p>
          <a:p>
            <a:r>
              <a:rPr lang="zh-CN" altLang="en-US" dirty="0" smtClean="0"/>
              <a:t>你是怎么去的？是跟谁去的？</a:t>
            </a:r>
            <a:endParaRPr lang="en-US" altLang="zh-TW" dirty="0" smtClean="0"/>
          </a:p>
          <a:p>
            <a:r>
              <a:rPr lang="zh-CN" altLang="en-US" dirty="0" smtClean="0"/>
              <a:t>那边的食物怎么样？住的地方漂亮吗？</a:t>
            </a:r>
            <a:endParaRPr lang="en-US" altLang="zh-TW" dirty="0" smtClean="0"/>
          </a:p>
          <a:p>
            <a:r>
              <a:rPr lang="zh-CN" altLang="en-US" dirty="0" smtClean="0"/>
              <a:t>在那边你看到什么？你喜欢那个地方吗？</a:t>
            </a:r>
            <a:endParaRPr lang="en-US" altLang="zh-TW" dirty="0" smtClean="0"/>
          </a:p>
          <a:p>
            <a:r>
              <a:rPr lang="zh-CN" altLang="en-US" dirty="0" smtClean="0"/>
              <a:t>为什么去这些地方旅行？</a:t>
            </a:r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198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://www.mapsofworld.com/world-maps/image/world-chinese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34" y="114838"/>
            <a:ext cx="8857462" cy="655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65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10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星期三見！</a:t>
            </a:r>
            <a:endParaRPr lang="zh-TW" altLang="en-US" sz="10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40"/>
          <a:stretch/>
        </p:blipFill>
        <p:spPr bwMode="auto">
          <a:xfrm>
            <a:off x="0" y="3611979"/>
            <a:ext cx="7596336" cy="641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C:\Users\owen\Desktop\肖雅婷\未标题-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68559" y="1916833"/>
            <a:ext cx="2263135" cy="226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7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我在台北</a:t>
            </a:r>
            <a:r>
              <a:rPr lang="zh-CN" altLang="en-US" b="1" dirty="0">
                <a:solidFill>
                  <a:srgbClr val="FF0000"/>
                </a:solidFill>
              </a:rPr>
              <a:t>住了十年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60623"/>
            <a:ext cx="8229600" cy="4525963"/>
          </a:xfrm>
        </p:spPr>
        <p:txBody>
          <a:bodyPr/>
          <a:lstStyle/>
          <a:p>
            <a:r>
              <a:rPr lang="zh-CN" altLang="en-US" dirty="0" smtClean="0"/>
              <a:t>我学英语学了五年。</a:t>
            </a:r>
            <a:endParaRPr lang="en-US" altLang="zh-TW" dirty="0" smtClean="0"/>
          </a:p>
          <a:p>
            <a:r>
              <a:rPr lang="zh-CN" altLang="en-US" dirty="0" smtClean="0"/>
              <a:t>我每天在图书馆工作两个钟头。</a:t>
            </a:r>
            <a:endParaRPr lang="en-US" altLang="zh-TW" dirty="0" smtClean="0"/>
          </a:p>
          <a:p>
            <a:endParaRPr lang="en-US" dirty="0" smtClean="0"/>
          </a:p>
          <a:p>
            <a:r>
              <a:rPr lang="zh-CN" altLang="en-US" dirty="0" smtClean="0"/>
              <a:t>你在布尔诺住了多长时间？</a:t>
            </a:r>
            <a:endParaRPr lang="en-US" dirty="0"/>
          </a:p>
          <a:p>
            <a:r>
              <a:rPr lang="zh-CN" altLang="en-US" dirty="0" smtClean="0"/>
              <a:t>你学中文学了多长时间？</a:t>
            </a:r>
            <a:endParaRPr lang="en-US" altLang="zh-TW" dirty="0" smtClean="0"/>
          </a:p>
          <a:p>
            <a:endParaRPr lang="cs-CZ" dirty="0"/>
          </a:p>
        </p:txBody>
      </p:sp>
      <p:pic>
        <p:nvPicPr>
          <p:cNvPr id="4" name="圖片 3" descr="讚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14290"/>
            <a:ext cx="855096" cy="73495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43306" y="1285860"/>
            <a:ext cx="5429288" cy="5715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500" dirty="0" smtClean="0"/>
              <a:t>S. + V. + (O. + V.) +(</a:t>
            </a:r>
            <a:r>
              <a:rPr lang="zh-CN" altLang="en-US" sz="2500" dirty="0" smtClean="0"/>
              <a:t>了</a:t>
            </a:r>
            <a:r>
              <a:rPr lang="en-US" altLang="zh-CN" sz="2500" dirty="0" smtClean="0"/>
              <a:t>)+Duration of time</a:t>
            </a:r>
            <a:endParaRPr lang="zh-TW" altLang="en-US" sz="2500" dirty="0"/>
          </a:p>
        </p:txBody>
      </p:sp>
    </p:spTree>
    <p:extLst>
      <p:ext uri="{BB962C8B-B14F-4D97-AF65-F5344CB8AC3E}">
        <p14:creationId xmlns:p14="http://schemas.microsoft.com/office/powerpoint/2010/main" val="19466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zh-CN" altLang="en-US" b="1" dirty="0"/>
              <a:t>台北的夏天</a:t>
            </a:r>
            <a:r>
              <a:rPr lang="zh-CN" altLang="en-US" b="1" dirty="0">
                <a:solidFill>
                  <a:srgbClr val="FF0000"/>
                </a:solidFill>
              </a:rPr>
              <a:t>越来越</a:t>
            </a:r>
            <a:r>
              <a:rPr lang="zh-CN" altLang="en-US" b="1" dirty="0"/>
              <a:t>热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495325"/>
            <a:ext cx="8229600" cy="4525963"/>
          </a:xfrm>
        </p:spPr>
        <p:txBody>
          <a:bodyPr/>
          <a:lstStyle/>
          <a:p>
            <a:r>
              <a:rPr lang="zh-CN" altLang="en-US" dirty="0" smtClean="0"/>
              <a:t>生词越来越多。</a:t>
            </a:r>
            <a:endParaRPr lang="en-US" altLang="zh-TW" dirty="0" smtClean="0"/>
          </a:p>
          <a:p>
            <a:r>
              <a:rPr lang="zh-TW" altLang="en-US" dirty="0" smtClean="0"/>
              <a:t>好久不见，</a:t>
            </a:r>
            <a:r>
              <a:rPr lang="zh-CN" altLang="en-US" dirty="0" smtClean="0"/>
              <a:t>您越来越年轻（好听的话）。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  <a:p>
            <a:r>
              <a:rPr lang="zh-CN" altLang="en-US" dirty="0" smtClean="0"/>
              <a:t>你觉得考试越来越难还是越来越容易？</a:t>
            </a:r>
            <a:endParaRPr lang="zh-TW" altLang="en-US" dirty="0"/>
          </a:p>
          <a:p>
            <a:r>
              <a:rPr lang="zh-CN" altLang="en-US" dirty="0" smtClean="0"/>
              <a:t>你觉得人可以越来越年轻</a:t>
            </a:r>
            <a:r>
              <a:rPr lang="zh-TW" altLang="en-US" dirty="0" smtClean="0"/>
              <a:t>（</a:t>
            </a:r>
            <a:r>
              <a:rPr lang="en-US" dirty="0" err="1" smtClean="0"/>
              <a:t>niánqīng</a:t>
            </a:r>
            <a:r>
              <a:rPr lang="zh-TW" altLang="en-US" dirty="0" smtClean="0"/>
              <a:t>）</a:t>
            </a:r>
            <a:r>
              <a:rPr lang="zh-CN" altLang="en-US" dirty="0" smtClean="0"/>
              <a:t>吗？</a:t>
            </a:r>
            <a:endParaRPr lang="zh-TW" altLang="en-US" dirty="0"/>
          </a:p>
          <a:p>
            <a:endParaRPr lang="cs-CZ" dirty="0"/>
          </a:p>
        </p:txBody>
      </p:sp>
      <p:sp>
        <p:nvSpPr>
          <p:cNvPr id="4" name="矩形 3"/>
          <p:cNvSpPr/>
          <p:nvPr/>
        </p:nvSpPr>
        <p:spPr>
          <a:xfrm>
            <a:off x="4000496" y="1071546"/>
            <a:ext cx="4786346" cy="5715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500" dirty="0" smtClean="0"/>
              <a:t>a</a:t>
            </a:r>
            <a:r>
              <a:rPr lang="zh-TW" altLang="en-US" sz="2500" dirty="0" smtClean="0"/>
              <a:t> </a:t>
            </a:r>
            <a:r>
              <a:rPr lang="en-US" altLang="zh-TW" sz="2500" dirty="0" smtClean="0"/>
              <a:t>progressive change over time</a:t>
            </a:r>
            <a:endParaRPr lang="zh-TW" altLang="en-US" sz="2500" dirty="0"/>
          </a:p>
        </p:txBody>
      </p:sp>
      <p:pic>
        <p:nvPicPr>
          <p:cNvPr id="5" name="圖片 4" descr="讚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14290"/>
            <a:ext cx="855096" cy="73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zh-TW" altLang="en-US" b="1" dirty="0"/>
              <a:t>我在打包行李</a:t>
            </a:r>
            <a:r>
              <a:rPr lang="zh-TW" altLang="en-US" b="1" dirty="0">
                <a:solidFill>
                  <a:srgbClr val="FF0000"/>
                </a:solidFill>
              </a:rPr>
              <a:t>呢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你别吵他，他在做功课呢！</a:t>
            </a:r>
            <a:endParaRPr lang="en-US" altLang="zh-TW" dirty="0" smtClean="0"/>
          </a:p>
          <a:p>
            <a:r>
              <a:rPr lang="zh-CN" altLang="en-US" dirty="0" smtClean="0"/>
              <a:t>我在做饭呢，你要不要一起吃？</a:t>
            </a:r>
            <a:endParaRPr lang="en-US" altLang="zh-TW" dirty="0" smtClean="0"/>
          </a:p>
          <a:p>
            <a:endParaRPr lang="en-US" dirty="0"/>
          </a:p>
          <a:p>
            <a:r>
              <a:rPr lang="zh-TW" altLang="en-US" dirty="0" smtClean="0"/>
              <a:t>他在做什么？</a:t>
            </a:r>
            <a:endParaRPr lang="cs-CZ" dirty="0"/>
          </a:p>
        </p:txBody>
      </p:sp>
      <p:pic>
        <p:nvPicPr>
          <p:cNvPr id="4098" name="Picture 2" descr="http://motiondancestudio.nl/wp-content/uploads/2013/11/girl-dance-music-movement-wallpap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5" y="4647000"/>
            <a:ext cx="2198861" cy="137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HBhUUBxQUFBUXFhgYGRYYFx4YGxwaGBgaHh0YIBoeIiggGhsmIBocJDYhJSkrMDAuIiAzODMsNyovLy8BCgoKDg0OFA8PFCscHBkuKywrLCs3LisrLCwsLCw3LCwsKzcrLDcsLCwsLCwsLCwsKywsLCssNywsKyssNys3K//AABEIANAA8gMBIgACEQEDEQH/xAAcAAEAAwEBAQEBAAAAAAAAAAAABQYHCAQDAgH/xABJEAABAwIDAwcHCQQIBwAAAAABAAIDBBEFBiESMUEHExYiUWFxMkJVgZGS0hQVIyRDUoKhsTNicqIINDVTssHh8SdERVST0/D/xAAVAQEBAAAAAAAAAAAAAAAAAAAAAf/EABQRAQAAAAAAAAAAAAAAAAAAAAD/2gAMAwEAAhEDEQA/ANxREQEREBERAREQEREBERAREQEREBERAREQEREBERAREQEREBERAREQEREBERAREQEREBERAREQEREBERAREQEREBERAREQEREBERAREQEREBERAREQEREBERAREQEREBERAREQFWM455pcpNDa4ufM4XZBGNqRwva9tzW3B1PYbXtZWdY5yzYGzGM00keFXdWTMdG9g3cxckSPPmgHa8Rf7oCD3Zn5aYKDDAcDjM0xa3aDtGROc0HZcQeu4XsQzTeNoKi5F5V6kZ3D8yzF0E30bm6NZFc9V7W7mhp0J37JN7kBZ+yE4biT4a5pGro3NOhBBsfWCF4KqA005a/h+Y4FB28izjkRzh0jy3zFY689MGsN97o9zH9502T4AnetHQEREBERAREQEREBERAREQEREBERAREQEREBERAWYFsnKhjcrRJJFhcDub+jdsmpkHldb+7H6EEanq2LlTxd2DZIndS35yQCGO2h2pTs6d4BJHgpfKeCty7lyCmht9GwBxHF51e71uJKCm5Sp+iHKJJh1I55pZaYVMLHOLubcH7DmgngbOPqb3k6Qs+/rvLj9Hugw6zu5z5bgeJa8H1LQSbDVBFZnx6LLWCSVFeeqwaC+rnHyWDvJ9m/cFXOTjAZW85iGYR9cq+tYj9lEbFsQB1GgFx3NB1BJiqP/iRnHnn64dRPtEPNnnHn97G8O633nAaagwX+kBlH5PWtrqMdWSzJbcHgdV/4gLeIHaspm+vUN/Pj397f9N/tXXmaaKHEcuzx4uQ2ExuL3HzQ0X2/w2v6lyLWRHC8SOw4OaDo4eS5vBw7iEHqyNmZ+Usyx1MNy0HZkaPOjdbab48R3gLr6iqmV1IySkcHMe0Oa4bi1wuD7FxXXQczLePyXC7fDs8RuW4f0e84c9Tuw+ud1mXfASd7d74/UesO4u4BBtSIiAiIgIiICIiAiIgIiICIiAiIgIiICIiAiIgz7lb+knwpj/JdidPf2kfoSr1XVjMPony1jg1jGlznHcGtFyVTeWSBjslOklk5uSCWOaF1rnnmmzWgcSQSO7edAs2xvNeIcoUrKOlgaWjYdJHC7aa4jW8koNmMv5twQeJcBYq7ZBr46LDqzGMxubAKybaZtnUQx3bG0DeXHWwbe4DSF+ajE67lHjMeAtNFQPBa+pkb9LK06ERs4NI4/wAwILV7sB5ORJUMnzk8VczABHCBamhaNzGR7iBYDUAaDS4ur+BYaIjxYJhMWB4VHT4c3ZjjbYDieJce1xNyTxJK9yKEzPmykyvTbWMytYSLtYNXu/hYNSO/cOJCCZkYJYy2QAgggg6gg7wR2LlzlCyyMAx2WmjN2t+kh1ueafc7B47TSDv1IBPFa98rxbO39QacLpD9o8XqXt/db9nft0PEOKncB5PqLBaZ7Y4udfI1zZJpTtyPDxZ13Hdfjs2ug5Vibz8Jjd5W9njbyfWPzAX4wjEpMHxOOehOzJG8Pae8Hce0HcRxBIU1nrLr8rZkkhffqm7HfeYdWu8bfmCoWvaJLSR7neUOxw3+o7x4kcEHYOVcejzLgEVTReTI25HFrho5h7wQR+allzlyCZw+Z8cNHWutFUEbF9zZrWHvgBviGLo1AREQEREBERAREQEREBERAREQEREBERAXhxvF4cCw10+KPEcbRqTxPBoG8uPABfPMOOQ5dwp0+Kv2GN9rjwa0cXHs9egBKpOB4FPnfE2V+cWbEDTelojuA4SyjznHsP6aIK9jmCYnyoMbURiOmpmn6vDM9zS5p+2dstdq4br7hu0O06bwXC8cy7RCLC6fCBGODOeBJ+8XE3c7vOq05EFAOM49AOvh1LL/AAVAb/jK/PS3GIv22CE/w1kf+TStBRBnc2MYzmJ3NYXRjDhb6SomeJCO6NoGru+xH8OhUvlnk/psDqefqdqqqibuqZztvv2tBuGeOptpcq2ogIiIM35bcp/PuXvlFKLy04JNt7ovOH4fK97tXOFK4NkMdRo12l/uu813q49xK7WcNptnahcscreVOjOZHCEWik68f8JOrfwnTwt2oKR1qefi1zTwNiCD29t11hyX5tGb8rMklI56P6OYfvgaO8HCx8bjguV6g/KacP8AObZr+/7rvYLeodqtHJPm7olmlrpzaCW0c3YAT1ZPwnXw2u1B1ei/gO0LtX9QEREBERAREQEREBERAREQEREBeHGsWiwPDHz4k4MjYLk/oAOLidAOJXtc7Zbd2gHFZlRRnlOzLz1T/ZlJIRCw7qiYb5D2sH6G3F4QfbLmDy53xVuI5qYWwt1o6Q6hreEzxxcdCPUdwC0hEQEREBERAREQEREBUrlZyr0oyo8U4vNDeSLtNh1mfiH5hquqIOJIn8xL177JBBHcf/rr5Ss5uQg+3tHArSeWzKPzDmQzUjbQ1F3iw0bJ57O7U7Q8SOCzofSwW4t/w/6H9T2IOjeQrOHz7l75LWuvNTAAX3ui3NP4fJP4e1aeuN8m5iflbMcVTTXOwbPb95h0c31jd2Gx4Lr/AA6uZidAyaicHRyND2u7Q4XH+yD0oiICIiAiIgIiICIiAiIgIiIKPyuV8kOXGU1AdmStnjpQ7sEh6x8CBs/iVrwbDI8FwqOChFmRtDR6t5PaSbkntJWX1uHP5VMaqJKWV0VLSgxUsjTYPqLhxmuNdkWGo4bJBBurdyfZpdjdM+nxkc3XUx2J4zptW0Ere1ru7S57C0kLeiIgIiICIiAiIgIiICIiCvZ9y03NeWZIHW27bUTj5sjfJPgdWnuJXI9TG6hrSJQWua4tc08CDZzT+YK7ZWAcv2UfkWJNraMdSY7MluEoGju4OA9rT2oMgnj2HXZ5J1Hh2eI3LbP6PecLB2HVzvvSQX9r4x+bx+NYtA0zNLBv3t8eI9f62X6wuskw/Eo5cPJErHtcwjftA6acfDig7ZReXDJ31OHRvrGc3I5jS9l77LiNW342K9SAiIgIiICIiAiIgIiICovKZjMjmRYdgR+tVh2SR9nDrtyG27QEeAdbUBWvHcXjwHCJKjEDZkbbntPANHa4mwA7SFUuTXCZKmSXFMeFqmr1Y0/ZQeYwdlwAfANvY3QWzL+Dx4Bg0VPQCzI2gDtJ3lx/ecbk95Vcz1lWStqGV2WiI6+AdU7hMzjC/gb8L+Gm8XNEFcyTm6PNWHksBinjOzPA7R0bxcEWOuzcGxtwINiCBY1SM55QkmxAV+U3CGujGo3MnaPs3jcTYAAnsANrNc2SyXm+PM9K4OaYamI7M1O7RzHDQ6HUtvx9RsUFlREQEREBERAREQEREBRmZMFjzDgctNW+TI21+LTva4d4IB9Sk0QcnYfkyqhzjHDUwPGxOA9+wdgtjd1nB1rEWGnbcLoehwynNaJTBDzo3Sc23bH4rXUri9BzvXh38R29/iommk5t6CywO1X2XgpZLgWXvQEREBERAREQERQeZc20mWINrGZmsNrhg6z3eDBrbv3d6CcURmHMtLlum28amZELXDSbudb7rB1neoKn/PGLZx0wGH5tpj/zFQ28zh2si3N9eh3hyl8vcnVJhFTz1Xt1dSdTPUHnHXHEA6NtwOp70EARNym41CaiCWDDITzhEo2TUvHkjZ/u/aCNriRbTxpuREBERAWY4BGM4cpj6+gAZTUoMLZWaGpktY3I8qNoP5M8BJ8pOMSzvjwzAD9Zq9HOH2UHnyG264BA7g62tla8AwePAMHjp8PFmRtsO0ni4/vE3J7ygkEREBERAREQEREBERAREQFDYrh+z14B4j/NTKHXeggcOn1sVNxO2mKpZsqXZekbKxhdCTZ7m72O824+6d1777L2ZazTBjM5jpHO2rX1bYG1tAeO/wDJBZEREBERARVHphN6NrPYz4k6Yzejaz2M+JBM5qpZ63LszMFkMU5YebeLA7Q1tc7tq2zfeL3GoVJ5IcGoqzB21fNmSsDi2d85MkrJm6OtteRpqPOsbEkgqd6YTejaz2M+JUqafEMMzTPVZVoZGNqGt52Gdt2840/tBsPFib9u8uOtxYNjRU2lzhU/Jm/K8Nquc2Rt7Ozs7Vtdm7r2vuuvr0unP/Taz+T4kFtRVLpdP6MrP5PiX86XVHoyr/k+JBblGZkxuLLmCSVNeepG29uLjuawd5NgoXpdP6Nq/wCT4lSM+uxLMuJ07qWheIYCJBDKAWulBPWeGuG00CwAuN7r3BQWvk1wSUNkxHHx9bq+tY/ZQ6bEQvqNACR3NB1F1eVknSbMX/Z0/wD4n/8AtU3gWa8SZTOGP4e979rqmBoa3ZsN4e8m977kGgIql0sqfRlX7WfEnSyp9GVXtj+JBbUVS6WVPoyr9sfxJ0sqfRlV7Y/iQW1FUullT6MqvbH8SdK6n0ZVe2P4kFtRVLpXVHdhlV70fxJ0qqvRlT70fxILaiqXSqqv/ZlT70fxJ0qqvRlT70fxILaiqXSmq9GVPvR/EnSmq9GVPvR/EgtqKpdKar0ZU+9H8SdKKvhhlR78fxILTUQNqoHMqGhzXAgtO4g7wspq8HfknMjH013Quddh46b4z+9s3A7Qe7S29KKv0ZUe/H8S8uJ4vU4pROjqsLqCDx247gjc4Ha0IKC6seHsBZqCLg9xX6UTlZ0vzIwYhG6J7ersuIJ2R5J6pI3W4qWQEREBERAREQEREBERAREQEREBERAREQEREBERAREQEREBERAREQEREBERAREQEREBERAREQEREBERAREQEREBERAREQEREBERAREQEREBERARE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1074"/>
            <a:ext cx="1800200" cy="154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ttp://eppsnet.com/images/boy-playing-tenni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71057"/>
            <a:ext cx="2016224" cy="145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53151"/>
            <a:ext cx="2299215" cy="172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4000496" y="928670"/>
            <a:ext cx="4786346" cy="5715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500" dirty="0" smtClean="0"/>
              <a:t>Indicating an action in progress</a:t>
            </a:r>
            <a:endParaRPr lang="zh-TW" altLang="en-US" sz="2500" dirty="0"/>
          </a:p>
        </p:txBody>
      </p:sp>
      <p:pic>
        <p:nvPicPr>
          <p:cNvPr id="10" name="圖片 9" descr="讚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58" y="214290"/>
            <a:ext cx="855096" cy="73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zh-CN" altLang="en-US" b="1" dirty="0"/>
              <a:t>听说那里的牛奶</a:t>
            </a:r>
            <a:r>
              <a:rPr lang="zh-CN" altLang="en-US" b="1" dirty="0">
                <a:solidFill>
                  <a:srgbClr val="FF0000"/>
                </a:solidFill>
              </a:rPr>
              <a:t>又</a:t>
            </a:r>
            <a:r>
              <a:rPr lang="zh-CN" altLang="en-US" b="1" dirty="0"/>
              <a:t>便宜</a:t>
            </a:r>
            <a:r>
              <a:rPr lang="zh-CN" altLang="en-US" b="1" dirty="0">
                <a:solidFill>
                  <a:srgbClr val="FF0000"/>
                </a:solidFill>
              </a:rPr>
              <a:t>又</a:t>
            </a:r>
            <a:r>
              <a:rPr lang="zh-CN" altLang="en-US" b="1" dirty="0"/>
              <a:t>好喝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 descr="http://www.encyklopedie.ckrumlov.cz/img/6530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2952328" cy="221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827584" y="3212976"/>
            <a:ext cx="2664296" cy="7200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库伦洛夫／漂亮／安静</a:t>
            </a:r>
            <a:endParaRPr lang="cs-CZ" dirty="0"/>
          </a:p>
        </p:txBody>
      </p:sp>
      <p:pic>
        <p:nvPicPr>
          <p:cNvPr id="5124" name="Picture 4" descr="http://images.51yougo.com/user/uniway15/201204180355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80728"/>
            <a:ext cx="3456384" cy="230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4788024" y="3284984"/>
            <a:ext cx="2664296" cy="7200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布拉格</a:t>
            </a:r>
            <a:r>
              <a:rPr lang="zh-TW" altLang="en-US" dirty="0" smtClean="0"/>
              <a:t>／大／美</a:t>
            </a:r>
            <a:endParaRPr lang="cs-CZ" dirty="0"/>
          </a:p>
        </p:txBody>
      </p:sp>
      <p:pic>
        <p:nvPicPr>
          <p:cNvPr id="5126" name="Picture 6" descr="http://www.myapp.com.tw/wp-content/themes/MyApp2/framework/timthumb/timthumb.php?src=http://photos-g.ak.fbcdn.net/hphotos-ak-frc3/1510506_431737983616265_1651044809_n.jpg&amp;w=620&amp;zc=1&amp;q=1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30" y="3933056"/>
            <a:ext cx="3133890" cy="222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827584" y="6137920"/>
            <a:ext cx="2664296" cy="7200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伦敦的冬天／湿／冷</a:t>
            </a:r>
            <a:endParaRPr lang="cs-CZ" dirty="0"/>
          </a:p>
        </p:txBody>
      </p:sp>
      <p:pic>
        <p:nvPicPr>
          <p:cNvPr id="5128" name="Picture 8" descr="http://www.czechtourism.com/getmedia/86f4a330-6213-4a05-98a9-76b4f0adfa9d/t-brno-4.jpg.aspx?width=800&amp;height=450&amp;ext=.jpg&amp;maxsidesize=8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05064"/>
            <a:ext cx="3657983" cy="205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4932040" y="6062679"/>
            <a:ext cx="2664296" cy="7200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布尔诺／？／</a:t>
            </a:r>
            <a:r>
              <a:rPr lang="zh-TW" altLang="en-US" dirty="0"/>
              <a:t>？</a:t>
            </a:r>
            <a:endParaRPr lang="cs-CZ" dirty="0"/>
          </a:p>
        </p:txBody>
      </p:sp>
      <p:pic>
        <p:nvPicPr>
          <p:cNvPr id="12" name="圖片 11" descr="讚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42918"/>
            <a:ext cx="688865" cy="59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7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zh-CN" altLang="en-US" b="1" dirty="0"/>
              <a:t>你会冷死吧？</a:t>
            </a:r>
            <a:endParaRPr lang="cs-CZ" b="1" dirty="0"/>
          </a:p>
        </p:txBody>
      </p:sp>
      <p:pic>
        <p:nvPicPr>
          <p:cNvPr id="16" name="內容版面配置區 15" descr="打针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57884" y="1571612"/>
            <a:ext cx="2705100" cy="1685925"/>
          </a:xfrm>
        </p:spPr>
      </p:pic>
      <p:pic>
        <p:nvPicPr>
          <p:cNvPr id="6146" name="Picture 2" descr="http://pic7.nipic.com/20100430/815391_092038036606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712"/>
            <a:ext cx="2270085" cy="172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Skupina 5"/>
          <p:cNvGrpSpPr/>
          <p:nvPr/>
        </p:nvGrpSpPr>
        <p:grpSpPr>
          <a:xfrm>
            <a:off x="683568" y="5229200"/>
            <a:ext cx="2176130" cy="576064"/>
            <a:chOff x="683568" y="5229200"/>
            <a:chExt cx="2176130" cy="576064"/>
          </a:xfrm>
        </p:grpSpPr>
        <p:sp>
          <p:nvSpPr>
            <p:cNvPr id="4" name="Obdélník 3"/>
            <p:cNvSpPr/>
            <p:nvPr/>
          </p:nvSpPr>
          <p:spPr>
            <a:xfrm>
              <a:off x="683568" y="5229200"/>
              <a:ext cx="2088232" cy="57606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915482" y="5331867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/>
                <a:t>茶杯／貴</a:t>
              </a:r>
              <a:endParaRPr lang="cs-CZ" dirty="0"/>
            </a:p>
          </p:txBody>
        </p:sp>
      </p:grpSp>
      <p:pic>
        <p:nvPicPr>
          <p:cNvPr id="6148" name="Picture 4" descr="http://lh3.ggpht.com/_US4EQXAIkZ4/TJHHQ8CqoaI/AAAAAAAADL4/mX06CgGwjlc/%E9%A4%9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311" y="2276872"/>
            <a:ext cx="1825721" cy="182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2.kl688.com/kl688File/2012-3/201203191655406140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494" y="3505084"/>
            <a:ext cx="2360384" cy="157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Skupina 12"/>
          <p:cNvGrpSpPr/>
          <p:nvPr/>
        </p:nvGrpSpPr>
        <p:grpSpPr>
          <a:xfrm>
            <a:off x="5220072" y="5255375"/>
            <a:ext cx="2176130" cy="576064"/>
            <a:chOff x="683568" y="5229200"/>
            <a:chExt cx="2176130" cy="576064"/>
          </a:xfrm>
        </p:grpSpPr>
        <p:sp>
          <p:nvSpPr>
            <p:cNvPr id="14" name="Obdélník 13"/>
            <p:cNvSpPr/>
            <p:nvPr/>
          </p:nvSpPr>
          <p:spPr>
            <a:xfrm>
              <a:off x="683568" y="5229200"/>
              <a:ext cx="2088232" cy="57606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915482" y="5331867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/>
                <a:t>貓咪／累</a:t>
              </a:r>
              <a:endParaRPr lang="cs-CZ" dirty="0"/>
            </a:p>
          </p:txBody>
        </p:sp>
      </p:grpSp>
      <p:pic>
        <p:nvPicPr>
          <p:cNvPr id="17" name="圖片 16" descr="讚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58" y="214290"/>
            <a:ext cx="855096" cy="734958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000496" y="928670"/>
            <a:ext cx="4786346" cy="5715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500" dirty="0" smtClean="0"/>
              <a:t>Indicating an extreme degree</a:t>
            </a:r>
            <a:endParaRPr lang="zh-TW" altLang="en-US" sz="2500" dirty="0"/>
          </a:p>
        </p:txBody>
      </p:sp>
    </p:spTree>
    <p:extLst>
      <p:ext uri="{BB962C8B-B14F-4D97-AF65-F5344CB8AC3E}">
        <p14:creationId xmlns:p14="http://schemas.microsoft.com/office/powerpoint/2010/main" val="249779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21429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cs-CZ" altLang="zh-CN" dirty="0" smtClean="0"/>
          </a:p>
          <a:p>
            <a:pPr>
              <a:buNone/>
            </a:pPr>
            <a:r>
              <a:rPr lang="zh-CN" altLang="en-US" dirty="0" smtClean="0"/>
              <a:t>我从台湾来，我住在台北。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我的兴趣是唱歌和看书。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没事的时候，我喜欢去公园散步。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我最喜欢</a:t>
            </a:r>
            <a:r>
              <a:rPr lang="zh-CN" altLang="en-US" dirty="0" smtClean="0"/>
              <a:t>吃土豆</a:t>
            </a:r>
            <a:r>
              <a:rPr lang="en-US" altLang="zh-CN" dirty="0" smtClean="0"/>
              <a:t>(</a:t>
            </a:r>
            <a:r>
              <a:rPr lang="cs-CZ" sz="2800" dirty="0" err="1" smtClean="0"/>
              <a:t>tǔdòu</a:t>
            </a:r>
            <a:r>
              <a:rPr lang="cs-CZ" sz="2800" dirty="0" smtClean="0"/>
              <a:t> </a:t>
            </a:r>
            <a:r>
              <a:rPr lang="en-US" sz="2800" dirty="0" smtClean="0"/>
              <a:t> </a:t>
            </a:r>
            <a:r>
              <a:rPr lang="en-US" sz="2500" dirty="0" smtClean="0"/>
              <a:t>potato</a:t>
            </a:r>
            <a:r>
              <a:rPr lang="en-US" altLang="zh-CN" dirty="0" smtClean="0"/>
              <a:t>)</a:t>
            </a:r>
            <a:r>
              <a:rPr lang="zh-CN" altLang="en-US" dirty="0" smtClean="0"/>
              <a:t>和水果。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我想教中文是因为我很喜欢汉字，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再说，也可以认识很多学生。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希望你们多说中文，少说英文。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相信你们的中文一定会越来越好。</a:t>
            </a:r>
            <a:endParaRPr lang="cs-CZ" dirty="0"/>
          </a:p>
        </p:txBody>
      </p:sp>
      <p:pic>
        <p:nvPicPr>
          <p:cNvPr id="11266" name="Picture 2" descr="http://1.bp.blogspot.com/-sGzUwMwxayk/Th_lKUKYz4I/AAAAAAAADFE/XagP90tQvGI/s1600/tw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382" y="3169524"/>
            <a:ext cx="2616774" cy="34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74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zh-CN" altLang="en-US" b="1" dirty="0" smtClean="0"/>
              <a:t>要不然</a:t>
            </a:r>
            <a:endParaRPr lang="cs-CZ" b="1" dirty="0"/>
          </a:p>
        </p:txBody>
      </p:sp>
      <p:pic>
        <p:nvPicPr>
          <p:cNvPr id="17" name="圖片 16" descr="讚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14290"/>
            <a:ext cx="855096" cy="734958"/>
          </a:xfrm>
          <a:prstGeom prst="rect">
            <a:avLst/>
          </a:prstGeom>
        </p:spPr>
      </p:pic>
      <p:sp>
        <p:nvSpPr>
          <p:cNvPr id="18" name="內容版面配置區 17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/>
          <a:lstStyle/>
          <a:p>
            <a:r>
              <a:rPr lang="zh-CN" altLang="en-US" dirty="0" smtClean="0"/>
              <a:t>天气很冷</a:t>
            </a:r>
            <a:r>
              <a:rPr lang="en-US" altLang="zh-CN" dirty="0" smtClean="0"/>
              <a:t>...</a:t>
            </a:r>
          </a:p>
          <a:p>
            <a:r>
              <a:rPr lang="zh-CN" altLang="en-US" dirty="0" smtClean="0"/>
              <a:t>孩子感冒了</a:t>
            </a:r>
            <a:r>
              <a:rPr lang="en-US" altLang="zh-CN" dirty="0" smtClean="0"/>
              <a:t>...</a:t>
            </a:r>
          </a:p>
          <a:p>
            <a:r>
              <a:rPr lang="zh-CN" altLang="en-US" dirty="0" smtClean="0"/>
              <a:t>孩子不吃饭</a:t>
            </a:r>
            <a:r>
              <a:rPr lang="en-US" altLang="zh-CN" dirty="0" smtClean="0"/>
              <a:t>...</a:t>
            </a:r>
          </a:p>
          <a:p>
            <a:r>
              <a:rPr lang="zh-CN" altLang="en-US" dirty="0" smtClean="0"/>
              <a:t>孩子不睡觉</a:t>
            </a:r>
            <a:r>
              <a:rPr lang="en-US" altLang="zh-CN" dirty="0" smtClean="0"/>
              <a:t>...</a:t>
            </a:r>
          </a:p>
          <a:p>
            <a:r>
              <a:rPr lang="zh-CN" altLang="en-US" dirty="0" smtClean="0"/>
              <a:t>孩子不写功课</a:t>
            </a:r>
            <a:r>
              <a:rPr lang="en-US" altLang="zh-CN" dirty="0" smtClean="0"/>
              <a:t>...</a:t>
            </a:r>
            <a:endParaRPr lang="zh-TW" altLang="en-US" dirty="0"/>
          </a:p>
        </p:txBody>
      </p:sp>
      <p:pic>
        <p:nvPicPr>
          <p:cNvPr id="54274" name="Picture 2" descr="http://www.imagewa.com/PhotoPreview/198/198_130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643050"/>
            <a:ext cx="2515560" cy="1785950"/>
          </a:xfrm>
          <a:prstGeom prst="rect">
            <a:avLst/>
          </a:prstGeom>
          <a:noFill/>
        </p:spPr>
      </p:pic>
      <p:sp>
        <p:nvSpPr>
          <p:cNvPr id="19" name="矩形 18"/>
          <p:cNvSpPr/>
          <p:nvPr/>
        </p:nvSpPr>
        <p:spPr>
          <a:xfrm>
            <a:off x="5357818" y="857232"/>
            <a:ext cx="2500330" cy="5715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500" dirty="0" smtClean="0"/>
              <a:t>Otherwise</a:t>
            </a:r>
            <a:endParaRPr lang="zh-TW" altLang="en-US" sz="25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6715140" y="3500438"/>
            <a:ext cx="1571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 smtClean="0"/>
              <a:t>建议 </a:t>
            </a:r>
            <a:r>
              <a:rPr lang="en-US" altLang="zh-CN" sz="3000" dirty="0" smtClean="0"/>
              <a:t>advise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49779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zh-CN" altLang="en-US" b="1" dirty="0"/>
              <a:t>我对海</a:t>
            </a:r>
            <a:r>
              <a:rPr lang="zh-CN" altLang="en-US" b="1" dirty="0" smtClean="0"/>
              <a:t>鲜过</a:t>
            </a:r>
            <a:r>
              <a:rPr lang="zh-CN" altLang="en-US" b="1" dirty="0"/>
              <a:t>敏，</a:t>
            </a:r>
            <a:r>
              <a:rPr lang="zh-CN" altLang="en-US" b="1" dirty="0" smtClean="0">
                <a:solidFill>
                  <a:srgbClr val="FF0000"/>
                </a:solidFill>
              </a:rPr>
              <a:t>再</a:t>
            </a:r>
            <a:r>
              <a:rPr lang="zh-CN" altLang="en-US" b="1" dirty="0">
                <a:solidFill>
                  <a:srgbClr val="FF0000"/>
                </a:solidFill>
              </a:rPr>
              <a:t>说</a:t>
            </a:r>
            <a:r>
              <a:rPr lang="zh-CN" altLang="en-US" b="1" dirty="0" smtClean="0"/>
              <a:t>，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en-US" b="1" dirty="0" smtClean="0"/>
              <a:t>如</a:t>
            </a:r>
            <a:r>
              <a:rPr lang="zh-CN" altLang="en-US" b="1" dirty="0"/>
              <a:t>果吃太多的话，会越来越胖。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你为什么学中文？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　</a:t>
            </a:r>
            <a:r>
              <a:rPr lang="zh-CN" altLang="en-US" sz="2800" dirty="0" smtClean="0"/>
              <a:t>（有意思／做生意／交中国朋友／去中国旅行）</a:t>
            </a:r>
            <a:endParaRPr lang="cs-CZ" sz="2800" dirty="0"/>
          </a:p>
        </p:txBody>
      </p:sp>
      <p:pic>
        <p:nvPicPr>
          <p:cNvPr id="4" name="圖片 3" descr="讚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71414"/>
            <a:ext cx="855096" cy="734958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142844" y="3071810"/>
            <a:ext cx="8786874" cy="3433775"/>
            <a:chOff x="142844" y="3071810"/>
            <a:chExt cx="8786874" cy="3433775"/>
          </a:xfrm>
        </p:grpSpPr>
        <p:pic>
          <p:nvPicPr>
            <p:cNvPr id="4098" name="Picture 2" descr="http://a2.att.hudong.com/46/06/0130000001300213282406432053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2844" y="3357562"/>
              <a:ext cx="1714512" cy="2000264"/>
            </a:xfrm>
            <a:prstGeom prst="rect">
              <a:avLst/>
            </a:prstGeom>
            <a:noFill/>
          </p:spPr>
        </p:pic>
        <p:pic>
          <p:nvPicPr>
            <p:cNvPr id="6" name="圖片 5" descr="咖啡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57356" y="4357694"/>
              <a:ext cx="2154099" cy="2147891"/>
            </a:xfrm>
            <a:prstGeom prst="rect">
              <a:avLst/>
            </a:prstGeom>
          </p:spPr>
        </p:pic>
        <p:pic>
          <p:nvPicPr>
            <p:cNvPr id="4100" name="Picture 4" descr="http://a530.phobos.apple.com/us/r30/Purple4/v4/85/4b/27/854b2739-9a39-812f-0f3c-9ad436ee6924/mzl.szjuheeo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86182" y="3071810"/>
              <a:ext cx="1928826" cy="1928826"/>
            </a:xfrm>
            <a:prstGeom prst="rect">
              <a:avLst/>
            </a:prstGeom>
            <a:noFill/>
          </p:spPr>
        </p:pic>
        <p:pic>
          <p:nvPicPr>
            <p:cNvPr id="4102" name="Picture 6" descr="http://mudidi.tourtour.cn/user_images/AttractionsMap/Attractions336516.gif?v=2014060822003926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676575" y="4357694"/>
              <a:ext cx="3253143" cy="20891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文字方塊 8"/>
          <p:cNvSpPr txBox="1"/>
          <p:nvPr/>
        </p:nvSpPr>
        <p:spPr>
          <a:xfrm>
            <a:off x="6215074" y="3214686"/>
            <a:ext cx="235745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 smtClean="0"/>
              <a:t>迷路 </a:t>
            </a:r>
            <a:r>
              <a:rPr lang="en-US" sz="2800" dirty="0" err="1" smtClean="0"/>
              <a:t>mílù</a:t>
            </a:r>
            <a:endParaRPr lang="en-US" sz="2800" dirty="0" smtClean="0"/>
          </a:p>
          <a:p>
            <a:r>
              <a:rPr lang="zh-CN" altLang="en-US" sz="2500" dirty="0" smtClean="0"/>
              <a:t> </a:t>
            </a:r>
            <a:r>
              <a:rPr lang="en-US" altLang="zh-CN" sz="2500" dirty="0" smtClean="0"/>
              <a:t>get lost</a:t>
            </a:r>
            <a:endParaRPr lang="zh-TW" altLang="en-US" sz="2500" dirty="0"/>
          </a:p>
        </p:txBody>
      </p:sp>
    </p:spTree>
    <p:extLst>
      <p:ext uri="{BB962C8B-B14F-4D97-AF65-F5344CB8AC3E}">
        <p14:creationId xmlns:p14="http://schemas.microsoft.com/office/powerpoint/2010/main" val="294062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次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內容版面配置區 4" descr="剪頭髮美容院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673666"/>
            <a:ext cx="2286002" cy="2612574"/>
          </a:xfrm>
        </p:spPr>
      </p:pic>
      <p:sp>
        <p:nvSpPr>
          <p:cNvPr id="4" name="矩形 3"/>
          <p:cNvSpPr/>
          <p:nvPr/>
        </p:nvSpPr>
        <p:spPr>
          <a:xfrm>
            <a:off x="5286380" y="928670"/>
            <a:ext cx="3571900" cy="5715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500" dirty="0" smtClean="0"/>
              <a:t>Times of Action</a:t>
            </a:r>
            <a:endParaRPr lang="zh-TW" altLang="en-US" sz="2500" dirty="0"/>
          </a:p>
        </p:txBody>
      </p:sp>
      <p:pic>
        <p:nvPicPr>
          <p:cNvPr id="6" name="圖片 5" descr="images (1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2928934"/>
            <a:ext cx="2105025" cy="2171700"/>
          </a:xfrm>
          <a:prstGeom prst="rect">
            <a:avLst/>
          </a:prstGeom>
        </p:spPr>
      </p:pic>
      <p:pic>
        <p:nvPicPr>
          <p:cNvPr id="7" name="圖片 6" descr="下載 (1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2143116"/>
            <a:ext cx="2343150" cy="195262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00034" y="5214950"/>
            <a:ext cx="4286280" cy="10001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500" dirty="0" smtClean="0"/>
              <a:t>你喜欢看电视吗？</a:t>
            </a:r>
            <a:endParaRPr lang="en-US" altLang="zh-CN" sz="2500" dirty="0" smtClean="0"/>
          </a:p>
          <a:p>
            <a:pPr algn="ctr"/>
            <a:r>
              <a:rPr lang="zh-CN" altLang="en-US" sz="2500" dirty="0" smtClean="0"/>
              <a:t>我一星期看三次电视   你呢 ？</a:t>
            </a:r>
            <a:endParaRPr lang="zh-TW" altLang="en-US" sz="25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928662" y="1142984"/>
            <a:ext cx="15001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 smtClean="0"/>
              <a:t>剪头发</a:t>
            </a:r>
            <a:endParaRPr lang="zh-TW" altLang="en-US" sz="3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571868" y="2357430"/>
            <a:ext cx="15001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 smtClean="0"/>
              <a:t>洗澡</a:t>
            </a:r>
            <a:endParaRPr lang="en-US" altLang="zh-CN" sz="3000" dirty="0" smtClean="0"/>
          </a:p>
        </p:txBody>
      </p:sp>
      <p:sp>
        <p:nvSpPr>
          <p:cNvPr id="12" name="文字方塊 11"/>
          <p:cNvSpPr txBox="1"/>
          <p:nvPr/>
        </p:nvSpPr>
        <p:spPr>
          <a:xfrm>
            <a:off x="6429388" y="4429132"/>
            <a:ext cx="15001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 smtClean="0"/>
              <a:t>看电视</a:t>
            </a:r>
            <a:endParaRPr lang="en-US" altLang="zh-CN" sz="3000" dirty="0" smtClean="0"/>
          </a:p>
        </p:txBody>
      </p:sp>
      <p:pic>
        <p:nvPicPr>
          <p:cNvPr id="13" name="圖片 12" descr="讚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214290"/>
            <a:ext cx="855096" cy="734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071734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把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43174" y="571480"/>
            <a:ext cx="6357982" cy="5715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500" dirty="0" smtClean="0"/>
              <a:t> </a:t>
            </a:r>
            <a:r>
              <a:rPr lang="en-US" altLang="zh-CN" sz="2500" dirty="0" smtClean="0"/>
              <a:t>S.+</a:t>
            </a:r>
            <a:r>
              <a:rPr lang="zh-CN" altLang="en-US" sz="2500" dirty="0" smtClean="0"/>
              <a:t>把</a:t>
            </a:r>
            <a:r>
              <a:rPr lang="en-US" altLang="zh-CN" sz="2500" dirty="0" smtClean="0"/>
              <a:t>+O.+V.+ other Element (complement/</a:t>
            </a:r>
            <a:r>
              <a:rPr lang="zh-CN" altLang="en-US" sz="2500" dirty="0" smtClean="0"/>
              <a:t>了</a:t>
            </a:r>
            <a:r>
              <a:rPr lang="en-US" altLang="zh-CN" sz="2500" dirty="0" smtClean="0"/>
              <a:t>)</a:t>
            </a:r>
            <a:endParaRPr lang="zh-TW" altLang="en-US" sz="2500" dirty="0"/>
          </a:p>
        </p:txBody>
      </p:sp>
      <p:pic>
        <p:nvPicPr>
          <p:cNvPr id="13" name="圖片 12" descr="讚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855096" cy="734958"/>
          </a:xfrm>
          <a:prstGeom prst="rect">
            <a:avLst/>
          </a:prstGeom>
        </p:spPr>
      </p:pic>
      <p:sp>
        <p:nvSpPr>
          <p:cNvPr id="14" name="內容版面配置區 13"/>
          <p:cNvSpPr>
            <a:spLocks noGrp="1"/>
          </p:cNvSpPr>
          <p:nvPr>
            <p:ph idx="1"/>
          </p:nvPr>
        </p:nvSpPr>
        <p:spPr>
          <a:xfrm>
            <a:off x="557242" y="1500174"/>
            <a:ext cx="8229600" cy="4525963"/>
          </a:xfrm>
        </p:spPr>
        <p:txBody>
          <a:bodyPr/>
          <a:lstStyle/>
          <a:p>
            <a:r>
              <a:rPr lang="zh-CN" altLang="en-US" dirty="0" smtClean="0"/>
              <a:t>老师把水喝了。</a:t>
            </a:r>
            <a:endParaRPr lang="en-US" altLang="zh-CN" dirty="0" smtClean="0"/>
          </a:p>
          <a:p>
            <a:r>
              <a:rPr lang="zh-CN" altLang="en-US" dirty="0" smtClean="0"/>
              <a:t>学生把作业交给老师。</a:t>
            </a:r>
            <a:endParaRPr lang="en-US" altLang="zh-CN" dirty="0" smtClean="0"/>
          </a:p>
          <a:p>
            <a:r>
              <a:rPr lang="zh-CN" altLang="en-US" b="1" dirty="0" smtClean="0">
                <a:solidFill>
                  <a:srgbClr val="0070C0"/>
                </a:solidFill>
              </a:rPr>
              <a:t>老师把作业放在桌上。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4348" y="3571876"/>
            <a:ext cx="7500990" cy="2857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500" dirty="0" smtClean="0"/>
              <a:t>每个人说一个动作，大家一起做。</a:t>
            </a:r>
            <a:endParaRPr lang="en-US" altLang="zh-CN" sz="2500" dirty="0" smtClean="0"/>
          </a:p>
          <a:p>
            <a:endParaRPr lang="en-US" altLang="zh-CN" sz="2500" dirty="0" smtClean="0"/>
          </a:p>
          <a:p>
            <a:r>
              <a:rPr lang="zh-CN" altLang="en-US" sz="2500" dirty="0" smtClean="0"/>
              <a:t>提示 （</a:t>
            </a:r>
            <a:r>
              <a:rPr lang="en-US" sz="2800" dirty="0" smtClean="0"/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tíshì</a:t>
            </a:r>
            <a:r>
              <a:rPr lang="zh-CN" altLang="en-US" sz="2500" dirty="0" smtClean="0"/>
              <a:t>  </a:t>
            </a:r>
            <a:r>
              <a:rPr lang="en-US" altLang="zh-CN" sz="2500" dirty="0" smtClean="0"/>
              <a:t>hint</a:t>
            </a:r>
            <a:r>
              <a:rPr lang="zh-CN" altLang="en-US" sz="2500" dirty="0" smtClean="0"/>
              <a:t>）：</a:t>
            </a:r>
            <a:endParaRPr lang="en-US" altLang="zh-CN" sz="2500" dirty="0" smtClean="0"/>
          </a:p>
          <a:p>
            <a:r>
              <a:rPr lang="zh-CN" altLang="en-US" sz="2500" dirty="0" smtClean="0"/>
              <a:t>铅笔，课本，手，书包，手机，钱包</a:t>
            </a:r>
            <a:endParaRPr lang="en-US" altLang="zh-CN" sz="2500" dirty="0" smtClean="0"/>
          </a:p>
          <a:p>
            <a:r>
              <a:rPr lang="zh-CN" altLang="en-US" sz="2500" dirty="0" smtClean="0"/>
              <a:t>桌上，头上，手上，书包里，地上，口袋里</a:t>
            </a:r>
            <a:endParaRPr lang="zh-TW" alt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785850" y="-7145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起来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14744" y="928670"/>
            <a:ext cx="5143536" cy="5715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500" dirty="0" smtClean="0"/>
              <a:t> Indicating the Beginning of an Action</a:t>
            </a:r>
            <a:endParaRPr lang="zh-TW" altLang="en-US" sz="2500" dirty="0"/>
          </a:p>
        </p:txBody>
      </p:sp>
      <p:pic>
        <p:nvPicPr>
          <p:cNvPr id="13" name="圖片 12" descr="讚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855096" cy="734958"/>
          </a:xfrm>
          <a:prstGeom prst="rect">
            <a:avLst/>
          </a:prstGeom>
        </p:spPr>
      </p:pic>
      <p:sp>
        <p:nvSpPr>
          <p:cNvPr id="14" name="內容版面配置區 13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/>
          <a:lstStyle/>
          <a:p>
            <a:r>
              <a:rPr lang="zh-CN" altLang="en-US" dirty="0" smtClean="0"/>
              <a:t>我们一见面就聊了起来</a:t>
            </a:r>
            <a:endParaRPr lang="zh-TW" altLang="en-US" dirty="0"/>
          </a:p>
        </p:txBody>
      </p:sp>
      <p:pic>
        <p:nvPicPr>
          <p:cNvPr id="15" name="圖片 14" descr="毛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857760"/>
            <a:ext cx="1714512" cy="1714512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1785918" y="5357826"/>
            <a:ext cx="271464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 smtClean="0"/>
              <a:t>毛虫 </a:t>
            </a:r>
            <a:r>
              <a:rPr lang="en-US" sz="2500" dirty="0" err="1" smtClean="0"/>
              <a:t>máo</a:t>
            </a:r>
            <a:r>
              <a:rPr lang="en-US" sz="2500" dirty="0" smtClean="0"/>
              <a:t> </a:t>
            </a:r>
            <a:r>
              <a:rPr lang="en-US" sz="2500" dirty="0" err="1" smtClean="0"/>
              <a:t>chóng</a:t>
            </a:r>
            <a:endParaRPr lang="en-US" sz="2500" dirty="0" smtClean="0"/>
          </a:p>
          <a:p>
            <a:r>
              <a:rPr lang="zh-CN" altLang="en-US" sz="2500" dirty="0" smtClean="0"/>
              <a:t>哭</a:t>
            </a:r>
            <a:endParaRPr lang="en-US" altLang="zh-CN" sz="2500" dirty="0" smtClean="0"/>
          </a:p>
        </p:txBody>
      </p:sp>
      <p:pic>
        <p:nvPicPr>
          <p:cNvPr id="1026" name="Picture 2" descr="https://encrypted-tbn0.gstatic.com/images?q=tbn:ANd9GcRSkCqg6DKrJmQZgLKIA9L4Uow-J0HLPAj38BAa0xuZTb5HXzEb0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428868"/>
            <a:ext cx="1933287" cy="2066925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xQTEhQUExQWFRQWFBQYGBgXFxcYGBYeFxQWFhUXFxsYHCggGBomHBcaIjQiJSkrLy4vGCAzODMvNyktLisBCgoKDg0OGxAQGzQkICQvLCwvLywsLCwsLywvLywvLCwsLCwsLCwsLCwsLywsLCwsLCwsLCwsLCwsLCwsLCwsLP/AABEIAMEBBgMBIgACEQEDEQH/xAAcAAABBQEBAQAAAAAAAAAAAAAAAgMFBgcEAQj/xABLEAACAQIEAwYEAgUKAwYHAQABAgMAEQQSITEFBkETIlFhcZEHMoGhQrEjUmJy0RQzQ4KSorLBwvAWRNIXVGOT4fEVJFNkc4PDCP/EABoBAQADAQEBAAAAAAAAAAAAAAABAgMEBQb/xAAtEQACAgEEAQIEBgMBAAAAAAAAAQIRAwQSITETQVEUIoHwBTJxkaHhQmHRsf/aAAwDAQACEQMRAD8A3GiiigCiiigCiiigCiiigCiiuHGY4LoG1t0F7fegIHi/O0cUkcYUkySNGptfVXyMSLiwzUjlnm5psXLhJFXMgZkddAQrAFWBJsdQb7HXw1rPG8OiT55CQYXeeK4P6QS3JXytL66Dzr3kDBPHJ/K3+ecMEU7hCQ2Y+bEA7XAArkjPI8lHv59Ppcek3pctKv1/pd/9NUoqtcc55weEfs53dZLXyiOQ6XIBBAynY9agp/i/gl+WPEP6JGB/ekBrpc4rtnhrHJ9I0Kisyf4yYfphpj6mMfkxplvjNH0wj/WRR/pqvlh7lvDP2NTorK/+2ZP+6N/5o/6KlOX/AIoRYmXsjC0TFSVJYOGI3XQCxtc/SiywbpMh4ppW0XnEYpVGpH+X1ttWT4HjrySSYwztEzT5I/mMdjm7NJFP4cqi+2pJ0OtXXieKLxyKHe7I4AtYXKkDroNazLgWA7bDzYQkRzZkKq1xqvQi19j0HppWOpbtJf7PY/BYQfkcvZL6N8/2bDwLjYnUhlMcqmzoTex/ZPVTuD4VLVTuWOHlO8xzZIo4y365QML+t2t7VYMNxaK/ZtLGJRuhdQ25AbLe9jauiDe1bjytSsayyWP8v3/BI0UUVYwCiiigCiiigCiiigCiiigCiiigCiiigCiiigCikySBQWYgKASSTYADcknYVnPM/wAVYo7pg1Ez7do1xEP3R80n2HgTVZTUey0YOXRo7MACSbAbk7Cqnxj4jYCC47XtmH4YRn+ma4S/9asU45zFicWb4iZnF9E2jHhZF7unidfOok1zy1Hsjpjpl/kzUcb8WpZXWPDYdEzsqBpWLnvELcqmW2/6xq7lZF0acX8c2/0tpXzurkEEGxBBBG4INwRVk5c5zlhlJnLTI5Ga5uy/tJfT+rt6dWPNz8wyYOPlNan4dBKR2o7YqbgZb/c9NB7VILGEYSSACwtGnX/313qAw3M8DpnTER5QLm7hcv7ytYr9RVUxfxLRJmKQmfKe6zSZA3nbKTbwH5Vu5xjyYKOSXy+38HnxpUdphiT38soPnbsj+ZPvWbXqR5j5glxkvazWvayqosqi97C+pPiT/wClROauLJJSk2jtxxcYpMdvRems1e3qhccvVl5C41FhMS0swJXsXUALm7xZCPTRTrVXBpQNTF07IkrVM37gvHFxMayxBAp8QCynqrWvZhUi0i7yOx9Bb6eP5VgHBuMTYZ88LWJ+YHVWHgw6+u48as+K+IszRlViRHItnzFreaqRofUn611xzxrk5JaeV/Ka3BjMxvYRwxDMb2A02zHasU544kmIxjuhDIAqBhs1tSR4i5OvlUFLiXcWd3YXvZmLC/jqd6SKxyZd6qjfFh2O7O3A8Rmh/mpZIv8A8bsg9lIqy8O+I/EIt5VlHhKin7rlY+9U8UoVkpNdM1cYvtGs8L+LqnTEYcj9qJg3917WH9Y1cuFc44LEC8eIS4BJV+42gue69ibeIvXzsNwOpIAHUk7AeJrR8Pyjh4cIuILyNMYUJR1XIjPlzWBXMGW5Gp0167bwyz59aMvh8cpxj1bS/c0L/izD3UElS/yBsqs19iFJvr52NSGA4tFKzojd9LZlOjAHY+Y8xWUYzBWxsmKm0iiEYjB/pG7NSAviATcmmuUcfLLxETrfKoYMbGxEiDKmvnY9fl9LxHPJyUWvX7Z6Op/C8EMLyRl0r+vt+38/sbVRTUE2b1Frj1FxTtdh8+FFFFAFFFFAFFFFAFMY7GJDG8sjBURSzMegH5ny60/Wa/FvEySyYXAxEXlJdgWCgkHLGCTpa+Y+oXrVZy2qy8I7pUUvnDnCbiEgjW6QlwI4Ru5Jspkt8zE2sNhpudTzcpcKEk9pBopbNcg2y/MNB5ee/rWlcncCOEw4R0geTOXLgqTqBYZjY6WtpVRwGAKYnHxgqjHtQhJsoz6qb63FmGtcWWEuJS9T3PwqcN80l0uH/FkRxLhEWJV5cCjAo6q8RtZs2ivHc9T+H286rNGysVZSrA2KsCCD4EHUGtT4HwwJEFiuYkcF5Tp20i6hU/ZUjfyt42e+KHLwkwyYkD9NEO94sl9j+7ckHwuPCyONuG4z18sWPUbIdf8An6/fHBkJpJpZFJIrMxEEUk0s14RQgbNJNOEUnLQCK9FKy17loDwUsV4BSgKA9FeivKUBQChShSRSxQk9FLFeIpJsNSa7Z+FToud4ZFX9Yo2X3tYULbXV1wWD4avMMZaG2sb577hQVN1882X3NahxLBzSxSR6LnUi5VRY9D71i3AeMyYSUyxhSxRk717WJB6EdVFX7lPmhcR3JmtNrbWwfr3fMDp5X8bdOGUdu1nJlU4zWSPpQ5/wlLMVOMnVY1t3IzmY2sR3iLLt0ve/SrVwzhUaZciCKCId0Wtc9WbqT5nU6V4s4XUKt/TX3NRHEeaoBJknnVAliygMbdbWUEk1tGEMZXPqs2ofzfsuv2LJPxeOF43lbIshCAnYF2tHm8NgL+fhU9WCfEXm+PGWihVuyVr5mFs9lKqAvRbE7+2lal8M+LtieHwu5u6ZomJ1J7M2UnxJXKT5k0jkTlSMpYnGKky00UUVoZBRRRQBRRRQBWQfEiMS8Xw8ZJC5cOhINiAZnYkEbGzb+la/WEfEiYtxLEa/KYgCNxaJDp9Sawzuo/U306uX0NLaKJdM5PoLn864Z+A4eSTtOzkZrAEZsqPbbNa1/Df1rL+Acfkwshb50c98E6n9oE7N+fsRpGA5lw8y3WZQbfK7BWHqGP3FxUxnDIqZZeXBLdBtf7RYTAoCtLlRE+RF2FtrAb/TSo/mrEA4HEO4sGilsP2RGwUepJPvVM47zsiSBY1E9vmbPZfJVNjm8yNPvVd5l5yxGLXIwWOIW7iX1tqMzHU666WHlSeaKVIrDDNu2Ve1JIp0ivCK4juGiKTanSKmOWeASYmaP9DI8Hap2rKCFCZl7QZzYZsp2Bv4CpSbdIhulbIzhvDZJ5BHEpZj7AdSx6CrLhuTYXzRri1fEKD3FWy3G4DH5rVOcWeLhuMAw8RjiaJTZi7ZjnYObuSf1dAdLX9eafh8E0nbYaXsJrhsj/LffQja96iXDr1++j1tHo4TgskumuOLSfs/X77KFjMI0TlHFmFM2rZFwUUuIWCdUdMUgzAG+SUKTmja3dNr69bL00rLuO8IfCzvC+pU6NtmU6q3t7G4q23izz9RjWPJtXTVr9P6dojLV7al5a9y1UyEgUoCvQKUBQCQKkODcImxUnZQJnfKWtcDQWuSWIHUe9cQFap8PcBhViSdBL2xQq7FjYHTOqgADKSAeuw1uDV8cNzopknsjZFcL5ZGEkU4i/apE80q6FUAJEYUj5icpJPoPVfLeLxM0zYmWRkw/e7pPcbwVVOht413cY4g0eJnvC0iuqhQVLBlCC4sBr3s2lReKwHEcUM3YmKIDTtSIgBlNu5ubEjYdKrJPdUU+D3tPPFj06U2lcVy2vXl0ve3XPsiE41hRLLNJh47RoudwullLhMwHhc622v5GoStp5I5XXCwuz2eSYBCbWGXWygHpa5N9/tWRcfwYgxE0Q2Vzl9DZlHsRV5Y3GKbPHzZ8eXNLx9eg+nM+LVcone1ra5S39ogsPeoZ2vck3J1JO5vuT50E00zVW2+zNJLo8c1s/wJnvg8Qt/lxR+gaGL/ADBrD5pug3/Kta//AM+T6Y2PwOHcf1hKp/wit8K5Ms/5DYKKKK6jgCiiigCiiigCvnjm2fPjsU3/AI8i/wBhin+mvoYmsN564QyS/wAoCkJMbsNO453Bt4738b+Vc+oTcTo07SkVkCm3w3h7U6tOrXGdpHMtt9KTapfKDuL00+BU7XH3FLFkZavLV3Pw9ulj9vzrneFhuCPpQDGWtK+FEEphmZZLRiUAJe1myAswPmCo+lZxau/A8ZnhRo4pCis2YgAb2Avci40A9q0xyUZWymWDlGkbHxbg0eIULO6sBqDmOZfNSNRt461Xv+z7DX/RS4gtfYZMo3FvlGmu5N9BrTvKvM0WIAVsqTDdT+LzS+/puPvVixPEjGpYtlVRcsbAKPGutxx5FbVnNDUZ8Pyxk0R3B+UEwzxu00kkw+RTlCgkEZyALmwPlttVM+Lsa/yqMjcxkH0Vzl/M1Mw/ELDxlnyTSPrl0UC/izFrj2NULj3FnxUxlcAGwUKNlAuQL9dSTfzrHI4KO2Jvvz5ZqeVt1xyRWWvctLtXtq5zYRlr21KtXtqATatN5X5uw0eHw2HsO0tlJK2VSSTqTobk9L7is0vSS1XhNxdoznjU1TPoCPEP4qnouv2pXaxjVyznoD/D+NZHwLneWBQkg7VBtc2dR4BrHMPI+9e8x/EISIUhBiv8zlgXt4Ll+X139N661mi0cnw87o12LG3V5pCERFIFzZRfckn86wjmbHrNippF1Vn7p8QoCA/ULf61C4/mKSQWeSWQDYO7FR5gMTb2qMkxrt1t6fxrKcnM6MWLZzZKTTgbmuGXFE7aD71yClrVVFI1sdWtR+AWItjMRH+vhw3/AJcij/8ApWXLWwfBbg5hcTuLNMpVb6FUtmv/AFmC6eABrSH5jHM0oM2Siiiug4QooooAooooDj4vfsmN7AC7dNBq32qqYHGQ4uOQLaSMMY2uO61gpNvEd4a1P84y5cBiz/8AbygepQgfc1k3C+alw+CWKEHt8zXLC6i7E5t9dLAD+GuU8ii6ZrDG5K0O8w8lSRXeAGSLfLu6fT8Y8xr4jrVYWtO4RzrBK0UffEj5QbqMoY6WvfqdrCpPi/K2HxNyy5JD+NNGP73RvqL1jLCpcwZtHM48TRka04tWfifIWIjuYssy+Xdf6qxsfoT6VXJoGRsrqyN4MCp9jXPKDj2jeMlLpgtBoWg1QkZeMHcA/SmHwy+H510mkNUg42wo86VO8jAK0rso2DMzAegJsKdam2qxJymHzpBSulqZapFjRpJelNTTVNCwaWm2nPhXjU01WpCwfEnyph528a9ammqySA1IxO5JphqeamWq6A01Aoan8Fg5JTaNGc/sgm3qdh9akXQ2tPQxliFUFmOgABJPkANTVo4TyNI1jM4jH6q2Z/f5R96u3DeHYbCKSoVLDvOxGa3mx6eQ0q6g2YSzRXXJB8p8kWIlxQBIsVi3HrJ0P7o08fCpng3Nva8WhgjN8OzCMm2udc7Z0O9iQq6+Fx41E4j4iIAwjhYnUKWIAPgxG/naqryhL2eNwbfq4nD+3aqD9ialtLhFVCUrc/ofVlFFFanIFFFFAFFFFAVz4hqx4diQmpyD2DqX/ug1gi19B8Xxiv3EYHKwzZSpGzAo3gdQbeYrIObuWmwzmSMXgY6W/oyfwN5eB+m+/LqIt/Mjq080vlZAoasnAObJ4JMzu8yEWKPIx9Cpa+Uj71W1p1a5lJp2jpcU+GbTyhxt8XE0jRiOzlRZrhrAHwvpe1TLRxTKVYJKoJUghXAI3BGtj5VjPAuZMRhVZYmGVjezLmANrZh4HQeWlc+E4lNGrqkrqH+cBiM3mfPzroWoVJPk5np3bo1XG8h4SS+VWiP/AIbaf2WuB9AKgMd8NHF+ynU+AdSvuy3/ACrvwvGBHwfPFL+kRFUm92V2kAIseveJHlY01yZzmz9omKcEohkVyALhfmUgAAm2osLnWrPxNpNdlV5Em0+isYzkbGptGHHijqfsxB+1Q2K4LiU+eCUefZtb3AtWs8scyNi1lkMPZRISA5cNewzEEW0IUgk7a1043mDDxxxStJ+jlKhGAJvmFwdBcC299qr4YNWmW8006aMKk0NjofA6Gmia+hp1BHeAIHjYj71H4jg+Hb5oIW9Y0P8AlU/DP3C1K9jBmplq3GXlnCH/AJaL6IB+Vcj8rYE/0Efuf8jUeCXuW+Ij7GKNTTVtR5SwX/d093/6qQeVMGP+XT63P5mp8DHxEfYxNqZc1uP/AA3hB/y0P1jU/mK5sLJgi2SE4Yvr3Y+yJ030WreF+4+IXojFEQsbKCx8FBJ+1dMXA8S/ywS/VCo92sK2qbEIrKhZVZs2VbgFsvzZR1tUVzDxVcNEZWVmGYLZbX1236VbxJdsr8Q3wkZtDyXim3VI/wB9x/ozV3Q8h2/nJr+SLb7sT+VdEnxA7w/Qdzr+ku30GW30vSOI89p/RRMx6lyFA+gvf7VKUCW8z9Drw/K+Gj/o858XOb7fL9qksNioxJ2KkBwobIBbQ9RpY/Ss4/4gk/lIxDakXGUEhcpFso3sOvrrTfHOMNiZA5UJlXKADc7km50vvU70uivhk3yy68w81xJE6QyZpT3QVvZPFs217bWvraqAzFiWYlmO5JuT6k6mmlpxazlKzeEFBcDq118PzdrHkF37SPKPFs4yj3tXIK0LkHl3IRip+5sIlbTVu6HN+pvZR538KhK2JyUVbPoIGiq7geasMHjwzSgTBFuHOXoAO81gSegGvlViroTTOBpoKKKKkgKy/wCLnMzqf5LExUBFeUg2JzkgJcbAAXPjmHnWkYufLYD5jt5eJrKfiLyxiZZziIE7QNGgIFiwZMwIKn5lKkbX61jn3bODfT7d/wAxWeWuZ5cLAYEjDljeNtgrPbSwHf16XGta4EDLlcAgizA6g3GosdxWFRRyQSjNG8UqMjZHB0Is62B1ttU1NzRO+IjxBy54wQq2OQAghhYm+t9dfDwFYY8riqkb5cO53EtHHuQt3wp8zEx/wMfyb36VTMRhnjYpIrIw3VgQfv086vXK3O/aO64po4xYFGAKjzUkk+RHofKrf2WHxceojnjuQDo1j1sRqp9LGrPFCfMWUWScOJGLLTi1ofEvhyjXOHlKH9V+8voGHeH1zVWMfyji4d4S6/rR98ew7w+oFYyxTj2jWOWMvUhwK8alWsSDoRuDuPUV4ayLnqYh1DKrsqt8wDEBv3gDY/WkYnFO6qjOzKgIQE6KDvlHT/0FJNIapBaOYed3xOHEITIWt2rZr5gNwotoCdT7a1xcp81NhCyuGkiYaKD8rDYrfQAi4I9PCq+1NtWnkldlPHGqo07gHPUc7uswSDqhZ+6R1BZrAN+d/LXN+ZVjOKnMRDIZWYMNQcxzGx6i5NjXK1MtVpTclTEcai7R1cK4zNhiexcqCbld1PS5U6X86sE3xGnLIRFGFFsy3JL+Nm0y+Wht51UGppqmM5LhMlwi3bRpHGeesO2HcRM5leNlVchBQsLXJPd0vfQnasuDEEEEgjYjQi21iNqcammq0puXYhBQXB6uMkVkYO10YspuTlJOYkA6anU+PWunjPMU+JULKwyg3sqhQTsCep3PlUe1NNUpsttXYy1MtTzUy1SiRpqBSkjLGygsfAAk+wqZwHKuJk3URjxc2/ui59wKsk2Vcku2Q613cN4fLO2WJC5622H7xOi/WrpwrkmFbGVjKfD5U9gbn3+lSs3MeEw36IEDLcFYluFtuDbQG/Tfxq2z3MXmviKsb5Z5KSIiSciSQahfwIfr858zp5da4viTxdiwwo0TKrv4sSTlX0Fr+Zt4axnF+d53k/8Al2MUYFhdULN4lswNvQVAYnFPK5eRi7ta5O56Dbb0FJSVUhCEnLdI7kYyAXZ2Nu8WJYeFySdBatK+EfMrpImFkYtHJmWO5vkZEL6eCkKRbxtbrWcYSFyEjCuzMbLEoNySb+tXrkXlnFriIZ5Y+yWIs1msL9xlRAt7jVrknz61yY1LyWvc3ybdjUvY26imcJiBIgddj7g9QfMHSva9E8wihLnlc+Gg9Af9+9QfO3MP8khGT+dkzBPIKAXcjra4HqwqR4e9m166VRvi/E4kwzgd3JKgPQNdGyn94D65TWWaTjBtGuCKlkSZnWNx0szmSWRnZtLuc2m9hm0sL7ba0yJCDpqNtFCj2FexyA3ygMDujbj0PX13rxsv6rj0IP5g15rs9Kjvia9SnD+LzwqyxSsivYsFsLkdQd1PmLVD4YgCwzEeNrn+6LV1RtfarJlWvc3DBcSWPBJPLJ2gWFGZwBdiQBoPG5t670uLmrCdisxmVVboTdweqsq3II9qxVJWy5cxy3vluct/G216VGbEGwNiNDsfI10fEv0RzfDr1ZvmOwkMgHbJG4OgzhTvta/WoPG8h4N72RoyeqOfsGuB7VVed+ZocXBCsebMHLurAjL3SoF9m+Y7X+lMcD5yaDByQ3JkFhASLhQ2jA+S7gHxtsK0llxuVNfUzjjmlaZK4v4Zr/R4hh5Ogb7qR+VQ+J+HWKHyvC4/eZT7Fbfep7g3Nyx4Iyz4gTzXJEXdRxqFCaDX9bMR18q7+Jc3xpiMPCgWQTFMzBv5vtCFTa4vrci+1vGo24mr6J3ZU6M+xHJWNX+hzeavGf8AVf7VHT8t4td8NL9ELf4b1tHFuJR4eMyStlQEDYkknYADUn+BpvAcRinTPC4db2uOhtexB1B1Gh8anwQurCzzq6MOk4VON4Jh6xSD/TXM+BlG8Un9hv4Vv7VWZ+d8GrFTKwKkg/o5dwbHZah4YrtkrPJ9IyBsJJ/9N/7DfwpBwEp2ikP9R/4VtnDOP4fE37GUMQdQbq39lgCR512MassKfTD1DXaMG/8AhGIO2HmP/wCqT/ppxeWcW22Hk+oC/wCIitvaqYPiBhTIFtKFJt2hVcnk2jFrfTrU+KK7YWacukUiPkrGNvEE/edP9JNdEXw+nPzyRL6ZnP5D86ueM5wwi5bSB7yBDlt3bi+c3tdBp3hf7U7zHjTDh5ZVtmVbrm2uSAPXerKESHlyfoVKL4fRj+cmdv3FVPzzV2Q8qYVP6LMfFyW+xNvtVPxPNuLY37bL5KqAf4bn60rFc6YlkyjIp6sq94/2iQPb2opQLOGV+pb8ZjIMNlVikQY2UBbD2UaDXc6U1xbin8nCOVuhcK5B1S40IFtetZnjcU8rZpGLttcm+ngPAU9jeKTTBRJIWC7DQDwubDU+ZqfIQtP1f1LjxLnhVJWBM+mjtcC/ktrn62qlFiSSTckkk+JOpNNLTqC+1Zyk32bxgo9D0SEmw3qShiykWBHiWAP2OlN4XAEWZ7qPQgjQ23FvvXWuXwc+tgPyrlyyvhGiQuHESRsGjcqybFO4Rc2Py2sNdvOtf5E5kOKQpJ/Oooa+nfUkrfTqDofUVj8jgDvWRd7DVm/34mrr8LlY4ppLWRMM+bwXM6ZF9bIT/VNTgk1NL3KZ4JwbZp3AMZlmmjJspJceRuA3vce1FV3tGZ2Zdzc+5or0TzSyYyHJIw6E3H1rrULKhV1DA7qwBB9QdDXbj8LnX9obfwqKjuD4EUBAcwfDrCzqOyVcNIpJzxILNfcOotm9wR71lXMOCGHkmhV+0ySZC5Fr90Ei1zbvZhv+GvoOKW/rWHc+8Hmw+JxLmJjE8ryBrEo6ynOwzDYqxtbQi19t+TUwSSaR26XI23FsqpjCmxvtpuL+BBH5UvDSFD5ddW/zr2GQkWQ3HVXF7f5GvY1BYBkS1wCRcW/LpXEdVEp2wABJtfYHSlx4gHQ3B8wR+YFQ+IBZmP6vQbix6Dy0pogWGW/u1vKw2FTZDRZloNR3DMXfutcnU330t1pc3EVvZTtvewHpckVNlaOo0lWIIINiCCCNwRqCKZhxYY22Pqp/wk061SQd/G+YJ8UEEzghL2AAUXOhY23P++tN8F4/NhC5hK98AEMLjS9iNd9T71Huabar7ndkbVVUXLl3nxkLjFlpFJurKq3U9QQLd38vrpT+NYpZZ5ZEXKryMwB31N9bdTv9aZamWqzm2qZCgk7Q2GIIIJBGxBsR6EbV34jmPFMUJxEl0AC2OUaeIGjn96964Cp3sbelMtRMs0n2XDF/ESRoSnYqshUqXDmwuLFlTLofK5+tUU061NkX2q7k32RGCj0MNXks7EAFmIGwLEgegOgpcqEaEWPgaYapRYZamWrtgwxc6Wt1uQPzIpzF8NtbIwPjcj27twPeo3xTomiJaurB4B5NhYeJDW/ugmujC8PYNdwNPwt100PgRUjGgF76C2wLAD6bWqs8qXCFEPPhGQkEaA79PU+H1qRw+Gyj8JPjrf6GuqO65WG2o1Fr7dPDpT88VmbLEtha5s1gW2HgNjp5VlLI5KiaOdUBIAvfrqT9STsKkuCxq7JHIzKhkRMy2uuc5b67gXBI8q4pXIHeIVfBBqalOWeFS4qSMRxsI+0QFrHKihgZHZjpew+trCqxTsl8Js0ngfw6w0JZprYlzoO0QBVAN9FudfMn0treW4gyRr2USqi9QoCj0sK7cdjtwnv/AA/jUXhcG0rhV+p6AeJr1IxUejypTlLtnfyngszPIw7oGUeZJBPtYe9FWXCYZY0CLsB/7k+de1YqO1z4nChtdm8f410UUBEGMqbEWp+OU13OgOhFcsmFttrQFe4xyTgsVL20kZ7Q2zFGZM9tBmA3NtLjXQa6VB/Enl1VwUX8mhULBMGKolzkZXVzpqe8yknyJO1Xi1qWshqkscZJr3NI5ZJp30fMrTjNqcrj8W4YdCfA260tyfxRqT4jS/1BFfQnGOXsLio3SWJO+NXVVEgO4IcC9wfp43FQPBvhjhYXDu7z5dlfKE8syqO96E28q5HpZXwdi1UGuTG8PYK5VSpyjqSbXuf8q5xFYBrEjW5HTXYjwtar18T+DSw4yWdEIilWN1cL3FZUEbobaAm17HfN11qjYecMbxnI3Vd1+h6ehrnlFxbTN4vdFNCCBe65R6AVJ4PE3Fj+Ebjrb/f3rmCSMwURCR2IAAW7MTsBYampHi3BpcHLknjCFog9lYMGUsQbHxFjp5CoppWRxdEVJiGZienQdPbrvXjzFSPl8e7m19QTavSoAs3eQ6q6/wC9D4g0ZB+Fx9bg/a9LJaOmOUML1zYma1wCL/WlRRNrcqdLCzdfrSOwfqoHqVqdzorQZ2tfKmv6uYn+8dPWvcKAxKtv0P8AHxFemID5nsPBdSfrS4DqHtZRYKP1jsoHiB1NQmWSORhrY6V7BvYZT5tm09jTzIxLEMoAY3ubUBB+J1+lz/Cpc2yKoakuTqBbwtb7dN/WkYnBKGBBsrC4vrsdR/vxroUAghNt2dth6+A8qk+E8KfFyxwwhWJVyuclVso1YkAka+XUCkW+kS6q2QxFzc2NvECl9nmBIFh47DyC11YnDSRSNG8KxujEEFbkfnodweoINc2JmA1lbN+yDYfU9PpUUwlY89jGhKljcgAXBsdBa3mPzpEZP4YwPU5vzJtVm+H/AAyXEYvDyBDkSQSOwFkQRi6Lfa5NhbfUnxNaDzB8PsLiHMis0DsSW7O2VidyVI0PpbzrWGGU42jPJmjCVMxVsRZhc55L2H6q+fmR7Vqfwt4RmhxTSpmimMSBXW6uI1a7AHcEvv8As1ZeCctYXCRhI4lcg3Mkiqzknc3tptsLVKSyk104tPte5s58uoUltiiAwvJmBgmEyREupuoLsyqehAY7jpe9qlMViWbfbwp5IGbRRf8AL3rvw3CANX18ht9fGuhRS6OaUnLtkNhOHtKdNF6sdvp4mrJgsIsS5VHqep8zT6i2g0Fe1JUKKKKAKKKKAKKKKA8ZQd6ZbDDpT9FAcbQkdPakV314VvQHGHNV7mflDDY0L2imN0+WSOytYm5U3BDC+vl03N7SYBSDhvOoaTVMmMnF2iucs8o4XBHNGrPLa3aSEMwHULYAL9Bc9Sac5p5XgxwQyFkkjzBXXezWzKwOjLoPPwI1qdMBpBiPhUbI1trgt5Jbt18mNcc+F+IwyGTDy/ykZu9GseVsviBnbtPQa+F65OAcg4nFOM8Jgiv3nlXKbdQiMMxPsPOtvKnwrysnp4XZstVOqIiLkzBLCIRAlhEY89h2uU6nvjW5JJv51S+d/hoAqy4JCcigPDmYlrEntFJN2fXVSdbaa6HS70XrSWOMlVGUcsouz5odApyhCZL5QpU5gb2tl3vfpvVz4X8L8c7q8zRIMoPeZmZbjYqq2uPAG3nWwmJc2bKMw/FYZvfel3rGOmj6m8tXL/FUQHCeR8LFhxC8aTNkdWkdBnPaXz2O6DUgWNwOvWs35k+Hk+GYmCM4iHoUAMi+TqBdj5i4PltWz15WksMZKjKGaUXZi3AvhxicWpeZzhUBGRXjLM3icmZSg8zqfDrWkcq8nQYJi6s0kpTJnawCrcEhVG1yATck6VYsh8DShC3hSGGMeRkzznx6EHzJy1hsaB2yEOBZZEOV1HhfUEeRBFcHLfJOGwbM6hpZGFs0uU5R1CgAAX8d6tgwx8qWMIOpq+yN3XJTySrbfBx36dPDpSQpOwvUkuHUdPenAKsUI1MEx309a6IsAo373rt7V10UB4ottXtFFAFFFFAFFFFAFFFFAFFFFAFFFFAFFFFAFFFFAFFFFAFJeiigGGps0UUAmlLRRQDqU+KKKA9ooooAooooAooooAo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0" name="AutoShape 6" descr="data:image/jpeg;base64,/9j/4AAQSkZJRgABAQAAAQABAAD/2wCEAAkGBxQTEhQUExQWFRQWFBQYGBgXFxcYGBYeFxQWFhUXFxsYHCggGBomHBcaIjQiJSkrLy4vGCAzODMvNyktLisBCgoKDg0OGxAQGzQkICQvLCwvLywsLCwsLywvLywvLCwsLCwsLCwsLCwsLywsLCwsLCwsLCwsLCwsLCwsLCwsLP/AABEIAMEBBgMBIgACEQEDEQH/xAAcAAABBQEBAQAAAAAAAAAAAAAAAgMFBgcEAQj/xABLEAACAQIEAwYEAgUKAwYHAQABAgMAEQQSITEFBkETIlFhcZEHMoGhQrEjUmJy0RQzQ4KSorLBwvAWRNIXVGOT4fEVJFNkc4PDCP/EABoBAQADAQEBAAAAAAAAAAAAAAABAgMEBQb/xAAtEQACAgEEAQIEBgMBAAAAAAAAAQIRAwQSITETQVEUIoHwBTJxkaHhQmHRsf/aAAwDAQACEQMRAD8A3GiiigCiiigCiiigCiiigCiiuHGY4LoG1t0F7fegIHi/O0cUkcYUkySNGptfVXyMSLiwzUjlnm5psXLhJFXMgZkddAQrAFWBJsdQb7HXw1rPG8OiT55CQYXeeK4P6QS3JXytL66Dzr3kDBPHJ/K3+ecMEU7hCQ2Y+bEA7XAArkjPI8lHv59Ppcek3pctKv1/pd/9NUoqtcc55weEfs53dZLXyiOQ6XIBBAynY9agp/i/gl+WPEP6JGB/ekBrpc4rtnhrHJ9I0Kisyf4yYfphpj6mMfkxplvjNH0wj/WRR/pqvlh7lvDP2NTorK/+2ZP+6N/5o/6KlOX/AIoRYmXsjC0TFSVJYOGI3XQCxtc/SiywbpMh4ppW0XnEYpVGpH+X1ttWT4HjrySSYwztEzT5I/mMdjm7NJFP4cqi+2pJ0OtXXieKLxyKHe7I4AtYXKkDroNazLgWA7bDzYQkRzZkKq1xqvQi19j0HppWOpbtJf7PY/BYQfkcvZL6N8/2bDwLjYnUhlMcqmzoTex/ZPVTuD4VLVTuWOHlO8xzZIo4y365QML+t2t7VYMNxaK/ZtLGJRuhdQ25AbLe9jauiDe1bjytSsayyWP8v3/BI0UUVYwCiiigCiiigCiiigCiiigCiiigCiiigCiiigCikySBQWYgKASSTYADcknYVnPM/wAVYo7pg1Ez7do1xEP3R80n2HgTVZTUey0YOXRo7MACSbAbk7Cqnxj4jYCC47XtmH4YRn+ma4S/9asU45zFicWb4iZnF9E2jHhZF7unidfOok1zy1Hsjpjpl/kzUcb8WpZXWPDYdEzsqBpWLnvELcqmW2/6xq7lZF0acX8c2/0tpXzurkEEGxBBBG4INwRVk5c5zlhlJnLTI5Ga5uy/tJfT+rt6dWPNz8wyYOPlNan4dBKR2o7YqbgZb/c9NB7VILGEYSSACwtGnX/313qAw3M8DpnTER5QLm7hcv7ytYr9RVUxfxLRJmKQmfKe6zSZA3nbKTbwH5Vu5xjyYKOSXy+38HnxpUdphiT38soPnbsj+ZPvWbXqR5j5glxkvazWvayqosqi97C+pPiT/wClROauLJJSk2jtxxcYpMdvRems1e3qhccvVl5C41FhMS0swJXsXUALm7xZCPTRTrVXBpQNTF07IkrVM37gvHFxMayxBAp8QCynqrWvZhUi0i7yOx9Bb6eP5VgHBuMTYZ88LWJ+YHVWHgw6+u48as+K+IszRlViRHItnzFreaqRofUn611xzxrk5JaeV/Ka3BjMxvYRwxDMb2A02zHasU544kmIxjuhDIAqBhs1tSR4i5OvlUFLiXcWd3YXvZmLC/jqd6SKxyZd6qjfFh2O7O3A8Rmh/mpZIv8A8bsg9lIqy8O+I/EIt5VlHhKin7rlY+9U8UoVkpNdM1cYvtGs8L+LqnTEYcj9qJg3917WH9Y1cuFc44LEC8eIS4BJV+42gue69ibeIvXzsNwOpIAHUk7AeJrR8Pyjh4cIuILyNMYUJR1XIjPlzWBXMGW5Gp0167bwyz59aMvh8cpxj1bS/c0L/izD3UElS/yBsqs19iFJvr52NSGA4tFKzojd9LZlOjAHY+Y8xWUYzBWxsmKm0iiEYjB/pG7NSAviATcmmuUcfLLxETrfKoYMbGxEiDKmvnY9fl9LxHPJyUWvX7Z6Op/C8EMLyRl0r+vt+38/sbVRTUE2b1Frj1FxTtdh8+FFFFAFFFFAFFFFAFMY7GJDG8sjBURSzMegH5ny60/Wa/FvEySyYXAxEXlJdgWCgkHLGCTpa+Y+oXrVZy2qy8I7pUUvnDnCbiEgjW6QlwI4Ru5Jspkt8zE2sNhpudTzcpcKEk9pBopbNcg2y/MNB5ee/rWlcncCOEw4R0geTOXLgqTqBYZjY6WtpVRwGAKYnHxgqjHtQhJsoz6qb63FmGtcWWEuJS9T3PwqcN80l0uH/FkRxLhEWJV5cCjAo6q8RtZs2ivHc9T+H286rNGysVZSrA2KsCCD4EHUGtT4HwwJEFiuYkcF5Tp20i6hU/ZUjfyt42e+KHLwkwyYkD9NEO94sl9j+7ckHwuPCyONuG4z18sWPUbIdf8An6/fHBkJpJpZFJIrMxEEUk0s14RQgbNJNOEUnLQCK9FKy17loDwUsV4BSgKA9FeivKUBQChShSRSxQk9FLFeIpJsNSa7Z+FToud4ZFX9Yo2X3tYULbXV1wWD4avMMZaG2sb577hQVN1882X3NahxLBzSxSR6LnUi5VRY9D71i3AeMyYSUyxhSxRk717WJB6EdVFX7lPmhcR3JmtNrbWwfr3fMDp5X8bdOGUdu1nJlU4zWSPpQ5/wlLMVOMnVY1t3IzmY2sR3iLLt0ve/SrVwzhUaZciCKCId0Wtc9WbqT5nU6V4s4XUKt/TX3NRHEeaoBJknnVAliygMbdbWUEk1tGEMZXPqs2ofzfsuv2LJPxeOF43lbIshCAnYF2tHm8NgL+fhU9WCfEXm+PGWihVuyVr5mFs9lKqAvRbE7+2lal8M+LtieHwu5u6ZomJ1J7M2UnxJXKT5k0jkTlSMpYnGKky00UUVoZBRRRQBRRRQBWQfEiMS8Xw8ZJC5cOhINiAZnYkEbGzb+la/WEfEiYtxLEa/KYgCNxaJDp9Sawzuo/U306uX0NLaKJdM5PoLn864Z+A4eSTtOzkZrAEZsqPbbNa1/Df1rL+Acfkwshb50c98E6n9oE7N+fsRpGA5lw8y3WZQbfK7BWHqGP3FxUxnDIqZZeXBLdBtf7RYTAoCtLlRE+RF2FtrAb/TSo/mrEA4HEO4sGilsP2RGwUepJPvVM47zsiSBY1E9vmbPZfJVNjm8yNPvVd5l5yxGLXIwWOIW7iX1tqMzHU666WHlSeaKVIrDDNu2Ve1JIp0ivCK4juGiKTanSKmOWeASYmaP9DI8Hap2rKCFCZl7QZzYZsp2Bv4CpSbdIhulbIzhvDZJ5BHEpZj7AdSx6CrLhuTYXzRri1fEKD3FWy3G4DH5rVOcWeLhuMAw8RjiaJTZi7ZjnYObuSf1dAdLX9eafh8E0nbYaXsJrhsj/LffQja96iXDr1++j1tHo4TgskumuOLSfs/X77KFjMI0TlHFmFM2rZFwUUuIWCdUdMUgzAG+SUKTmja3dNr69bL00rLuO8IfCzvC+pU6NtmU6q3t7G4q23izz9RjWPJtXTVr9P6dojLV7al5a9y1UyEgUoCvQKUBQCQKkODcImxUnZQJnfKWtcDQWuSWIHUe9cQFap8PcBhViSdBL2xQq7FjYHTOqgADKSAeuw1uDV8cNzopknsjZFcL5ZGEkU4i/apE80q6FUAJEYUj5icpJPoPVfLeLxM0zYmWRkw/e7pPcbwVVOht413cY4g0eJnvC0iuqhQVLBlCC4sBr3s2lReKwHEcUM3YmKIDTtSIgBlNu5ubEjYdKrJPdUU+D3tPPFj06U2lcVy2vXl0ve3XPsiE41hRLLNJh47RoudwullLhMwHhc622v5GoStp5I5XXCwuz2eSYBCbWGXWygHpa5N9/tWRcfwYgxE0Q2Vzl9DZlHsRV5Y3GKbPHzZ8eXNLx9eg+nM+LVcone1ra5S39ogsPeoZ2vck3J1JO5vuT50E00zVW2+zNJLo8c1s/wJnvg8Qt/lxR+gaGL/ADBrD5pug3/Kta//AM+T6Y2PwOHcf1hKp/wit8K5Ms/5DYKKKK6jgCiiigCiiigCvnjm2fPjsU3/AI8i/wBhin+mvoYmsN564QyS/wAoCkJMbsNO453Bt4738b+Vc+oTcTo07SkVkCm3w3h7U6tOrXGdpHMtt9KTapfKDuL00+BU7XH3FLFkZavLV3Pw9ulj9vzrneFhuCPpQDGWtK+FEEphmZZLRiUAJe1myAswPmCo+lZxau/A8ZnhRo4pCis2YgAb2Avci40A9q0xyUZWymWDlGkbHxbg0eIULO6sBqDmOZfNSNRt461Xv+z7DX/RS4gtfYZMo3FvlGmu5N9BrTvKvM0WIAVsqTDdT+LzS+/puPvVixPEjGpYtlVRcsbAKPGutxx5FbVnNDUZ8Pyxk0R3B+UEwzxu00kkw+RTlCgkEZyALmwPlttVM+Lsa/yqMjcxkH0Vzl/M1Mw/ELDxlnyTSPrl0UC/izFrj2NULj3FnxUxlcAGwUKNlAuQL9dSTfzrHI4KO2Jvvz5ZqeVt1xyRWWvctLtXtq5zYRlr21KtXtqATatN5X5uw0eHw2HsO0tlJK2VSSTqTobk9L7is0vSS1XhNxdoznjU1TPoCPEP4qnouv2pXaxjVyznoD/D+NZHwLneWBQkg7VBtc2dR4BrHMPI+9e8x/EISIUhBiv8zlgXt4Ll+X139N661mi0cnw87o12LG3V5pCERFIFzZRfckn86wjmbHrNippF1Vn7p8QoCA/ULf61C4/mKSQWeSWQDYO7FR5gMTb2qMkxrt1t6fxrKcnM6MWLZzZKTTgbmuGXFE7aD71yClrVVFI1sdWtR+AWItjMRH+vhw3/AJcij/8ApWXLWwfBbg5hcTuLNMpVb6FUtmv/AFmC6eABrSH5jHM0oM2Siiiug4QooooAooooDj4vfsmN7AC7dNBq32qqYHGQ4uOQLaSMMY2uO61gpNvEd4a1P84y5cBiz/8AbygepQgfc1k3C+alw+CWKEHt8zXLC6i7E5t9dLAD+GuU8ii6ZrDG5K0O8w8lSRXeAGSLfLu6fT8Y8xr4jrVYWtO4RzrBK0UffEj5QbqMoY6WvfqdrCpPi/K2HxNyy5JD+NNGP73RvqL1jLCpcwZtHM48TRka04tWfifIWIjuYssy+Xdf6qxsfoT6VXJoGRsrqyN4MCp9jXPKDj2jeMlLpgtBoWg1QkZeMHcA/SmHwy+H510mkNUg42wo86VO8jAK0rso2DMzAegJsKdam2qxJymHzpBSulqZapFjRpJelNTTVNCwaWm2nPhXjU01WpCwfEnyph528a9ammqySA1IxO5JphqeamWq6A01Aoan8Fg5JTaNGc/sgm3qdh9akXQ2tPQxliFUFmOgABJPkANTVo4TyNI1jM4jH6q2Z/f5R96u3DeHYbCKSoVLDvOxGa3mx6eQ0q6g2YSzRXXJB8p8kWIlxQBIsVi3HrJ0P7o08fCpng3Nva8WhgjN8OzCMm2udc7Z0O9iQq6+Fx41E4j4iIAwjhYnUKWIAPgxG/naqryhL2eNwbfq4nD+3aqD9ialtLhFVCUrc/ofVlFFFanIFFFFAFFFFAVz4hqx4diQmpyD2DqX/ug1gi19B8Xxiv3EYHKwzZSpGzAo3gdQbeYrIObuWmwzmSMXgY6W/oyfwN5eB+m+/LqIt/Mjq080vlZAoasnAObJ4JMzu8yEWKPIx9Cpa+Uj71W1p1a5lJp2jpcU+GbTyhxt8XE0jRiOzlRZrhrAHwvpe1TLRxTKVYJKoJUghXAI3BGtj5VjPAuZMRhVZYmGVjezLmANrZh4HQeWlc+E4lNGrqkrqH+cBiM3mfPzroWoVJPk5np3bo1XG8h4SS+VWiP/AIbaf2WuB9AKgMd8NHF+ynU+AdSvuy3/ACrvwvGBHwfPFL+kRFUm92V2kAIseveJHlY01yZzmz9omKcEohkVyALhfmUgAAm2osLnWrPxNpNdlV5Em0+isYzkbGptGHHijqfsxB+1Q2K4LiU+eCUefZtb3AtWs8scyNi1lkMPZRISA5cNewzEEW0IUgk7a1043mDDxxxStJ+jlKhGAJvmFwdBcC299qr4YNWmW8006aMKk0NjofA6Gmia+hp1BHeAIHjYj71H4jg+Hb5oIW9Y0P8AlU/DP3C1K9jBmplq3GXlnCH/AJaL6IB+Vcj8rYE/0Efuf8jUeCXuW+Ij7GKNTTVtR5SwX/d093/6qQeVMGP+XT63P5mp8DHxEfYxNqZc1uP/AA3hB/y0P1jU/mK5sLJgi2SE4Yvr3Y+yJ030WreF+4+IXojFEQsbKCx8FBJ+1dMXA8S/ywS/VCo92sK2qbEIrKhZVZs2VbgFsvzZR1tUVzDxVcNEZWVmGYLZbX1236VbxJdsr8Q3wkZtDyXim3VI/wB9x/ozV3Q8h2/nJr+SLb7sT+VdEnxA7w/Qdzr+ku30GW30vSOI89p/RRMx6lyFA+gvf7VKUCW8z9Drw/K+Gj/o858XOb7fL9qksNioxJ2KkBwobIBbQ9RpY/Ss4/4gk/lIxDakXGUEhcpFso3sOvrrTfHOMNiZA5UJlXKADc7km50vvU70uivhk3yy68w81xJE6QyZpT3QVvZPFs217bWvraqAzFiWYlmO5JuT6k6mmlpxazlKzeEFBcDq118PzdrHkF37SPKPFs4yj3tXIK0LkHl3IRip+5sIlbTVu6HN+pvZR538KhK2JyUVbPoIGiq7geasMHjwzSgTBFuHOXoAO81gSegGvlViroTTOBpoKKKKkgKy/wCLnMzqf5LExUBFeUg2JzkgJcbAAXPjmHnWkYufLYD5jt5eJrKfiLyxiZZziIE7QNGgIFiwZMwIKn5lKkbX61jn3bODfT7d/wAxWeWuZ5cLAYEjDljeNtgrPbSwHf16XGta4EDLlcAgizA6g3GosdxWFRRyQSjNG8UqMjZHB0Is62B1ttU1NzRO+IjxBy54wQq2OQAghhYm+t9dfDwFYY8riqkb5cO53EtHHuQt3wp8zEx/wMfyb36VTMRhnjYpIrIw3VgQfv086vXK3O/aO64po4xYFGAKjzUkk+RHofKrf2WHxceojnjuQDo1j1sRqp9LGrPFCfMWUWScOJGLLTi1ofEvhyjXOHlKH9V+8voGHeH1zVWMfyji4d4S6/rR98ew7w+oFYyxTj2jWOWMvUhwK8alWsSDoRuDuPUV4ayLnqYh1DKrsqt8wDEBv3gDY/WkYnFO6qjOzKgIQE6KDvlHT/0FJNIapBaOYed3xOHEITIWt2rZr5gNwotoCdT7a1xcp81NhCyuGkiYaKD8rDYrfQAi4I9PCq+1NtWnkldlPHGqo07gHPUc7uswSDqhZ+6R1BZrAN+d/LXN+ZVjOKnMRDIZWYMNQcxzGx6i5NjXK1MtVpTclTEcai7R1cK4zNhiexcqCbld1PS5U6X86sE3xGnLIRFGFFsy3JL+Nm0y+Wht51UGppqmM5LhMlwi3bRpHGeesO2HcRM5leNlVchBQsLXJPd0vfQnasuDEEEEgjYjQi21iNqcammq0puXYhBQXB6uMkVkYO10YspuTlJOYkA6anU+PWunjPMU+JULKwyg3sqhQTsCep3PlUe1NNUpsttXYy1MtTzUy1SiRpqBSkjLGygsfAAk+wqZwHKuJk3URjxc2/ui59wKsk2Vcku2Q613cN4fLO2WJC5622H7xOi/WrpwrkmFbGVjKfD5U9gbn3+lSs3MeEw36IEDLcFYluFtuDbQG/Tfxq2z3MXmviKsb5Z5KSIiSciSQahfwIfr858zp5da4viTxdiwwo0TKrv4sSTlX0Fr+Zt4axnF+d53k/8Al2MUYFhdULN4lswNvQVAYnFPK5eRi7ta5O56Dbb0FJSVUhCEnLdI7kYyAXZ2Nu8WJYeFySdBatK+EfMrpImFkYtHJmWO5vkZEL6eCkKRbxtbrWcYSFyEjCuzMbLEoNySb+tXrkXlnFriIZ5Y+yWIs1msL9xlRAt7jVrknz61yY1LyWvc3ybdjUvY26imcJiBIgddj7g9QfMHSva9E8wihLnlc+Gg9Af9+9QfO3MP8khGT+dkzBPIKAXcjra4HqwqR4e9m166VRvi/E4kwzgd3JKgPQNdGyn94D65TWWaTjBtGuCKlkSZnWNx0szmSWRnZtLuc2m9hm0sL7ba0yJCDpqNtFCj2FexyA3ygMDujbj0PX13rxsv6rj0IP5g15rs9Kjvia9SnD+LzwqyxSsivYsFsLkdQd1PmLVD4YgCwzEeNrn+6LV1RtfarJlWvc3DBcSWPBJPLJ2gWFGZwBdiQBoPG5t670uLmrCdisxmVVboTdweqsq3II9qxVJWy5cxy3vluct/G216VGbEGwNiNDsfI10fEv0RzfDr1ZvmOwkMgHbJG4OgzhTvta/WoPG8h4N72RoyeqOfsGuB7VVed+ZocXBCsebMHLurAjL3SoF9m+Y7X+lMcD5yaDByQ3JkFhASLhQ2jA+S7gHxtsK0llxuVNfUzjjmlaZK4v4Zr/R4hh5Ogb7qR+VQ+J+HWKHyvC4/eZT7Fbfep7g3Nyx4Iyz4gTzXJEXdRxqFCaDX9bMR18q7+Jc3xpiMPCgWQTFMzBv5vtCFTa4vrci+1vGo24mr6J3ZU6M+xHJWNX+hzeavGf8AVf7VHT8t4td8NL9ELf4b1tHFuJR4eMyStlQEDYkknYADUn+BpvAcRinTPC4db2uOhtexB1B1Gh8anwQurCzzq6MOk4VON4Jh6xSD/TXM+BlG8Un9hv4Vv7VWZ+d8GrFTKwKkg/o5dwbHZah4YrtkrPJ9IyBsJJ/9N/7DfwpBwEp2ikP9R/4VtnDOP4fE37GUMQdQbq39lgCR512MassKfTD1DXaMG/8AhGIO2HmP/wCqT/ppxeWcW22Hk+oC/wCIitvaqYPiBhTIFtKFJt2hVcnk2jFrfTrU+KK7YWacukUiPkrGNvEE/edP9JNdEXw+nPzyRL6ZnP5D86ueM5wwi5bSB7yBDlt3bi+c3tdBp3hf7U7zHjTDh5ZVtmVbrm2uSAPXerKESHlyfoVKL4fRj+cmdv3FVPzzV2Q8qYVP6LMfFyW+xNvtVPxPNuLY37bL5KqAf4bn60rFc6YlkyjIp6sq94/2iQPb2opQLOGV+pb8ZjIMNlVikQY2UBbD2UaDXc6U1xbin8nCOVuhcK5B1S40IFtetZnjcU8rZpGLttcm+ngPAU9jeKTTBRJIWC7DQDwubDU+ZqfIQtP1f1LjxLnhVJWBM+mjtcC/ktrn62qlFiSSTckkk+JOpNNLTqC+1Zyk32bxgo9D0SEmw3qShiykWBHiWAP2OlN4XAEWZ7qPQgjQ23FvvXWuXwc+tgPyrlyyvhGiQuHESRsGjcqybFO4Rc2Py2sNdvOtf5E5kOKQpJ/Oooa+nfUkrfTqDofUVj8jgDvWRd7DVm/34mrr8LlY4ppLWRMM+bwXM6ZF9bIT/VNTgk1NL3KZ4JwbZp3AMZlmmjJspJceRuA3vce1FV3tGZ2Zdzc+5or0TzSyYyHJIw6E3H1rrULKhV1DA7qwBB9QdDXbj8LnX9obfwqKjuD4EUBAcwfDrCzqOyVcNIpJzxILNfcOotm9wR71lXMOCGHkmhV+0ySZC5Fr90Ei1zbvZhv+GvoOKW/rWHc+8Hmw+JxLmJjE8ryBrEo6ynOwzDYqxtbQi19t+TUwSSaR26XI23FsqpjCmxvtpuL+BBH5UvDSFD5ddW/zr2GQkWQ3HVXF7f5GvY1BYBkS1wCRcW/LpXEdVEp2wABJtfYHSlx4gHQ3B8wR+YFQ+IBZmP6vQbix6Dy0pogWGW/u1vKw2FTZDRZloNR3DMXfutcnU330t1pc3EVvZTtvewHpckVNlaOo0lWIIINiCCCNwRqCKZhxYY22Pqp/wk061SQd/G+YJ8UEEzghL2AAUXOhY23P++tN8F4/NhC5hK98AEMLjS9iNd9T71Huabar7ndkbVVUXLl3nxkLjFlpFJurKq3U9QQLd38vrpT+NYpZZ5ZEXKryMwB31N9bdTv9aZamWqzm2qZCgk7Q2GIIIJBGxBsR6EbV34jmPFMUJxEl0AC2OUaeIGjn96964Cp3sbelMtRMs0n2XDF/ESRoSnYqshUqXDmwuLFlTLofK5+tUU061NkX2q7k32RGCj0MNXks7EAFmIGwLEgegOgpcqEaEWPgaYapRYZamWrtgwxc6Wt1uQPzIpzF8NtbIwPjcj27twPeo3xTomiJaurB4B5NhYeJDW/ugmujC8PYNdwNPwt100PgRUjGgF76C2wLAD6bWqs8qXCFEPPhGQkEaA79PU+H1qRw+Gyj8JPjrf6GuqO65WG2o1Fr7dPDpT88VmbLEtha5s1gW2HgNjp5VlLI5KiaOdUBIAvfrqT9STsKkuCxq7JHIzKhkRMy2uuc5b67gXBI8q4pXIHeIVfBBqalOWeFS4qSMRxsI+0QFrHKihgZHZjpew+trCqxTsl8Js0ngfw6w0JZprYlzoO0QBVAN9FudfMn0treW4gyRr2USqi9QoCj0sK7cdjtwnv/AA/jUXhcG0rhV+p6AeJr1IxUejypTlLtnfyngszPIw7oGUeZJBPtYe9FWXCYZY0CLsB/7k+de1YqO1z4nChtdm8f410UUBEGMqbEWp+OU13OgOhFcsmFttrQFe4xyTgsVL20kZ7Q2zFGZM9tBmA3NtLjXQa6VB/Enl1VwUX8mhULBMGKolzkZXVzpqe8yknyJO1Xi1qWshqkscZJr3NI5ZJp30fMrTjNqcrj8W4YdCfA260tyfxRqT4jS/1BFfQnGOXsLio3SWJO+NXVVEgO4IcC9wfp43FQPBvhjhYXDu7z5dlfKE8syqO96E28q5HpZXwdi1UGuTG8PYK5VSpyjqSbXuf8q5xFYBrEjW5HTXYjwtar18T+DSw4yWdEIilWN1cL3FZUEbobaAm17HfN11qjYecMbxnI3Vd1+h6ehrnlFxbTN4vdFNCCBe65R6AVJ4PE3Fj+Ebjrb/f3rmCSMwURCR2IAAW7MTsBYampHi3BpcHLknjCFog9lYMGUsQbHxFjp5CoppWRxdEVJiGZienQdPbrvXjzFSPl8e7m19QTavSoAs3eQ6q6/wC9D4g0ZB+Fx9bg/a9LJaOmOUML1zYma1wCL/WlRRNrcqdLCzdfrSOwfqoHqVqdzorQZ2tfKmv6uYn+8dPWvcKAxKtv0P8AHxFemID5nsPBdSfrS4DqHtZRYKP1jsoHiB1NQmWSORhrY6V7BvYZT5tm09jTzIxLEMoAY3ubUBB+J1+lz/Cpc2yKoakuTqBbwtb7dN/WkYnBKGBBsrC4vrsdR/vxroUAghNt2dth6+A8qk+E8KfFyxwwhWJVyuclVso1YkAka+XUCkW+kS6q2QxFzc2NvECl9nmBIFh47DyC11YnDSRSNG8KxujEEFbkfnodweoINc2JmA1lbN+yDYfU9PpUUwlY89jGhKljcgAXBsdBa3mPzpEZP4YwPU5vzJtVm+H/AAyXEYvDyBDkSQSOwFkQRi6Lfa5NhbfUnxNaDzB8PsLiHMis0DsSW7O2VidyVI0PpbzrWGGU42jPJmjCVMxVsRZhc55L2H6q+fmR7Vqfwt4RmhxTSpmimMSBXW6uI1a7AHcEvv8As1ZeCctYXCRhI4lcg3Mkiqzknc3tptsLVKSyk104tPte5s58uoUltiiAwvJmBgmEyREupuoLsyqehAY7jpe9qlMViWbfbwp5IGbRRf8AL3rvw3CANX18ht9fGuhRS6OaUnLtkNhOHtKdNF6sdvp4mrJgsIsS5VHqep8zT6i2g0Fe1JUKKKKAKKKKAKKKKA8ZQd6ZbDDpT9FAcbQkdPakV314VvQHGHNV7mflDDY0L2imN0+WSOytYm5U3BDC+vl03N7SYBSDhvOoaTVMmMnF2iucs8o4XBHNGrPLa3aSEMwHULYAL9Bc9Sac5p5XgxwQyFkkjzBXXezWzKwOjLoPPwI1qdMBpBiPhUbI1trgt5Jbt18mNcc+F+IwyGTDy/ykZu9GseVsviBnbtPQa+F65OAcg4nFOM8Jgiv3nlXKbdQiMMxPsPOtvKnwrysnp4XZstVOqIiLkzBLCIRAlhEY89h2uU6nvjW5JJv51S+d/hoAqy4JCcigPDmYlrEntFJN2fXVSdbaa6HS70XrSWOMlVGUcsouz5odApyhCZL5QpU5gb2tl3vfpvVz4X8L8c7q8zRIMoPeZmZbjYqq2uPAG3nWwmJc2bKMw/FYZvfel3rGOmj6m8tXL/FUQHCeR8LFhxC8aTNkdWkdBnPaXz2O6DUgWNwOvWs35k+Hk+GYmCM4iHoUAMi+TqBdj5i4PltWz15WksMZKjKGaUXZi3AvhxicWpeZzhUBGRXjLM3icmZSg8zqfDrWkcq8nQYJi6s0kpTJnawCrcEhVG1yATck6VYsh8DShC3hSGGMeRkzznx6EHzJy1hsaB2yEOBZZEOV1HhfUEeRBFcHLfJOGwbM6hpZGFs0uU5R1CgAAX8d6tgwx8qWMIOpq+yN3XJTySrbfBx36dPDpSQpOwvUkuHUdPenAKsUI1MEx309a6IsAo373rt7V10UB4ottXtFFAFFFFAFFFFAFFFFAFFFFAFFFFAFFFFAFFFFAFFFFAFJeiigGGps0UUAmlLRRQDqU+KKKA9ooooAooooAooooAo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2" name="AutoShape 8" descr="data:image/jpeg;base64,/9j/4AAQSkZJRgABAQAAAQABAAD/2wCEAAkGBxQTEhQUExQWFRQWFBQYGBgXFxcYGBYeFxQWFhUXFxsYHCggGBomHBcaIjQiJSkrLy4vGCAzODMvNyktLisBCgoKDg0OGxAQGzQkICQvLCwvLywsLCwsLywvLywvLCwsLCwsLCwsLCwsLywsLCwsLCwsLCwsLCwsLCwsLCwsLP/AABEIAMEBBgMBIgACEQEDEQH/xAAcAAABBQEBAQAAAAAAAAAAAAAAAgMFBgcEAQj/xABLEAACAQIEAwYEAgUKAwYHAQABAgMAEQQSITEFBkETIlFhcZEHMoGhQrEjUmJy0RQzQ4KSorLBwvAWRNIXVGOT4fEVJFNkc4PDCP/EABoBAQADAQEBAAAAAAAAAAAAAAABAgMEBQb/xAAtEQACAgEEAQIEBgMBAAAAAAAAAQIRAwQSITETQVEUIoHwBTJxkaHhQmHRsf/aAAwDAQACEQMRAD8A3GiiigCiiigCiiigCiiigCiiuHGY4LoG1t0F7fegIHi/O0cUkcYUkySNGptfVXyMSLiwzUjlnm5psXLhJFXMgZkddAQrAFWBJsdQb7HXw1rPG8OiT55CQYXeeK4P6QS3JXytL66Dzr3kDBPHJ/K3+ecMEU7hCQ2Y+bEA7XAArkjPI8lHv59Ppcek3pctKv1/pd/9NUoqtcc55weEfs53dZLXyiOQ6XIBBAynY9agp/i/gl+WPEP6JGB/ekBrpc4rtnhrHJ9I0Kisyf4yYfphpj6mMfkxplvjNH0wj/WRR/pqvlh7lvDP2NTorK/+2ZP+6N/5o/6KlOX/AIoRYmXsjC0TFSVJYOGI3XQCxtc/SiywbpMh4ppW0XnEYpVGpH+X1ttWT4HjrySSYwztEzT5I/mMdjm7NJFP4cqi+2pJ0OtXXieKLxyKHe7I4AtYXKkDroNazLgWA7bDzYQkRzZkKq1xqvQi19j0HppWOpbtJf7PY/BYQfkcvZL6N8/2bDwLjYnUhlMcqmzoTex/ZPVTuD4VLVTuWOHlO8xzZIo4y365QML+t2t7VYMNxaK/ZtLGJRuhdQ25AbLe9jauiDe1bjytSsayyWP8v3/BI0UUVYwCiiigCiiigCiiigCiiigCiiigCiiigCiiigCikySBQWYgKASSTYADcknYVnPM/wAVYo7pg1Ez7do1xEP3R80n2HgTVZTUey0YOXRo7MACSbAbk7Cqnxj4jYCC47XtmH4YRn+ma4S/9asU45zFicWb4iZnF9E2jHhZF7unidfOok1zy1Hsjpjpl/kzUcb8WpZXWPDYdEzsqBpWLnvELcqmW2/6xq7lZF0acX8c2/0tpXzurkEEGxBBBG4INwRVk5c5zlhlJnLTI5Ga5uy/tJfT+rt6dWPNz8wyYOPlNan4dBKR2o7YqbgZb/c9NB7VILGEYSSACwtGnX/313qAw3M8DpnTER5QLm7hcv7ytYr9RVUxfxLRJmKQmfKe6zSZA3nbKTbwH5Vu5xjyYKOSXy+38HnxpUdphiT38soPnbsj+ZPvWbXqR5j5glxkvazWvayqosqi97C+pPiT/wClROauLJJSk2jtxxcYpMdvRems1e3qhccvVl5C41FhMS0swJXsXUALm7xZCPTRTrVXBpQNTF07IkrVM37gvHFxMayxBAp8QCynqrWvZhUi0i7yOx9Bb6eP5VgHBuMTYZ88LWJ+YHVWHgw6+u48as+K+IszRlViRHItnzFreaqRofUn611xzxrk5JaeV/Ka3BjMxvYRwxDMb2A02zHasU544kmIxjuhDIAqBhs1tSR4i5OvlUFLiXcWd3YXvZmLC/jqd6SKxyZd6qjfFh2O7O3A8Rmh/mpZIv8A8bsg9lIqy8O+I/EIt5VlHhKin7rlY+9U8UoVkpNdM1cYvtGs8L+LqnTEYcj9qJg3917WH9Y1cuFc44LEC8eIS4BJV+42gue69ibeIvXzsNwOpIAHUk7AeJrR8Pyjh4cIuILyNMYUJR1XIjPlzWBXMGW5Gp0167bwyz59aMvh8cpxj1bS/c0L/izD3UElS/yBsqs19iFJvr52NSGA4tFKzojd9LZlOjAHY+Y8xWUYzBWxsmKm0iiEYjB/pG7NSAviATcmmuUcfLLxETrfKoYMbGxEiDKmvnY9fl9LxHPJyUWvX7Z6Op/C8EMLyRl0r+vt+38/sbVRTUE2b1Frj1FxTtdh8+FFFFAFFFFAFFFFAFMY7GJDG8sjBURSzMegH5ny60/Wa/FvEySyYXAxEXlJdgWCgkHLGCTpa+Y+oXrVZy2qy8I7pUUvnDnCbiEgjW6QlwI4Ru5Jspkt8zE2sNhpudTzcpcKEk9pBopbNcg2y/MNB5ee/rWlcncCOEw4R0geTOXLgqTqBYZjY6WtpVRwGAKYnHxgqjHtQhJsoz6qb63FmGtcWWEuJS9T3PwqcN80l0uH/FkRxLhEWJV5cCjAo6q8RtZs2ivHc9T+H286rNGysVZSrA2KsCCD4EHUGtT4HwwJEFiuYkcF5Tp20i6hU/ZUjfyt42e+KHLwkwyYkD9NEO94sl9j+7ckHwuPCyONuG4z18sWPUbIdf8An6/fHBkJpJpZFJIrMxEEUk0s14RQgbNJNOEUnLQCK9FKy17loDwUsV4BSgKA9FeivKUBQChShSRSxQk9FLFeIpJsNSa7Z+FToud4ZFX9Yo2X3tYULbXV1wWD4avMMZaG2sb577hQVN1882X3NahxLBzSxSR6LnUi5VRY9D71i3AeMyYSUyxhSxRk717WJB6EdVFX7lPmhcR3JmtNrbWwfr3fMDp5X8bdOGUdu1nJlU4zWSPpQ5/wlLMVOMnVY1t3IzmY2sR3iLLt0ve/SrVwzhUaZciCKCId0Wtc9WbqT5nU6V4s4XUKt/TX3NRHEeaoBJknnVAliygMbdbWUEk1tGEMZXPqs2ofzfsuv2LJPxeOF43lbIshCAnYF2tHm8NgL+fhU9WCfEXm+PGWihVuyVr5mFs9lKqAvRbE7+2lal8M+LtieHwu5u6ZomJ1J7M2UnxJXKT5k0jkTlSMpYnGKky00UUVoZBRRRQBRRRQBWQfEiMS8Xw8ZJC5cOhINiAZnYkEbGzb+la/WEfEiYtxLEa/KYgCNxaJDp9Sawzuo/U306uX0NLaKJdM5PoLn864Z+A4eSTtOzkZrAEZsqPbbNa1/Df1rL+Acfkwshb50c98E6n9oE7N+fsRpGA5lw8y3WZQbfK7BWHqGP3FxUxnDIqZZeXBLdBtf7RYTAoCtLlRE+RF2FtrAb/TSo/mrEA4HEO4sGilsP2RGwUepJPvVM47zsiSBY1E9vmbPZfJVNjm8yNPvVd5l5yxGLXIwWOIW7iX1tqMzHU666WHlSeaKVIrDDNu2Ve1JIp0ivCK4juGiKTanSKmOWeASYmaP9DI8Hap2rKCFCZl7QZzYZsp2Bv4CpSbdIhulbIzhvDZJ5BHEpZj7AdSx6CrLhuTYXzRri1fEKD3FWy3G4DH5rVOcWeLhuMAw8RjiaJTZi7ZjnYObuSf1dAdLX9eafh8E0nbYaXsJrhsj/LffQja96iXDr1++j1tHo4TgskumuOLSfs/X77KFjMI0TlHFmFM2rZFwUUuIWCdUdMUgzAG+SUKTmja3dNr69bL00rLuO8IfCzvC+pU6NtmU6q3t7G4q23izz9RjWPJtXTVr9P6dojLV7al5a9y1UyEgUoCvQKUBQCQKkODcImxUnZQJnfKWtcDQWuSWIHUe9cQFap8PcBhViSdBL2xQq7FjYHTOqgADKSAeuw1uDV8cNzopknsjZFcL5ZGEkU4i/apE80q6FUAJEYUj5icpJPoPVfLeLxM0zYmWRkw/e7pPcbwVVOht413cY4g0eJnvC0iuqhQVLBlCC4sBr3s2lReKwHEcUM3YmKIDTtSIgBlNu5ubEjYdKrJPdUU+D3tPPFj06U2lcVy2vXl0ve3XPsiE41hRLLNJh47RoudwullLhMwHhc622v5GoStp5I5XXCwuz2eSYBCbWGXWygHpa5N9/tWRcfwYgxE0Q2Vzl9DZlHsRV5Y3GKbPHzZ8eXNLx9eg+nM+LVcone1ra5S39ogsPeoZ2vck3J1JO5vuT50E00zVW2+zNJLo8c1s/wJnvg8Qt/lxR+gaGL/ADBrD5pug3/Kta//AM+T6Y2PwOHcf1hKp/wit8K5Ms/5DYKKKK6jgCiiigCiiigCvnjm2fPjsU3/AI8i/wBhin+mvoYmsN564QyS/wAoCkJMbsNO453Bt4738b+Vc+oTcTo07SkVkCm3w3h7U6tOrXGdpHMtt9KTapfKDuL00+BU7XH3FLFkZavLV3Pw9ulj9vzrneFhuCPpQDGWtK+FEEphmZZLRiUAJe1myAswPmCo+lZxau/A8ZnhRo4pCis2YgAb2Avci40A9q0xyUZWymWDlGkbHxbg0eIULO6sBqDmOZfNSNRt461Xv+z7DX/RS4gtfYZMo3FvlGmu5N9BrTvKvM0WIAVsqTDdT+LzS+/puPvVixPEjGpYtlVRcsbAKPGutxx5FbVnNDUZ8Pyxk0R3B+UEwzxu00kkw+RTlCgkEZyALmwPlttVM+Lsa/yqMjcxkH0Vzl/M1Mw/ELDxlnyTSPrl0UC/izFrj2NULj3FnxUxlcAGwUKNlAuQL9dSTfzrHI4KO2Jvvz5ZqeVt1xyRWWvctLtXtq5zYRlr21KtXtqATatN5X5uw0eHw2HsO0tlJK2VSSTqTobk9L7is0vSS1XhNxdoznjU1TPoCPEP4qnouv2pXaxjVyznoD/D+NZHwLneWBQkg7VBtc2dR4BrHMPI+9e8x/EISIUhBiv8zlgXt4Ll+X139N661mi0cnw87o12LG3V5pCERFIFzZRfckn86wjmbHrNippF1Vn7p8QoCA/ULf61C4/mKSQWeSWQDYO7FR5gMTb2qMkxrt1t6fxrKcnM6MWLZzZKTTgbmuGXFE7aD71yClrVVFI1sdWtR+AWItjMRH+vhw3/AJcij/8ApWXLWwfBbg5hcTuLNMpVb6FUtmv/AFmC6eABrSH5jHM0oM2Siiiug4QooooAooooDj4vfsmN7AC7dNBq32qqYHGQ4uOQLaSMMY2uO61gpNvEd4a1P84y5cBiz/8AbygepQgfc1k3C+alw+CWKEHt8zXLC6i7E5t9dLAD+GuU8ii6ZrDG5K0O8w8lSRXeAGSLfLu6fT8Y8xr4jrVYWtO4RzrBK0UffEj5QbqMoY6WvfqdrCpPi/K2HxNyy5JD+NNGP73RvqL1jLCpcwZtHM48TRka04tWfifIWIjuYssy+Xdf6qxsfoT6VXJoGRsrqyN4MCp9jXPKDj2jeMlLpgtBoWg1QkZeMHcA/SmHwy+H510mkNUg42wo86VO8jAK0rso2DMzAegJsKdam2qxJymHzpBSulqZapFjRpJelNTTVNCwaWm2nPhXjU01WpCwfEnyph528a9ammqySA1IxO5JphqeamWq6A01Aoan8Fg5JTaNGc/sgm3qdh9akXQ2tPQxliFUFmOgABJPkANTVo4TyNI1jM4jH6q2Z/f5R96u3DeHYbCKSoVLDvOxGa3mx6eQ0q6g2YSzRXXJB8p8kWIlxQBIsVi3HrJ0P7o08fCpng3Nva8WhgjN8OzCMm2udc7Z0O9iQq6+Fx41E4j4iIAwjhYnUKWIAPgxG/naqryhL2eNwbfq4nD+3aqD9ialtLhFVCUrc/ofVlFFFanIFFFFAFFFFAVz4hqx4diQmpyD2DqX/ug1gi19B8Xxiv3EYHKwzZSpGzAo3gdQbeYrIObuWmwzmSMXgY6W/oyfwN5eB+m+/LqIt/Mjq080vlZAoasnAObJ4JMzu8yEWKPIx9Cpa+Uj71W1p1a5lJp2jpcU+GbTyhxt8XE0jRiOzlRZrhrAHwvpe1TLRxTKVYJKoJUghXAI3BGtj5VjPAuZMRhVZYmGVjezLmANrZh4HQeWlc+E4lNGrqkrqH+cBiM3mfPzroWoVJPk5np3bo1XG8h4SS+VWiP/AIbaf2WuB9AKgMd8NHF+ynU+AdSvuy3/ACrvwvGBHwfPFL+kRFUm92V2kAIseveJHlY01yZzmz9omKcEohkVyALhfmUgAAm2osLnWrPxNpNdlV5Em0+isYzkbGptGHHijqfsxB+1Q2K4LiU+eCUefZtb3AtWs8scyNi1lkMPZRISA5cNewzEEW0IUgk7a1043mDDxxxStJ+jlKhGAJvmFwdBcC299qr4YNWmW8006aMKk0NjofA6Gmia+hp1BHeAIHjYj71H4jg+Hb5oIW9Y0P8AlU/DP3C1K9jBmplq3GXlnCH/AJaL6IB+Vcj8rYE/0Efuf8jUeCXuW+Ij7GKNTTVtR5SwX/d093/6qQeVMGP+XT63P5mp8DHxEfYxNqZc1uP/AA3hB/y0P1jU/mK5sLJgi2SE4Yvr3Y+yJ030WreF+4+IXojFEQsbKCx8FBJ+1dMXA8S/ywS/VCo92sK2qbEIrKhZVZs2VbgFsvzZR1tUVzDxVcNEZWVmGYLZbX1236VbxJdsr8Q3wkZtDyXim3VI/wB9x/ozV3Q8h2/nJr+SLb7sT+VdEnxA7w/Qdzr+ku30GW30vSOI89p/RRMx6lyFA+gvf7VKUCW8z9Drw/K+Gj/o858XOb7fL9qksNioxJ2KkBwobIBbQ9RpY/Ss4/4gk/lIxDakXGUEhcpFso3sOvrrTfHOMNiZA5UJlXKADc7km50vvU70uivhk3yy68w81xJE6QyZpT3QVvZPFs217bWvraqAzFiWYlmO5JuT6k6mmlpxazlKzeEFBcDq118PzdrHkF37SPKPFs4yj3tXIK0LkHl3IRip+5sIlbTVu6HN+pvZR538KhK2JyUVbPoIGiq7geasMHjwzSgTBFuHOXoAO81gSegGvlViroTTOBpoKKKKkgKy/wCLnMzqf5LExUBFeUg2JzkgJcbAAXPjmHnWkYufLYD5jt5eJrKfiLyxiZZziIE7QNGgIFiwZMwIKn5lKkbX61jn3bODfT7d/wAxWeWuZ5cLAYEjDljeNtgrPbSwHf16XGta4EDLlcAgizA6g3GosdxWFRRyQSjNG8UqMjZHB0Is62B1ttU1NzRO+IjxBy54wQq2OQAghhYm+t9dfDwFYY8riqkb5cO53EtHHuQt3wp8zEx/wMfyb36VTMRhnjYpIrIw3VgQfv086vXK3O/aO64po4xYFGAKjzUkk+RHofKrf2WHxceojnjuQDo1j1sRqp9LGrPFCfMWUWScOJGLLTi1ofEvhyjXOHlKH9V+8voGHeH1zVWMfyji4d4S6/rR98ew7w+oFYyxTj2jWOWMvUhwK8alWsSDoRuDuPUV4ayLnqYh1DKrsqt8wDEBv3gDY/WkYnFO6qjOzKgIQE6KDvlHT/0FJNIapBaOYed3xOHEITIWt2rZr5gNwotoCdT7a1xcp81NhCyuGkiYaKD8rDYrfQAi4I9PCq+1NtWnkldlPHGqo07gHPUc7uswSDqhZ+6R1BZrAN+d/LXN+ZVjOKnMRDIZWYMNQcxzGx6i5NjXK1MtVpTclTEcai7R1cK4zNhiexcqCbld1PS5U6X86sE3xGnLIRFGFFsy3JL+Nm0y+Wht51UGppqmM5LhMlwi3bRpHGeesO2HcRM5leNlVchBQsLXJPd0vfQnasuDEEEEgjYjQi21iNqcammq0puXYhBQXB6uMkVkYO10YspuTlJOYkA6anU+PWunjPMU+JULKwyg3sqhQTsCep3PlUe1NNUpsttXYy1MtTzUy1SiRpqBSkjLGygsfAAk+wqZwHKuJk3URjxc2/ui59wKsk2Vcku2Q613cN4fLO2WJC5622H7xOi/WrpwrkmFbGVjKfD5U9gbn3+lSs3MeEw36IEDLcFYluFtuDbQG/Tfxq2z3MXmviKsb5Z5KSIiSciSQahfwIfr858zp5da4viTxdiwwo0TKrv4sSTlX0Fr+Zt4axnF+d53k/8Al2MUYFhdULN4lswNvQVAYnFPK5eRi7ta5O56Dbb0FJSVUhCEnLdI7kYyAXZ2Nu8WJYeFySdBatK+EfMrpImFkYtHJmWO5vkZEL6eCkKRbxtbrWcYSFyEjCuzMbLEoNySb+tXrkXlnFriIZ5Y+yWIs1msL9xlRAt7jVrknz61yY1LyWvc3ybdjUvY26imcJiBIgddj7g9QfMHSva9E8wihLnlc+Gg9Af9+9QfO3MP8khGT+dkzBPIKAXcjra4HqwqR4e9m166VRvi/E4kwzgd3JKgPQNdGyn94D65TWWaTjBtGuCKlkSZnWNx0szmSWRnZtLuc2m9hm0sL7ba0yJCDpqNtFCj2FexyA3ygMDujbj0PX13rxsv6rj0IP5g15rs9Kjvia9SnD+LzwqyxSsivYsFsLkdQd1PmLVD4YgCwzEeNrn+6LV1RtfarJlWvc3DBcSWPBJPLJ2gWFGZwBdiQBoPG5t670uLmrCdisxmVVboTdweqsq3II9qxVJWy5cxy3vluct/G216VGbEGwNiNDsfI10fEv0RzfDr1ZvmOwkMgHbJG4OgzhTvta/WoPG8h4N72RoyeqOfsGuB7VVed+ZocXBCsebMHLurAjL3SoF9m+Y7X+lMcD5yaDByQ3JkFhASLhQ2jA+S7gHxtsK0llxuVNfUzjjmlaZK4v4Zr/R4hh5Ogb7qR+VQ+J+HWKHyvC4/eZT7Fbfep7g3Nyx4Iyz4gTzXJEXdRxqFCaDX9bMR18q7+Jc3xpiMPCgWQTFMzBv5vtCFTa4vrci+1vGo24mr6J3ZU6M+xHJWNX+hzeavGf8AVf7VHT8t4td8NL9ELf4b1tHFuJR4eMyStlQEDYkknYADUn+BpvAcRinTPC4db2uOhtexB1B1Gh8anwQurCzzq6MOk4VON4Jh6xSD/TXM+BlG8Un9hv4Vv7VWZ+d8GrFTKwKkg/o5dwbHZah4YrtkrPJ9IyBsJJ/9N/7DfwpBwEp2ikP9R/4VtnDOP4fE37GUMQdQbq39lgCR512MassKfTD1DXaMG/8AhGIO2HmP/wCqT/ppxeWcW22Hk+oC/wCIitvaqYPiBhTIFtKFJt2hVcnk2jFrfTrU+KK7YWacukUiPkrGNvEE/edP9JNdEXw+nPzyRL6ZnP5D86ueM5wwi5bSB7yBDlt3bi+c3tdBp3hf7U7zHjTDh5ZVtmVbrm2uSAPXerKESHlyfoVKL4fRj+cmdv3FVPzzV2Q8qYVP6LMfFyW+xNvtVPxPNuLY37bL5KqAf4bn60rFc6YlkyjIp6sq94/2iQPb2opQLOGV+pb8ZjIMNlVikQY2UBbD2UaDXc6U1xbin8nCOVuhcK5B1S40IFtetZnjcU8rZpGLttcm+ngPAU9jeKTTBRJIWC7DQDwubDU+ZqfIQtP1f1LjxLnhVJWBM+mjtcC/ktrn62qlFiSSTckkk+JOpNNLTqC+1Zyk32bxgo9D0SEmw3qShiykWBHiWAP2OlN4XAEWZ7qPQgjQ23FvvXWuXwc+tgPyrlyyvhGiQuHESRsGjcqybFO4Rc2Py2sNdvOtf5E5kOKQpJ/Oooa+nfUkrfTqDofUVj8jgDvWRd7DVm/34mrr8LlY4ppLWRMM+bwXM6ZF9bIT/VNTgk1NL3KZ4JwbZp3AMZlmmjJspJceRuA3vce1FV3tGZ2Zdzc+5or0TzSyYyHJIw6E3H1rrULKhV1DA7qwBB9QdDXbj8LnX9obfwqKjuD4EUBAcwfDrCzqOyVcNIpJzxILNfcOotm9wR71lXMOCGHkmhV+0ySZC5Fr90Ei1zbvZhv+GvoOKW/rWHc+8Hmw+JxLmJjE8ryBrEo6ynOwzDYqxtbQi19t+TUwSSaR26XI23FsqpjCmxvtpuL+BBH5UvDSFD5ddW/zr2GQkWQ3HVXF7f5GvY1BYBkS1wCRcW/LpXEdVEp2wABJtfYHSlx4gHQ3B8wR+YFQ+IBZmP6vQbix6Dy0pogWGW/u1vKw2FTZDRZloNR3DMXfutcnU330t1pc3EVvZTtvewHpckVNlaOo0lWIIINiCCCNwRqCKZhxYY22Pqp/wk061SQd/G+YJ8UEEzghL2AAUXOhY23P++tN8F4/NhC5hK98AEMLjS9iNd9T71Huabar7ndkbVVUXLl3nxkLjFlpFJurKq3U9QQLd38vrpT+NYpZZ5ZEXKryMwB31N9bdTv9aZamWqzm2qZCgk7Q2GIIIJBGxBsR6EbV34jmPFMUJxEl0AC2OUaeIGjn96964Cp3sbelMtRMs0n2XDF/ESRoSnYqshUqXDmwuLFlTLofK5+tUU061NkX2q7k32RGCj0MNXks7EAFmIGwLEgegOgpcqEaEWPgaYapRYZamWrtgwxc6Wt1uQPzIpzF8NtbIwPjcj27twPeo3xTomiJaurB4B5NhYeJDW/ugmujC8PYNdwNPwt100PgRUjGgF76C2wLAD6bWqs8qXCFEPPhGQkEaA79PU+H1qRw+Gyj8JPjrf6GuqO65WG2o1Fr7dPDpT88VmbLEtha5s1gW2HgNjp5VlLI5KiaOdUBIAvfrqT9STsKkuCxq7JHIzKhkRMy2uuc5b67gXBI8q4pXIHeIVfBBqalOWeFS4qSMRxsI+0QFrHKihgZHZjpew+trCqxTsl8Js0ngfw6w0JZprYlzoO0QBVAN9FudfMn0treW4gyRr2USqi9QoCj0sK7cdjtwnv/AA/jUXhcG0rhV+p6AeJr1IxUejypTlLtnfyngszPIw7oGUeZJBPtYe9FWXCYZY0CLsB/7k+de1YqO1z4nChtdm8f410UUBEGMqbEWp+OU13OgOhFcsmFttrQFe4xyTgsVL20kZ7Q2zFGZM9tBmA3NtLjXQa6VB/Enl1VwUX8mhULBMGKolzkZXVzpqe8yknyJO1Xi1qWshqkscZJr3NI5ZJp30fMrTjNqcrj8W4YdCfA260tyfxRqT4jS/1BFfQnGOXsLio3SWJO+NXVVEgO4IcC9wfp43FQPBvhjhYXDu7z5dlfKE8syqO96E28q5HpZXwdi1UGuTG8PYK5VSpyjqSbXuf8q5xFYBrEjW5HTXYjwtar18T+DSw4yWdEIilWN1cL3FZUEbobaAm17HfN11qjYecMbxnI3Vd1+h6ehrnlFxbTN4vdFNCCBe65R6AVJ4PE3Fj+Ebjrb/f3rmCSMwURCR2IAAW7MTsBYampHi3BpcHLknjCFog9lYMGUsQbHxFjp5CoppWRxdEVJiGZienQdPbrvXjzFSPl8e7m19QTavSoAs3eQ6q6/wC9D4g0ZB+Fx9bg/a9LJaOmOUML1zYma1wCL/WlRRNrcqdLCzdfrSOwfqoHqVqdzorQZ2tfKmv6uYn+8dPWvcKAxKtv0P8AHxFemID5nsPBdSfrS4DqHtZRYKP1jsoHiB1NQmWSORhrY6V7BvYZT5tm09jTzIxLEMoAY3ubUBB+J1+lz/Cpc2yKoakuTqBbwtb7dN/WkYnBKGBBsrC4vrsdR/vxroUAghNt2dth6+A8qk+E8KfFyxwwhWJVyuclVso1YkAka+XUCkW+kS6q2QxFzc2NvECl9nmBIFh47DyC11YnDSRSNG8KxujEEFbkfnodweoINc2JmA1lbN+yDYfU9PpUUwlY89jGhKljcgAXBsdBa3mPzpEZP4YwPU5vzJtVm+H/AAyXEYvDyBDkSQSOwFkQRi6Lfa5NhbfUnxNaDzB8PsLiHMis0DsSW7O2VidyVI0PpbzrWGGU42jPJmjCVMxVsRZhc55L2H6q+fmR7Vqfwt4RmhxTSpmimMSBXW6uI1a7AHcEvv8As1ZeCctYXCRhI4lcg3Mkiqzknc3tptsLVKSyk104tPte5s58uoUltiiAwvJmBgmEyREupuoLsyqehAY7jpe9qlMViWbfbwp5IGbRRf8AL3rvw3CANX18ht9fGuhRS6OaUnLtkNhOHtKdNF6sdvp4mrJgsIsS5VHqep8zT6i2g0Fe1JUKKKKAKKKKAKKKKA8ZQd6ZbDDpT9FAcbQkdPakV314VvQHGHNV7mflDDY0L2imN0+WSOytYm5U3BDC+vl03N7SYBSDhvOoaTVMmMnF2iucs8o4XBHNGrPLa3aSEMwHULYAL9Bc9Sac5p5XgxwQyFkkjzBXXezWzKwOjLoPPwI1qdMBpBiPhUbI1trgt5Jbt18mNcc+F+IwyGTDy/ykZu9GseVsviBnbtPQa+F65OAcg4nFOM8Jgiv3nlXKbdQiMMxPsPOtvKnwrysnp4XZstVOqIiLkzBLCIRAlhEY89h2uU6nvjW5JJv51S+d/hoAqy4JCcigPDmYlrEntFJN2fXVSdbaa6HS70XrSWOMlVGUcsouz5odApyhCZL5QpU5gb2tl3vfpvVz4X8L8c7q8zRIMoPeZmZbjYqq2uPAG3nWwmJc2bKMw/FYZvfel3rGOmj6m8tXL/FUQHCeR8LFhxC8aTNkdWkdBnPaXz2O6DUgWNwOvWs35k+Hk+GYmCM4iHoUAMi+TqBdj5i4PltWz15WksMZKjKGaUXZi3AvhxicWpeZzhUBGRXjLM3icmZSg8zqfDrWkcq8nQYJi6s0kpTJnawCrcEhVG1yATck6VYsh8DShC3hSGGMeRkzznx6EHzJy1hsaB2yEOBZZEOV1HhfUEeRBFcHLfJOGwbM6hpZGFs0uU5R1CgAAX8d6tgwx8qWMIOpq+yN3XJTySrbfBx36dPDpSQpOwvUkuHUdPenAKsUI1MEx309a6IsAo373rt7V10UB4ottXtFFAFFFFAFFFFAFFFFAFFFFAFFFFAFFFFAFFFFAFFFFAFJeiigGGps0UUAmlLRRQDqU+KKKA9ooooAooooAooooAo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8" name="圖片 17" descr="蛋糕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124" y="5143512"/>
            <a:ext cx="1829642" cy="1347790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2500298" y="2571744"/>
            <a:ext cx="11430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 smtClean="0"/>
              <a:t>孩子</a:t>
            </a:r>
            <a:endParaRPr lang="en-US" altLang="zh-CN" sz="3000" dirty="0" smtClean="0"/>
          </a:p>
        </p:txBody>
      </p:sp>
      <p:pic>
        <p:nvPicPr>
          <p:cNvPr id="21" name="圖片 20" descr="零食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636" y="3804693"/>
            <a:ext cx="2000247" cy="1553133"/>
          </a:xfrm>
          <a:prstGeom prst="rect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7286644" y="521495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 smtClean="0"/>
              <a:t>零食 </a:t>
            </a:r>
            <a:r>
              <a:rPr lang="en-US" sz="2800" dirty="0" err="1" smtClean="0"/>
              <a:t>língshí</a:t>
            </a:r>
            <a:endParaRPr lang="en-US" altLang="zh-CN" sz="2500" dirty="0" smtClean="0"/>
          </a:p>
        </p:txBody>
      </p:sp>
      <p:pic>
        <p:nvPicPr>
          <p:cNvPr id="1034" name="Picture 10" descr="http://www.wed114.cn/jiehun/uploads/allimg/130201/11341MV7-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2500306"/>
            <a:ext cx="1443804" cy="2392323"/>
          </a:xfrm>
          <a:prstGeom prst="rect">
            <a:avLst/>
          </a:prstGeom>
          <a:noFill/>
        </p:spPr>
      </p:pic>
      <p:pic>
        <p:nvPicPr>
          <p:cNvPr id="1036" name="Picture 12" descr="http://japan.busytrade.com/upload/images/2008-11/122706248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14942" y="1785926"/>
            <a:ext cx="1952612" cy="1952612"/>
          </a:xfrm>
          <a:prstGeom prst="rect">
            <a:avLst/>
          </a:prstGeom>
          <a:noFill/>
        </p:spPr>
      </p:pic>
      <p:sp>
        <p:nvSpPr>
          <p:cNvPr id="25" name="文字方塊 24"/>
          <p:cNvSpPr txBox="1"/>
          <p:nvPr/>
        </p:nvSpPr>
        <p:spPr>
          <a:xfrm>
            <a:off x="6572264" y="2643182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 smtClean="0"/>
              <a:t>玩具 </a:t>
            </a:r>
            <a:r>
              <a:rPr lang="en-US" sz="2800" dirty="0" err="1" smtClean="0"/>
              <a:t>wánjù</a:t>
            </a:r>
            <a:endParaRPr lang="en-US" altLang="zh-CN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2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571744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林老师在台湾</a:t>
            </a:r>
            <a:r>
              <a:rPr lang="en-US" altLang="zh-TW" sz="7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7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0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review:14-15</a:t>
            </a:r>
            <a:endParaRPr lang="zh-TW" altLang="en-US" sz="5000" dirty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222" y="0"/>
            <a:ext cx="2300288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C:\Users\owen\Desktop\肖雅婷\未标题-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58082" y="4071942"/>
            <a:ext cx="2263135" cy="226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88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(</a:t>
            </a:r>
            <a:r>
              <a:rPr lang="zh-CN" altLang="en-US" dirty="0" smtClean="0"/>
              <a:t>小英到兔子老师家拜访 </a:t>
            </a:r>
            <a:r>
              <a:rPr lang="en-US" sz="2500" dirty="0" err="1" smtClean="0"/>
              <a:t>bàifǎng</a:t>
            </a:r>
            <a:r>
              <a:rPr lang="en-US" sz="2500" dirty="0" smtClean="0"/>
              <a:t> </a:t>
            </a:r>
            <a:r>
              <a:rPr lang="en-US" sz="2500" dirty="0" smtClean="0">
                <a:solidFill>
                  <a:srgbClr val="C00000"/>
                </a:solidFill>
              </a:rPr>
              <a:t>visit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zh-TW" altLang="en-US" dirty="0" smtClean="0"/>
              <a:t>小英</a:t>
            </a:r>
            <a:r>
              <a:rPr lang="en-US" dirty="0" smtClean="0"/>
              <a:t>:</a:t>
            </a:r>
            <a:r>
              <a:rPr lang="zh-CN" altLang="en-US" dirty="0" smtClean="0"/>
              <a:t>我在台北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住了十年</a:t>
            </a:r>
            <a:r>
              <a:rPr lang="zh-CN" altLang="en-US" dirty="0" smtClean="0"/>
              <a:t>，台北的夏天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越来越热</a:t>
            </a:r>
            <a:r>
              <a:rPr lang="zh-CN" altLang="en-US" dirty="0" smtClean="0"/>
              <a:t>，今年最热。</a:t>
            </a:r>
            <a:endParaRPr lang="zh-TW" altLang="en-US" dirty="0" smtClean="0"/>
          </a:p>
          <a:p>
            <a:pPr>
              <a:buNone/>
            </a:pPr>
            <a:r>
              <a:rPr lang="zh-TW" altLang="en-US" dirty="0" smtClean="0"/>
              <a:t>兔子</a:t>
            </a:r>
            <a:r>
              <a:rPr lang="en-US" dirty="0" smtClean="0"/>
              <a:t>:</a:t>
            </a:r>
            <a:r>
              <a:rPr lang="zh-CN" altLang="en-US" dirty="0" smtClean="0"/>
              <a:t>对啊，</a:t>
            </a:r>
            <a:r>
              <a:rPr lang="zh-TW" altLang="en-US" dirty="0" smtClean="0"/>
              <a:t>请进</a:t>
            </a:r>
            <a:r>
              <a:rPr lang="zh-CN" altLang="en-US" dirty="0" smtClean="0"/>
              <a:t>，穿拖鞋</a:t>
            </a:r>
            <a:r>
              <a:rPr lang="en-US" dirty="0" smtClean="0"/>
              <a:t>(</a:t>
            </a:r>
            <a:r>
              <a:rPr lang="cs-CZ" sz="2500" dirty="0" smtClean="0"/>
              <a:t>tuōxié</a:t>
            </a:r>
            <a:r>
              <a:rPr lang="en-US" dirty="0" smtClean="0"/>
              <a:t>)</a:t>
            </a:r>
            <a:r>
              <a:rPr lang="zh-CN" altLang="en-US" dirty="0" smtClean="0"/>
              <a:t>吧</a:t>
            </a:r>
            <a:r>
              <a:rPr lang="zh-TW" altLang="en-US" dirty="0" smtClean="0"/>
              <a:t>。</a:t>
            </a:r>
          </a:p>
          <a:p>
            <a:pPr>
              <a:buNone/>
            </a:pPr>
            <a:r>
              <a:rPr lang="zh-TW" altLang="en-US" dirty="0" smtClean="0"/>
              <a:t>小英</a:t>
            </a:r>
            <a:r>
              <a:rPr lang="en-US" dirty="0" smtClean="0"/>
              <a:t>:</a:t>
            </a:r>
            <a:r>
              <a:rPr lang="zh-CN" altLang="en-US" dirty="0" smtClean="0"/>
              <a:t>谢谢你，</a:t>
            </a:r>
            <a:r>
              <a:rPr lang="zh-TW" altLang="en-US" dirty="0" smtClean="0"/>
              <a:t>兔子，你在忙什么？</a:t>
            </a:r>
          </a:p>
          <a:p>
            <a:pPr>
              <a:buNone/>
            </a:pPr>
            <a:r>
              <a:rPr lang="zh-TW" altLang="en-US" dirty="0" smtClean="0"/>
              <a:t>兔子</a:t>
            </a:r>
            <a:r>
              <a:rPr lang="en-US" dirty="0" smtClean="0"/>
              <a:t>:</a:t>
            </a:r>
            <a:r>
              <a:rPr lang="zh-TW" altLang="en-US" dirty="0" smtClean="0"/>
              <a:t>我在打包行李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呢</a:t>
            </a:r>
            <a:r>
              <a:rPr lang="zh-TW" altLang="en-US" dirty="0" smtClean="0"/>
              <a:t>！</a:t>
            </a:r>
          </a:p>
          <a:p>
            <a:pPr>
              <a:buNone/>
            </a:pPr>
            <a:r>
              <a:rPr lang="zh-TW" altLang="en-US" dirty="0" smtClean="0"/>
              <a:t>小英</a:t>
            </a:r>
            <a:r>
              <a:rPr lang="en-US" dirty="0" smtClean="0"/>
              <a:t>:</a:t>
            </a:r>
            <a:r>
              <a:rPr lang="zh-TW" altLang="en-US" dirty="0" smtClean="0"/>
              <a:t>你要去哪里啊？</a:t>
            </a:r>
          </a:p>
          <a:p>
            <a:pPr>
              <a:buNone/>
            </a:pPr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7170" name="Picture 2" descr="https://encrypted-tbn3.gstatic.com/images?q=tbn:ANd9GcRg_cseN5jaBShbG0bOxXjy2KOTl9oLsbvb16ZepaIaa9v96Y5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3357562"/>
            <a:ext cx="1689926" cy="1024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04248" y="1628800"/>
            <a:ext cx="19583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到</a:t>
            </a:r>
            <a:r>
              <a:rPr lang="en-US" altLang="zh-CN" dirty="0" smtClean="0"/>
              <a:t>___</a:t>
            </a:r>
            <a:r>
              <a:rPr lang="zh-CN" altLang="en-US" dirty="0" smtClean="0"/>
              <a:t>家拜访</a:t>
            </a:r>
            <a:endParaRPr lang="en-US" altLang="zh-CN" dirty="0" smtClean="0"/>
          </a:p>
          <a:p>
            <a:r>
              <a:rPr lang="en-US" dirty="0" smtClean="0"/>
              <a:t>Visit someone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724128" y="5589240"/>
            <a:ext cx="252028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打包行李 </a:t>
            </a:r>
            <a:r>
              <a:rPr lang="cs-CZ" dirty="0" err="1" smtClean="0"/>
              <a:t>dǎbāo</a:t>
            </a:r>
            <a:r>
              <a:rPr lang="cs-CZ" dirty="0" smtClean="0"/>
              <a:t> </a:t>
            </a:r>
            <a:r>
              <a:rPr lang="en-US" dirty="0" smtClean="0"/>
              <a:t> </a:t>
            </a:r>
            <a:r>
              <a:rPr lang="cs-CZ" dirty="0" err="1" smtClean="0"/>
              <a:t>xínglǐ</a:t>
            </a:r>
            <a:endParaRPr lang="en-US" altLang="zh-CN" dirty="0" smtClean="0"/>
          </a:p>
          <a:p>
            <a:r>
              <a:rPr lang="cs-CZ" dirty="0">
                <a:solidFill>
                  <a:srgbClr val="C00000"/>
                </a:solidFill>
              </a:rPr>
              <a:t>to </a:t>
            </a:r>
            <a:r>
              <a:rPr lang="cs-CZ" dirty="0" err="1">
                <a:solidFill>
                  <a:srgbClr val="C00000"/>
                </a:solidFill>
              </a:rPr>
              <a:t>pack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the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luggage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/>
              <a:t>兔子</a:t>
            </a:r>
            <a:r>
              <a:rPr lang="en-US" dirty="0" smtClean="0"/>
              <a:t>:</a:t>
            </a:r>
            <a:r>
              <a:rPr lang="zh-CN" altLang="en-US" dirty="0" smtClean="0"/>
              <a:t>我要去捷克教中文。听说那里的牛奶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又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便宜又好喝</a:t>
            </a:r>
            <a:r>
              <a:rPr lang="zh-CN" altLang="en-US" dirty="0" smtClean="0"/>
              <a:t>。</a:t>
            </a:r>
            <a:endParaRPr lang="zh-TW" altLang="en-US" dirty="0" smtClean="0"/>
          </a:p>
          <a:p>
            <a:pPr>
              <a:buNone/>
            </a:pPr>
            <a:r>
              <a:rPr lang="zh-TW" altLang="en-US" dirty="0" smtClean="0"/>
              <a:t>小英</a:t>
            </a:r>
            <a:r>
              <a:rPr lang="en-US" dirty="0" smtClean="0"/>
              <a:t>:</a:t>
            </a:r>
            <a:r>
              <a:rPr lang="zh-CN" altLang="en-US" dirty="0" smtClean="0"/>
              <a:t>可是那里的冬天又冷又干，你会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冷死</a:t>
            </a:r>
            <a:r>
              <a:rPr lang="zh-CN" altLang="en-US" dirty="0" smtClean="0"/>
              <a:t>吧？</a:t>
            </a:r>
            <a:endParaRPr lang="zh-TW" altLang="en-US" dirty="0" smtClean="0"/>
          </a:p>
          <a:p>
            <a:pPr>
              <a:buNone/>
            </a:pPr>
            <a:r>
              <a:rPr lang="zh-TW" altLang="en-US" dirty="0" smtClean="0"/>
              <a:t>兔子</a:t>
            </a:r>
            <a:r>
              <a:rPr lang="en-US" dirty="0" smtClean="0"/>
              <a:t>:</a:t>
            </a:r>
            <a:r>
              <a:rPr lang="zh-CN" altLang="en-US" dirty="0" smtClean="0"/>
              <a:t>所以我带了冬天穿的衣服、冬天穿的鞋子、冬天吃的泡面</a:t>
            </a:r>
            <a:r>
              <a:rPr lang="en-US" dirty="0" smtClean="0"/>
              <a:t>......</a:t>
            </a:r>
            <a:endParaRPr lang="zh-TW" altLang="en-US" dirty="0" smtClean="0"/>
          </a:p>
          <a:p>
            <a:pPr>
              <a:buNone/>
            </a:pPr>
            <a:r>
              <a:rPr lang="zh-TW" altLang="en-US" dirty="0" smtClean="0"/>
              <a:t>小英</a:t>
            </a:r>
            <a:r>
              <a:rPr lang="en-US" dirty="0" smtClean="0"/>
              <a:t>:</a:t>
            </a:r>
            <a:r>
              <a:rPr lang="zh-CN" altLang="en-US" dirty="0" smtClean="0"/>
              <a:t>别带太多东西，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要不然</a:t>
            </a:r>
            <a:r>
              <a:rPr lang="zh-CN" altLang="en-US" dirty="0" smtClean="0"/>
              <a:t>太重得</a:t>
            </a:r>
            <a:r>
              <a:rPr lang="zh-TW" altLang="en-US" sz="2000" dirty="0" smtClean="0"/>
              <a:t>（</a:t>
            </a:r>
            <a:r>
              <a:rPr lang="cs-CZ" sz="2000" dirty="0" err="1"/>
              <a:t>děi</a:t>
            </a:r>
            <a:r>
              <a:rPr lang="zh-TW" altLang="en-US" sz="2000" dirty="0" smtClean="0"/>
              <a:t>）</a:t>
            </a:r>
            <a:r>
              <a:rPr lang="zh-CN" altLang="en-US" dirty="0" smtClean="0"/>
              <a:t>加钱。</a:t>
            </a:r>
            <a:endParaRPr lang="zh-TW" altLang="en-US" dirty="0" smtClean="0"/>
          </a:p>
          <a:p>
            <a:pPr>
              <a:buNone/>
            </a:pPr>
            <a:r>
              <a:rPr lang="zh-TW" altLang="en-US" dirty="0" smtClean="0"/>
              <a:t>兔子</a:t>
            </a:r>
            <a:r>
              <a:rPr lang="en-US" dirty="0" smtClean="0"/>
              <a:t>:</a:t>
            </a:r>
            <a:r>
              <a:rPr lang="zh-CN" altLang="en-US" dirty="0" smtClean="0"/>
              <a:t>好吧，那我再看看，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把</a:t>
            </a:r>
            <a:r>
              <a:rPr lang="zh-CN" altLang="en-US" dirty="0" smtClean="0"/>
              <a:t>不需要的东西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放在台湾。</a:t>
            </a:r>
            <a:endPara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TW" alt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76056" y="2317522"/>
            <a:ext cx="187220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干 </a:t>
            </a:r>
            <a:r>
              <a:rPr lang="cs-CZ" dirty="0" err="1"/>
              <a:t>gān</a:t>
            </a:r>
            <a:r>
              <a:rPr lang="zh-CN" altLang="en-US" dirty="0" smtClean="0"/>
              <a:t>    </a:t>
            </a:r>
            <a:r>
              <a:rPr lang="en-US" altLang="zh-CN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dry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254074" y="3861048"/>
            <a:ext cx="349439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泡面 </a:t>
            </a:r>
            <a:r>
              <a:rPr lang="cs-CZ" dirty="0" err="1" smtClean="0"/>
              <a:t>pàomiàn</a:t>
            </a:r>
            <a:r>
              <a:rPr lang="zh-CN" altLang="en-US" dirty="0" smtClean="0"/>
              <a:t>   </a:t>
            </a:r>
            <a:r>
              <a:rPr lang="en-US" altLang="zh-CN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instant noodle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724128" y="5733256"/>
            <a:ext cx="208823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需要  </a:t>
            </a:r>
            <a:r>
              <a:rPr lang="cs-CZ" dirty="0" err="1" smtClean="0"/>
              <a:t>xūyào</a:t>
            </a:r>
            <a:r>
              <a:rPr lang="zh-CN" altLang="en-US" dirty="0" smtClean="0"/>
              <a:t>    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need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42918"/>
            <a:ext cx="8686800" cy="548324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(</a:t>
            </a:r>
            <a:r>
              <a:rPr lang="zh-CN" altLang="en-US" dirty="0" smtClean="0"/>
              <a:t>兔子老师和柚子老师在机场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zh-TW" altLang="en-US" dirty="0" smtClean="0"/>
          </a:p>
          <a:p>
            <a:pPr>
              <a:buNone/>
            </a:pPr>
            <a:r>
              <a:rPr lang="zh-TW" altLang="en-US" dirty="0" smtClean="0"/>
              <a:t>兔子</a:t>
            </a:r>
            <a:r>
              <a:rPr lang="en-US" dirty="0" smtClean="0"/>
              <a:t>:</a:t>
            </a:r>
            <a:r>
              <a:rPr lang="zh-CN" altLang="en-US" dirty="0" smtClean="0"/>
              <a:t>现在已经十点了，我还没吃晚饭，我饿死了。</a:t>
            </a:r>
            <a:endParaRPr lang="zh-TW" altLang="en-US" dirty="0" smtClean="0"/>
          </a:p>
          <a:p>
            <a:pPr>
              <a:buNone/>
            </a:pPr>
            <a:r>
              <a:rPr lang="en-US" dirty="0" smtClean="0"/>
              <a:t>(</a:t>
            </a:r>
            <a:r>
              <a:rPr lang="zh-CN" altLang="en-US" dirty="0" smtClean="0"/>
              <a:t>兔子老师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把虾饼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2700" dirty="0" err="1" smtClean="0"/>
              <a:t>xiābǐng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打开</a:t>
            </a:r>
            <a:r>
              <a:rPr lang="zh-CN" altLang="en-US" dirty="0" smtClean="0"/>
              <a:t>，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吃了起来</a:t>
            </a:r>
            <a:r>
              <a:rPr lang="zh-CN" altLang="en-US" dirty="0" smtClean="0"/>
              <a:t>。</a:t>
            </a:r>
            <a:r>
              <a:rPr lang="en-US" dirty="0" smtClean="0"/>
              <a:t>)</a:t>
            </a:r>
            <a:endParaRPr lang="zh-TW" altLang="en-US" dirty="0" smtClean="0"/>
          </a:p>
          <a:p>
            <a:pPr>
              <a:buNone/>
            </a:pPr>
            <a:r>
              <a:rPr lang="zh-TW" altLang="en-US" dirty="0" smtClean="0"/>
              <a:t>兔子</a:t>
            </a:r>
            <a:r>
              <a:rPr lang="en-US" dirty="0" smtClean="0"/>
              <a:t>:</a:t>
            </a:r>
            <a:r>
              <a:rPr lang="zh-TW" altLang="en-US" dirty="0" smtClean="0"/>
              <a:t>柚子，你要不要吃？</a:t>
            </a:r>
          </a:p>
          <a:p>
            <a:pPr>
              <a:buNone/>
            </a:pPr>
            <a:r>
              <a:rPr lang="zh-TW" altLang="en-US" dirty="0" smtClean="0"/>
              <a:t>柚子</a:t>
            </a:r>
            <a:r>
              <a:rPr lang="en-US" dirty="0" smtClean="0"/>
              <a:t>:</a:t>
            </a:r>
            <a:r>
              <a:rPr lang="zh-CN" altLang="en-US" dirty="0" smtClean="0"/>
              <a:t>不好意思，我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对海鲜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cs-CZ" sz="2700" dirty="0" err="1" smtClean="0"/>
              <a:t>hǎixiān</a:t>
            </a:r>
            <a:r>
              <a:rPr lang="en-US" sz="2700" dirty="0" smtClean="0"/>
              <a:t>  </a:t>
            </a:r>
            <a:r>
              <a:rPr lang="en-US" sz="2700" dirty="0" smtClean="0">
                <a:solidFill>
                  <a:srgbClr val="C00000"/>
                </a:solidFill>
              </a:rPr>
              <a:t>seafood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过敏</a:t>
            </a:r>
            <a:r>
              <a:rPr lang="zh-CN" altLang="en-US" dirty="0" smtClean="0"/>
              <a:t>，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再说</a:t>
            </a:r>
            <a:r>
              <a:rPr lang="zh-CN" altLang="en-US" dirty="0" smtClean="0"/>
              <a:t>，如果吃太多的话，会越来越胖。</a:t>
            </a:r>
            <a:endParaRPr lang="zh-TW" altLang="en-US" dirty="0" smtClean="0"/>
          </a:p>
          <a:p>
            <a:pPr>
              <a:buNone/>
            </a:pPr>
            <a:r>
              <a:rPr lang="zh-TW" altLang="en-US" dirty="0" smtClean="0"/>
              <a:t>兔子</a:t>
            </a:r>
            <a:r>
              <a:rPr lang="en-US" dirty="0" smtClean="0"/>
              <a:t>:</a:t>
            </a:r>
            <a:r>
              <a:rPr lang="zh-CN" altLang="en-US" dirty="0" smtClean="0"/>
              <a:t>对不起，我不知道你对海鲜过敏。你要不要喝一点水？</a:t>
            </a:r>
            <a:endParaRPr lang="zh-TW" altLang="en-US" dirty="0" smtClean="0"/>
          </a:p>
          <a:p>
            <a:pPr>
              <a:buNone/>
            </a:pPr>
            <a:r>
              <a:rPr lang="zh-TW" altLang="en-US" dirty="0" smtClean="0"/>
              <a:t>柚子</a:t>
            </a:r>
            <a:r>
              <a:rPr lang="en-US" dirty="0" smtClean="0"/>
              <a:t>:</a:t>
            </a:r>
            <a:r>
              <a:rPr lang="zh-CN" altLang="en-US" dirty="0" smtClean="0"/>
              <a:t>好，谢谢你。</a:t>
            </a:r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10242" name="Picture 2" descr="http://www.mastermi.tw/wp-content/uploads/%E9%AE%AE%E7%88%86%E8%9D%A6%E9%A4%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975"/>
            <a:ext cx="1661170" cy="166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pic2.nipic.com/20090420/2192791_151235036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56187"/>
            <a:ext cx="1903093" cy="142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兔子</a:t>
            </a:r>
            <a:r>
              <a:rPr lang="en-US" dirty="0" smtClean="0"/>
              <a:t>:</a:t>
            </a:r>
            <a:r>
              <a:rPr lang="zh-CN" altLang="en-US" dirty="0" smtClean="0"/>
              <a:t>我们等飞机等了一个钟头了。</a:t>
            </a:r>
            <a:endParaRPr lang="zh-TW" altLang="en-US" dirty="0" smtClean="0"/>
          </a:p>
          <a:p>
            <a:pPr>
              <a:buNone/>
            </a:pPr>
            <a:r>
              <a:rPr lang="zh-TW" altLang="en-US" dirty="0" smtClean="0"/>
              <a:t>柚子</a:t>
            </a:r>
            <a:r>
              <a:rPr lang="en-US" dirty="0" smtClean="0"/>
              <a:t>:</a:t>
            </a:r>
            <a:r>
              <a:rPr lang="zh-CN" altLang="en-US" dirty="0" smtClean="0"/>
              <a:t>我去日本的时候也等了一个钟头。</a:t>
            </a:r>
            <a:endParaRPr lang="zh-TW" altLang="en-US" dirty="0" smtClean="0"/>
          </a:p>
          <a:p>
            <a:pPr>
              <a:buNone/>
            </a:pPr>
            <a:r>
              <a:rPr lang="zh-TW" altLang="en-US" dirty="0" smtClean="0"/>
              <a:t>兔子</a:t>
            </a:r>
            <a:r>
              <a:rPr lang="en-US" dirty="0" smtClean="0"/>
              <a:t>:</a:t>
            </a:r>
            <a:r>
              <a:rPr lang="zh-CN" altLang="en-US" dirty="0" smtClean="0"/>
              <a:t>我不知道你去过日本，你去过日本几次？</a:t>
            </a:r>
            <a:endParaRPr lang="zh-TW" altLang="en-US" dirty="0" smtClean="0"/>
          </a:p>
          <a:p>
            <a:pPr>
              <a:buNone/>
            </a:pPr>
            <a:r>
              <a:rPr lang="zh-TW" altLang="en-US" dirty="0" smtClean="0"/>
              <a:t>柚子</a:t>
            </a:r>
            <a:r>
              <a:rPr lang="en-US" dirty="0" smtClean="0"/>
              <a:t>:</a:t>
            </a:r>
            <a:r>
              <a:rPr lang="zh-CN" altLang="en-US" dirty="0" smtClean="0"/>
              <a:t>我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去过</a:t>
            </a:r>
            <a:r>
              <a:rPr lang="zh-CN" altLang="en-US" dirty="0" smtClean="0"/>
              <a:t>日本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一次</a:t>
            </a:r>
            <a:r>
              <a:rPr lang="zh-CN" altLang="en-US" dirty="0" smtClean="0"/>
              <a:t>。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25602" name="AutoShape 2" descr="data:image/jpeg;base64,/9j/4AAQSkZJRgABAQAAAQABAAD/2wCEAAkGBxQTEhUUEhQWFRQUFRcYFBcYFBgYGhgZGBQXFhcXGBYYHSggGB4lHBQXITEhJikrLi4uGCAzODMsNygtLisBCgoKDg0OGxAQGywkICQsLCwsLSwsLCwsLCwsLCwsLCwsLC8sLCwsLCwsLCwsLCwsLCwsLCwsLCwsLCwsLCwsLP/AABEIAMIBAwMBIgACEQEDEQH/xAAcAAABBQEBAQAAAAAAAAAAAAAFAAIDBAYBBwj/xABGEAACAQMDAgMGAwYEBAMIAwABAhEAAyEEEjEFQRMiUQYyYXGBkRRCoSNSscHR8BYzYuEHkqLxFVNUZHKCk6PC0tMkQ0T/xAAZAQADAQEBAAAAAAAAAAAAAAAAAQIDBAX/xAArEQACAgEDAwMDBAMAAAAAAAAAAQIRAxIhMQQTQTJRYRQicUKBkdEVM6H/2gAMAwEAAhEDEQA/AD0Uop8Uor3rOEZFKnxS20WAyKUU/bSigBkVyKkilFAEcUop8UttAEcVyKliubaYURRXCKliubaLFRFFcipYppFOxURkU01KRTdtOxURU0ipStNIp2KiIiuEVLFNK1VioiIppFTFaaRTFRERTTUpFNIoFRFFcIqUrWf617T29NdFt1YggSywdpPYg/CD9ameSMFcmCg5bIMEVyKqaLrVi6JS6p+BMH9avATxVRmpbpkuLXIM6yWFskFQok3CRJCwfMvIkHOQeKxPs9bu/idlsXFDjzvBUd2NzaRHEgA8EzWv6v1Vlt3GtMqbEkXHiGYyFFsMIcypE8c15/f6pqHuC690G4pBB32xwfQYrzOpzReVNPg7cOJqDT8nqeylXnH+KdZ/5tv/AOjSro/yGP2f/P7MPpJ/B7iRS21LtpbaLNSLbS21LtpbaLAi20ttS7aW2nYEMUttS7aW2iwIttKKl20ttFiIorkVNtrhWiwIYrm2ptlc207AhK1wrUxWmladgQla5tqYrTSKdgQlaaVqcrTStOxUQba4Vqcimladk0QFaaVqcrTStOxUQlaaVqcrVfWahLSF3MKP7AA5JPpT1UrYqINbqFtIztwo+pPAUfEkgD51iNf7NNqNBe6ibqna7HwwpyfEVHO+RAAIjBwvOaq9e622paAQlsEgEnyrg4LCZcgESOMgd2IS51ZxbNpHurZOTa8Q7CSqhiVAgyVn4YHaa8bq+pWR0uEep03TuC1PlghFPIkH4c1csdUvJw5/v1PNM1WmKNtYQYB+jKGB+xFR+YDDY9Af5VyqTRo8SYSX2lvd4b5/wqa37UN+azbb5j/agnjNEVw3TxHHwqtcjLtxNGvtaP8A0yf83+1KgCamBGxD81BP3pU9bF24n0vtpbakilFerZzUR7a5tqbbS20WFEMUoqXbS20WKiLbS21LtpbaLCiLbXdtSba7tosKIdtLbU22ubaLCiHbTStWNtN207CiArXCtTla4Up2KiuVrm2p9tcK07CiuVppFWCtNKU7FRXK1wrU5WmlaeoKICtNIqcrQP2iNwAm1cYMF/ywoM/EFgYPwqMuZY46ma4cE809EFbO9Y61a06y5k/lUcn68AfH+JxXm3WervqG33mK25IVFwSJTcq+h23J3Nz/ANIi6lqzuMzccMZkSoKsMkGS+FPvdm+FUj0u+WAZHUkQN4IMKAPzZgCB9hXlZuqnl2XB6OLpFidy5K9+9OMBcCBgHbIDMJgtDHPxqqaL2ujjcQ7iEHmIOAf3QSMn+FdFi2o3xgkeGvLHI8x9PlXMbsHjRuw3mYJAk95MfWiV61atKRy5Uj1OR+lc6rfuQAybFbKg8mO59Kl0t21btea2WuuphsRncBEmREETGSKpcktUjNq8dqRuV0Hn500mrOUbNKuzSoJPq5dExHFRtp2H5T9qIJeYDK09Lh7Y+Brs7kjPQgTtpbaJNYVj6fKoLulIOMitFkTIcGiptpban8I/96nOhPYg03NIWkohK6bJq6OnvzgfWoNhHaKWtPhhpEmiJWQZ+FQbKuWr5UQOKetjdn75pa2uR6U+Cra0pbA59OK5f0jJ7wiaLaVMwfy+lWNTbDCORUPM0ytCozmynW7eciaM6fpPBcwPTv8A7UUtKAIWAB2FKfUJcCUDLNpcSJgcyDj68UwWcgYP1rV3RNDNT04EyuD+lKOe+StAP/8ADJ4MfrXbejAIDARPNWEvMmHGPX/euPd7jNVqmNRicvdJSMEihOr0u0+o7UWOqlfQ96p3jIj+zVY5TT3JlGLWwN200rU5WmFa6rMKIStV72jRzLKGj1E1dK00ih09mOLlF2nQPTp4W4HWFXYVKBQASWUhsdxBHH5qsFMzGYie8GJE/Qfap4ppFNUuCXuD9T4KjZcNtQ0sVYqA2dzGDzkyfnWa697QaZg6WgL12Nm5QDtB8x/1EYHAiYyOz/8AiN1O2loW9/7QkHYGbjmXVTBEgYaZzHqPOfaH2e1GnW3evobfjSbZLKSYAJLbSYbzA5zmuPqM7i9KOnDjv7vYKa61d1LrCRtn34tgAn0PrHG5j/Cq3UelMqKQr3CJkrbO2MmBvIYx8EA7yaF6P2h1NrAuFh6P5v1Of1opa9trn57KN8iV/rXGtN2b5M02tNUjNME48wPeVH9aaQvqf+Uf1rS6j2ksXf8AN00n1kE/QwDQXUnTkynioPTarfrvFVsY2ylC+p/5R/Wu1aWzY73bn/yR/wDsrlLYLPrQuZzxTbt2M9qRIqG8wI5rVGlHX1qxkVJp9UD3oVcX4g0228HArTQqJsN3tWucAn4061qFKiAB8BQi3aLnJ2j5VYtWCv5sfL+tS4RSoasJ+LiBmo2syvzqFtZaQeZ1B+YJ+wzVO97RWx7oZj9h+v8ASpjCT9KBtLktnQtMc08aNx24+NA7ntLcPuhV+kn7nH6VW/8AESc3LpOeBM/0H6/Kt+3k8mdxNjY0xOS5+MEVcVVA/wB6xF/2guMIH7NB2Tk/Nj/fwp3+JrgA7R2/r6/oPgayfT5GPVE2zMBkkAfOovxCAhZEtx/Yrz3VdVdznA9BP6nk/U1a6T1jY+QMjbPpJ5PrTfStKxLIrN4HB4NNdaw1nrZBG/cVUzAMFj6sf5f96san2tun3FVR/wAx+/H6VP0072K1xNTcTscj9PrVG9oAfdMH07f7VjdV1W45lnJPbt/Diu6frN1OHb5E7h9jWy6eaWzIeSLNDesMvI+vb71AaGp7SXgZJBHcMMH7RH0qW719GH+Xtb4HH9/StFGa5RLcfDLRFNIqmerW8Yb44H8ZzT06lbP5o+Yq6ZOxO2BPpVVtYkSMg8EcfepvxiGYYT2kx/GsJ7Q+zt68S1m2VUxutoyqvveZvM20GJ+oHxrDNllCkk/4OjB0/dTepKvd0Gere1tiyDLAsPyr5j9YwPqRWN6r7cam9IsA21zLD3sKze8cKdqPgSTBg02x7C6q4qsqWVDLhnu78MrZGwECd4IxI2r8ZsXf+HOqd4e9bKxJILASWc7VXbjLseAPPjvXPLJmlwmaxxYY8uzFX7igks3isd8+YxJtjY+8yWO5jIOfJBOcEete1V/WWrNi6EK2dot7V2sTtCCSSZkR6UeT/h7fVd3ho5LQqm5kZje5AAjvA7epxVLW9FuaO4guICSCwKQATxtUY4+/Fc7hNbtHQnGX2xMjb0ZbaAp80gTjI5/hV1+jMEYkjAmAJ4B7/WrvUNSwdYTaUJaDMncO4j4zU17R33tFyyhNhaByRExx/OkN465M5ZtyDx6cUvBj0NR21OYMZpEH96qOf9h/gUqjz+9XKKC/g+mh1BR+cff+lNbqafvT9D/Ssf8Ai/jTW1g9R9xXq9pHH3Gaq71Rfyhv0qu/VG7QKy9zq6D80/LNcXrCHuR9D/KrWNexLyfJpW6k5/MfvH8KifVE8mfrQIdVQ8Gn/jh606oWpe4W8al4tCRrRXPxgoC0F/Grgu0K/GCu/jB6/rRYWgo12ub5oYNYPX9aR1I9aLCwmTTd9DjqCJDEggkGcR8K5+LHrRqBhE3KablUG1Q/s0hqRTUkSy/urqvQ/wDFr61z8Yv736GnqCqCDXKYDVI6xf3v0NcbVjsSaNQmvcvT/c10rQ/8Wa5+N/uaNQriEBTdxHFUDrqX4yjUP7Qno9a1tVVDCKAFU5AAEAD0FWk663cKfuP51nV1qkSDIPcV38SKX2sLa8mjb2psKSHZVI5G9ZH0JBoN172j0942ltXN7K7MQATjw2WZGOWHes/1gbnR91wbZwqXG5BE+VlC8nOCflihR0waJTWOYifAIntJLO2c1wZ8jTcUj0OnhBpSlIr9cedS7AGCqj7AdxipNT1cra8Lan+UYILHGwY92C0HsSAQZqyejn3vwmoIA957ttMDH5k/nQzrmmYKrCxtVVKmLgfGOdvHfIFcqTtnTlyxUEo+DNhuaaWp/iL+7/1Gmlx+7+pp0cesburtd3j939TSpULUeo7bpMSQfTOflPP0qLUaJ90N73EE+vz4rXJZQsrbi7PBh2Zc8jDe6B3j0OOKt2hEncOQcYGYAYxJc4H+/bs+qrgp9HfJgG0FxTm23wkj1jj54px0ZBIJEgCQD6/T1rUX+k33bd+zcETJa4pPp5YheT8poZ1C01tkA2h8yqszICDA2y3mMNMAT5ogSJ2j1FmL6bT4Bq6Esdqj+X3p7WthClsngf39ftVzSaE3BDXNjMP2aMG845B8oj4Y3cmuv7PXARtRbjST5c8GPzRGZ5/lQ8yumxfT7WkDNReIwnm+oA/jUKNdOAsTMScGOc/yrQP7PMBtKqCDIUuoMmWMQQO3x44qhrmFuVR90CDG5gNrH826DgHt3kEzhrMnwJ4K5BfjXe8A8gYEjP8AQ/2anSxfJHlmfhH6jFTWbzESrFjmNqgwcwRPA8pOOYpiMysRda4sLMbDOIyJgcGZ9M0+4T2kPa24JiTBIMGeOcR8IqFHJMTmYABJJJ9ABk9q5d1TDfyxDBlMeiAk/DkfKfvofZzpniNbvujBSheyqXNpOy74fmIAKknKme3IqJZlFWyo4dTpFXqPTwiWnDF96AsWMAE+bac+U+Y8/pVPTiTlQQMwDkr8CZA79u1ba/0q2+9WCFeD55hwVIA7AwEE4Oec0H6jd09pFt21JmclxJnapOCDEKMTBjHqcIZ728nRPAlv4M+hc/ur9V9CeOeB6elONtgYBDGYME/fjjNPt3ra4knAjIEZz3zOKgB2udqQXErBBEHOSTH0ArdSMXBEhsMBJz64/wBxTLdtuRuPyH8K5ZukyZOO+wbeQMQJEkgCfUc8VOzllB3zHAICqD2klRFGpiWNEPhNEy32HHrH1FJrLkSOB3bHYmMn0BqZbBJPmUAe8ROBI5IGBJ5qzoYguGJKnsN3cnAEBgYEfAieaHMO0gYbT+gJPABkn5Ac0hauR/lv8isfoTRrR31kDMk+Th5AY5ZFMpG0QOYOcVKumZidgbDEr+08igEAkyQpMqABIkmB7tLugsKZT6d04XMG4A45WAfqCGhvjHHeKut7NqwKtdYSCJUBTn0JJig/V+pW0HhPuYEzKMu4FSRJg4YZM5BB5PmAAXvaG5bHlv3oIJWQzA4wu4tAM4OMSK5X1Dtppm8umgopqa/G+xven+yti0oRWZgJ95xOc/liidnpVpcgKPjj+NeZf4tu8DVD4EpHeO9sx681Hc9otQ3/APqHHZkB912jCgz5I+bL61Lyqq3EsPyv5N37WdZtaW3iLlxj5LYMSByx9AB39SKAdP8AbezdwWFluwYY/wCckg/WKGeyXRbev1ng3r5llJlW3O8LvgM0ggAGfQ4is77W9LGn1l+wJi05UEkSR2bAESCDHxrPXvwW8W20tz0tVFzzbt/oZ3D6dq4dEPUf39a8l0ocGbbMp9Vbb+uKLN1LWWlB/EMQcZcOR890+lVrRm8UzXdR9krV2TAD87lME/OcfpWB6t0a5YcqwJA/MA23P+ogA/Sr3+JdaP8A+7/otn/7akHtZrBy6/W2nf5CjVEnRMBJo7jCVRiPUKSPuKVH/wDF2rHdB/8AAvfNKi4j0y9j03UMtq21wktcUMAJ3cmQQCYgH4ZnnmiGhvb1tlixcAydsAbt0esARAxj0zQzW9MY7V2MTAPvIFIjaEDwBEiMZMmQBRG3owoc3GKoCAbYG4tuxAYg45MAYkzUM9BE9u6CWdiBbUCA0KC0DiOQDOP09IRctl/IdrZhkRFJJWSfEcYxBx9MCn6R3dZgLKnByqyCTL94PfvHzFCNPplQySGLe6DtPG4eXvHaT2nikmD3DtxoDEXOwUONrEZkcRIPYT2E1S01i+X8pRRAjyndAyJAImCo4P5oPc0zp8Iu3awZVGJDeGuQOTMhVWCY4ojb0RaXDFAYiYmBzPYkj/eYwBQ25c98XIuAxJVNu4EbQMMCeZ+RmqtvVadCAVUMSJXAIIkKwAIxMfDmq+p6ffO0ow2MklpA3YxtBbyiDJYyPTmRM3Rksqo8QoZYwzbTnzHygDJAIyZyT6y02J0/Be0esTYyWsJM+QJbVsd4gHMSROB8fLDqHJW5BUHaZhDuXA2rIBLcTHPw70/8PcmAocwTEwBCkbVf1wuBjNENPplEKWkASq7t3qCM5YAkekwaVjpUBdF7M27d0u9wkbzCp5Q3lgqxknjsBnn4UT1RRAQQoYqQAYAVIJIAnG0kE8jIAmo+p6pSpE79ikHaDhuFMj3SMMFj+tCeo9MbVJtDbN5WSUkkATCqphThZk4gickl25cslR0rZFPX9Ts2YxdLgEiDtEmTkge6MR3mOcmqvTND4wuXGsEFVZ1XeFkqhCqQVLEt+8SPkYq4mh85I3PcLhT4e4C0x2md+IXajBmGTJwBFFzpbPiNuKhjIG6BuJ80fECcnuee1bJ6VsYtanuAtbrCqydKm6cgoCABhVB7z6gjMziKra03nW21tU0xBYy8WwQdmwgEeYyrcDH1olqNIvuhY23Z98gnzmWZUhSpyAc+6OIJqymksXBctC44WV3gmZCgQJcnvwfNHzoWSmN420ZrT37jiXYM3LECT5Tgk7YEeUfzqRbSQ5lNgZSqn33G+ADBAMEzB9eYoj1j2M8VlKXvCAEAHdcHH/mT+gAolo+hWkI36lr91AFDMPcCwQAg9IgEz70elW8qoz7Ur4AWmue8FYsotlkLhHCS4U7g0cjAEnJ7TQXrfU9o2BiJ2MQw5KqR704iSO844iK3g6KE8z7rh4UXLp28xn3cny493+FRarp5ILHTaW+ZwpVSwEwIdsHaCSTIOMDvWMsjfBUsLo87ue1f7IBFh+ZBEFgpBYr3MMc9qsdJ6o960zI1w3ULM5CiNnMmcuwG85IkMwkzXeu9G1bbj+C09lVJMWlTcJGRutgDbM+8BjmeTF7Hq6lwC1q9ehFLq0QYO0KpDGYOQMgN6UtbMtDumB+vX9xDhdm+SPMzEy3vS2YYjH8uwbx2iMkxA9B3MfHivRbPslrRcN39i7mUYXCrIwOchsr8jB7RBonrvYXSs25ri22AMiyCUzhSUOJjPljkk8ZgaxSZ5EykkKBJ+GSfp96vXdDdtEeNba35QVDW9pIkiYgEjnPevQNP0fpujdHFy7dc5tiQxAyZACLmABJkZ+dc6jqzcFxxf8ParQ5soQCVwDcU71kgxC8DvGWPtVyYHQeI1xfCLo4JO5A8oCImUUsJBjA70f1Oja5pRdkNcG83GcSzAFx7zDdIAxPoKqJoLp2lGF0qebVwMwzyFEv91FcGtdLZsncMMpBjEzyIkc9opWvJ0Y8LrZlLpdkXLiKwwxz9jRD2j6TbtWwyTJaMmexP8qodNubLqkQdp4n4EAcT+hq37QdXF62FCkbWBJkEe6eO/wClKKWl+5plk0/igFbsgiZrvgD1qFbhil4hpnLcSwNOPWlVfxTSoFcT3XR+0Fh7ZG62wEEzAkux3L5vkMjvHFWrfUFvMyrbDKILRgpuMmQYVfdbjPPzqnpeklEJICQFDNO7ktnJZTEQcZJHoQItNft6W9cuqF33QFBWBP7QsN4kebdEnIhhmh7HTbD969t2gMJUwd0MeSybjMhoUECMz6Gaga663AEtljBAYqQGnI3XBIAlZIJgQJJ4rPWuu6eEe+29wwYZLBSdywTHmGQYmCCOYzK/tUxK+Ehe08B3QZQqCI25lfiMwBgxNAWGW6vasl1MbipLMnvMwzwImY+GNoNTa3VFfMwjALSQCQCIXcMSScc9we1C9DdLC44REXaSpKzu2jbuCz5eBERJ4qw90tC228QgLnae/wCYGYBAG0RmTzHCbGibT9Xt3mtWjbYtEgH4GCDJAII4if4zaOkE7hcjG3bhhkZUT/L1+Amtf2W7YC/vBcDcT7u8KgOTPcSROKz/AFbqV63Kgi4gGwA4ZYVQykADs2I+ueRbhwgqNUyvpg5bxCtxrZA3FpC7pkHaxKzuJgg+92qC69667AuUTzTzvZoJUF8Qu7zSsKSCPMOQ/jgkXWdpdm8rJO1QoUKYEwCSIkDLEiZNQ/j3K+KVYLICPDbfe2wG4GYEDvEEc09Ik0HNOblshXCFWydgAhCAWJJiASxjnOfnLqNVeHC7F2wGLSJBPvLgqDz9BnNBWW7t33CwtjY6NiCrny+UkcFZzjHPcuOrUMACPNgzAnIOUnBxGZplJmgsdRg+Z0CgEMd5gZGRg4wef+95bxElGVQSIHb54yZz9D2jObsXJRn3KQpBaQDukkNG2MwY+RmKI9LZYFsYLnahYbmbcRAkMcRiOTE0iglq7lyQq7jvIjHvAbc8Ykx3xnsIqt0/VhVG+2A9zJMYbLGZGSQJMc81a6qEUsFUk7CGZiQtsMBGVkLLGT9O1DURtpcurqhDABQ7KVaIVQII/KBEnI3cClYghq+sKu9iYCBmZR229uB9lEkxVboV1Hg+E9kqPMpZWMmDk5Ynyz24qjad2RN8LtWQpA3gCDIIOTHpzs5M1NoeoKXZS5gQC4AILkGLakrzB/X1mGBdN9xc3ZIIJIYGJBzGDkyRE8N2p73bhgkMO7lWfjy4AjMyPgAuTVfU9WRSCCCscFd0beOOPdPJ+1Q6jqiFd6lYCiWDmBuAgngYkSZBmkOixpj6HcDwUZdoPqG4LDufXGalXqHumN07gzwpCEYKEmGmcGAIjIFB/Gt3Mgl4IPmuBVUAEyuAAeT+uMGuWTaa0VC+ERu3FrgKEltzEuX+Pp68TNNtrdIElJ1J0vcMsQWljx8u/PFStaAHlxMmAANxPM/vfWsrodfftsFu2Wa0SqrcUqwDNuOGU7WXy+sj4iKO6PWLcXdbZXQ/EEEd+Ppj5VstLWxwTc4yqyPXdPtmd1tDJkyin5Yj41QuaQARtWM4KiM/CM1oUdWxwfQ/yNR6jTUmqJUjCa32TsXDIU2z6oYGP9BlR9AKGarourtiLd9byjhLoDR8lfcB88V6Fe0Ez2qjd0u3j7n+/wC4qNy1JHm2q3KJ1GjZBg77RZR/1b7Y+QigetuWyx2NcKmCNwWeODDZ+dek67UuTCSR3aY+inv8/tWa6t7Po8lPK0TMYJ7ggT37j9aNglNtbsyPl9W+w/rXPL6n7D+tO1Wla221wQf0PyPeoaDOyWV+P6UqhpUBZ7V1fWHZbFt1EmWDNCjyqV4gKSOQduZ7gmsg9xy7rbVmtmG2IA0IGgEwMwWx2yO4q+nUuQzKVIXcAVbbAwpg4GP61Da0SpaZ7RuDcCjbSzl/dYf6hLDn1kDmlR1Sd8FbwEZPPOXxGRtB3ZJGWPHzwKOdH16W1UeHKK8uYPGCzbZAB8qrwZ7Vmzr18LdAiVyFCg4bcHZRg4GMHPwot0DX2G3G4zByGLIFYAKpkEv7oG2CSwzA+qoItWanqTi5tt2iPdAVQsYBkwDhxCwQR5SzRT7t+7K2iiqSrNcd32kgOq7hsDkyWtttJ+kVnFvXRuub7hFkBbYK7fdkKMZAyccyCPmzXNvULYu3bl4kQqozQ0QiO+FAAZwZIwcRFKi9Zc/xHbRQp2u6O3A8QIgwW3A7ZJEAebI4gUL6fYckbAxDwXJYuWucO5PLvKyeYx2xQvQBJ1AdQj+JZDAyAm5tjgnE+Zj8+05rd6fTBCYeeFVxue2xMMRgA8GOcyeKfBMW5bska7EOkb1UZ2kTsJDbQZJJIkE5KgyTVrQ2hduAMLZQqXYMFEiQdu0gyPdIiO30Wk6iBFsBArJsuEtgwMtsAiSD+b0A9KoWg1pvC24uhUBV92xi21d0+5MgqCYkFcEgkZrsM9r7zDxrhZZKASCFgKw3AYnIJgDOAZzFZHR6yRtycHDMHyf9RJj0weIrR9aABNlk8kCcERsYqxUggj+HlPFZbX6ZEvFbbsd4V8qQQGkQFIycAfSOc0GcnT2N90XSI2nN9hJvLsAmSBOxoI5YsQQP9PqYq/pLRs22dlUuzF7bxlF2t5Sp80qCfMCZABnEUC9iOmX9NZvvqwypLCzaZ4ltxWQoJbzMwAMfETNEek6e8yu98hU3eHaVgWOxgrBmYnbBUHgSSOewRSdgvreudrgtuNjXCQrB22kBGUhuyyZg9p4xFFjrVRdtq5sZAimV83mG4YBBgg7VMMc8mRVHr/T2bbdtKpS2IINwruDGGiDIIAU8jiMZlG1Z8JF8M7rezfvIZ5VdxIufmBIWJjiRVVsF7lbr3VXtG3dYhVeVKFFaG8QGCJ5ja3rAkwcADaYXHWCEt22BgrEMwhtyksN2STzWkbpjtbaLi3FtvNpWf8hO52dixzuVgsfuKfWq+h6ba8K80EH8QyG4CYAYqJO45IYOCQRkDJFQ/gVXySaXp9m5+c+UIAmZKlYUhB5yWYA9vuYoZ1Sw63BYRtxJXb5vKxZSInbI96DmM1d6V1B0ci8jOLgZQJ2lm3Bi3MtyZz3mtwIY22dBAQv+bBgN88QfSQSPgRMdAzo/QLNqyqsWa7aA8RlZvMSDGeygAjj0+resdNdk22ba7Dm6xXcpkCECbtzk75BERtB7RRTVOdhAAJuOdiEHAZZGc8mSZ9T3NUuqNd2B1UXQuCm2SpmDs/eLGB2jH70U0OvB5x1HVnTs9i6zoHCsWJdwogAKyKVMe7EGV8vxq9p/B08C3fdHaCr5a0UBAEsU86mRAn90bh31/wCIXUAm6lu55GC2j5RtGGaSCQIiR8Rwam/w7b2Wxabw0tqVgAGCVAbaZDB8RuJ5zGDTsz7YL6V7UlcXrYWQAbir4tvO0w22TbORg+taAXH3bSpUtBAI8uZld37wYZX0PGDUb6vT6REt2sIssuTlvEYk7zndJJljwPlOcPtfaFwvbINyCzBSzG4A2CBH7sRzGcela2T2opUzQDUuzbUtsxmDCkKvEksRwJGRNViqbN14pcYtHhqx2iBmZHmIJIM8EYihl32rfZZe+HsWbu0pcZCBJO6dwkPuXnPE/S/puq6bZ5Liu5JCsXDE4ksuScbh2xx6SOVkrClxuM1V0vAgKojavAAAiB3OPvVJun7sDknELOZ/rVxdUNrXCVt22IVNsljAEspg+p5mKn1vtRpNESrvbkmW2ftGBY7ohfyr98j6lpEvFJ7tgPW+yTXkZSrQBzCgTImC0iYmsb1f2aTRBb34lWcXE2IFXcRhiwljx8RH3r0fT9U0upB8C+XZz7pO2WJ93w5DD8x47Gs/7Q9b/CME1GnuLuLbTKMrbTtJHnx25AORimqZEo6VsrPNNRY3MzWrbi2SduCcfMCKVblPbzTgQLNz6Kv/AOVKjYz39iO5aS2fDR2ZlI3LZtghSJHl54nJPBjM5p+h1doSbg3Gf2YwDkQATHJjuOAOZFFbnQ7GmUlbr+I6tbbyj8wwqpEsJ294kLETQ3Va5bcrb06kkli37P8AMQx90kH3ViGMczgAzZ1u1yXjpbSNtu6Z9yEkKbhwNpAkK3miSS0TMETmaPVdUni3dto+NelbyFHJ2sB5025B8qyO8nGAKV7qtotbu3bq2zdWQloBiM433GnaAWYZzHoQII6bSoLfiG82xnAUsyGQGZ28zAliRuk88/OgfPBa6e8qUW27MRF4XWgQQFa34ahty7mMLIJmOIohoi9sKi27VlSxcnhmfa2QOxifLGN2M0N0mut32Lo4VLYLMdsKSWOAyjIgGZPLDHIqXUm5LsrltpJgjgypncVABIJgz6ZHdNGi9wd7TXLSXw12yy+I1q1dZWBtnY4Ku1x1DbtoE4GPzdwW1l+8LJbSgi3BJ3AsQJEbACNwMnJO3MgmKz/Wepi5ptQjI2By4yHBgndMNADHkkCMehrpwv37SOLQub0UgkIoA2AsNmPQ7SODBIPBKJT3dAjVaS8WXUXXWCT5NkEgjaGYgzuOwHjBJ7zOr6ZdW7pgjMCTtt3WADBQoIz3DQFMAA8cc1Q0GjVbha4Dbt29pVRJ2gSj7xtKljv+MD0KzU4uhVZFS/bDb/NbZlglQsgAAflJ+FBSRPprhDlLmwtbXdaYnLq20BmxkwUBAgZnGYitezS3yur1JfxluFFhoDwZCHcuRljjiCJOAB+g9mithCmsa4bZLWka2p8y29qDzSVXcACAfdIAEiTf0+v/ABZVFY/hlSWYwBcCgs1soy7FPvbjgjYexYUC55QZuAajzAkFiGySAm4tDhgJgorQO8wYmrv/AIVbbarjcFtqAG3QFBCsXc4kiTn4VUuOFGxFxAUztMwwyoByBIHHmkAk9oemlvDAyzMOFfzFWlhuYTtJDTHGexqTSi9+FtuJZJXaQF4BEmIKmAGmexGJyK83fpZe5rrZ3XLyG0lkku4e212YZlG4wmyY7hjXo98bVATCrBaRhljJiJJMHOI796da6kAHSWCIrNEhdoEMpZeIxyPj86aInGwNe0yl03WdiFQ8ZDBkXzKDzGVyfQzGYcgN8XAX2ou0QoADebcAWIgYnj94mRTPxg1QaF/aQLi2XYzG4ltr9ywMEj3Qfji1b16FxalE3kAiRKgp4m0g5J2luOd/wFBSqiloLdqxdQ3t4a44KOxDW1tuu5lYtxuAPM8nIMUZv69WBa03lQEqREHa2T5TtKiDHrA71Q611UadEtWmQMBtQcgDYG3kkxKwzY+XpVPR6NLe1WYkhF/ZBmIO1RCARAXadvw+9AktyzqLz7dwvsNxBXYikYafeeS47YPGBGKJ2jbZQWA8wEhgZLdpBHHlMTGFBxNC9Lq7dtQoO1EUKOCAA58q7Y25YDn4fGhLdS8SWQ31tkgMPLub90o0khCd2QBieCJoVhJRr5LFy+qXblzTknzDeqcq5gyF7EhmLeu8Gq9zUai4q+E37OST4hP+rzBcyZYnJ+dGtMiooFtB4SHKjJJaWLSZLE7Zknvk110UswU9wYgckbufzHP6VdGMptLYzw06rv3DxDciWuAbh+8AeQOPsPQViuuezBQm5pwWQZ2j3k+Xdh+o+PNejanT4kGR/eaokAfP5dv7/sUroh/dyY/qPtn+K0VnRX7e3wmQi+GLE7EZBuQ8yHyQZxwazzaVrZDCCJm3cWSpgziRyPTn4VsevezdvUee3CXcz+6+O4/KfiP1rGFrumcowj95GG5WHxHDD0I+hp8iTcXuFun9eZSTczIIkcEsIIIBCiVBGB2Airze0ulICX9ObkZ3I+3dho3qCBgkY4j0oJatJdDeGQjlT+zYzJBkeG55JiIbOe/YVctnGD+v9ijccp+xq+l9MsahjcS94RLQlsFVcQhY7T9McTBGZFR9dvXrbBiXuK1gK3jXTcMuDuIAIPEZ4MT8sobZ9Ku9L1ptOpZSyiZWQJkEckEcmeDQTqKe6lWlsddQKJQg5wuyOe1KjSvcNz0Pwjcd5cXGgbDhYUzvLOZ/eIgYmJ+Geuezl29cui2VtWhA913hQH2qGcQWkAEKxiTJAWK2fT7xS3nL+bdiAOXLYEsCCCMEzI7RS1vUUTzEwmNg27iCccGAScyDySecwvwdMop8mV6d/wAOLLLm8xLBJYCYO5d2yYkZI3MMcxmtO3Rbf4X8LvOwW9m6VQsJPpgtCCWMgleMxVfRdRt3WezaBQ2kUkmJBwQZGI8u4HA90/Gh+r0WpvXCtwFLIYFr1t/M4AyECyIkAS4EZz2ooSUUtkS9N6La0lgqr/iNqEiEGW3AvsAYFpiIk+6PjNjS6q6rHZZZVbcfCdhv842gld0ySe2ecVXvatlVE06NcMllUkbgAwR+SDJa5EAcPxUmv1QsC141sqX8mGW4dxJPlZTOJAGOF5mKXJSpHepXEu2ryBkh7bifCKgu0qzs4XywQTMZx6RQLplrUJprSJchrZKPbUjgOztcJbgFCg7QSJ5gGblgXClt/KxzAO1oTAMCZgwJ7yO3M1hkz5VALs8BGY3oYA7gVGwYiIMiM96Ymrdlc2WU3QWBdgN4gkHcc+UDIyw78fSp9Xpyq/sWZkYSCQd0NDqd0SwK+X1yvMZvazV2nRg1tyH5gknmNpK9pE4OJHBzUT2A8bUPLJuRleLewAygmASY2/PmQKLLZPowi2ZPmUlmG4LgIhUnz9sJI5++R3sqjCxYtmFdQrSUAW2TbVyWU4JwR9PpQ65o1S2yI6hdVdWyylYcAu24I3YlTkQMqBxWm1OgVrsB9pHvjbgxtWRsAg+4oPcAd5pWT5GfhrJhicSGtjbGMBV8pE+vByJxFc6c1u1dNsLsOxy7jaU221CFieJltwx3PrFc1Sqr21a4u8yu17qhjFr3gOYkqvDTHxJqO9uktbuWwmTuEDdCMDDflIKmWzyRGMIoMXdAzgOXgQIEKZyXCkkSAS0RMCcelYz/ABxcsT5A3ldtsLh1Z1Ad8DG1huE/5eJyKOarXvY0gCIS0MQEkjhn87GQoJULnH7QR6AJbu3brFHtWluEEkSHxAaDiGxJiMk94iq2IlfhkdjrOq1bWdlu1AZX98B9pVgRgzMbuDnao5BAudJ9n7dq9d1OqNpkHmtgndbC7w283H5eZAA4PcggVS1mgfThbieDbCGReDKrghgJUDEELJnk9hBNZ7XdRN7Z49xRZ8Rv2ewmWIkbgkMYJXykfGOwX4JbrkKajqR1Gq3Ku9HY7SgkBBDM7PED1JBmFUGCCKK6rr/4fYlzwGSVuEQzOUM7DIw7YYwIgDvIFB+nafV6wC2jHT2ysXfJIlvJkj1nAkYxECrWl9nr9gOFuK+4ES1oSUbEvJkrgECQJY+ppCTl4Dg6e90t47LbQKBtwx3YZY5AKgRPqPUYYnT1RN7lCskn92Zw20jBCkcdmx8QGm6nfLo92EDRcH7PxSQUAnabgJx5cK3BMVcd7hBcHwwp3HdbgqSuVYXMssTODEGR6stSTNCdNbSYtYCjczWdgggExI4zxz86f+EVjDSo9VgR9wQPnE5rO2eq6lmZX1igENJGntkEbZA2ngzA57/cl0bqUpsuE7lUFmIUSCJnykjiCf8AvFx9mYZLW8Sxf0dyy3kDXbZkBVCgpJ3T5iNwHwiorloEAwcgQCCCJ9QeD270Z02oUjOV/KRx96ddsCP50OLMtZlNQh9Ij1oZ1PSpeTa67sYbjafUH+/rW8t6G1IYr5ZCwxMEmAZEEEjEYgz8MiNd0tGvFLUZmATjHPr/AA+XaZo23o8j6t0ZrUspDW/Xgj/3h+k0Jr1VtA4JBB5IbmB2I5/uKyvX/ZN1HiWUYggnaB2Aksmcj4dqLMHyZrTaR7ki2jOVEkKCSBIWYHxYD61DWh6f7Ma3xraW0dDeA2XJKoVYcm4MRjjk+hxWyvew2kH4Q3H8O5cVRetG4NrOoIeCvrca0PKeJHOaY1Bvg8srleu2ugdPRQp01y4VABcAEMYyf8wd57UqVl9pgroF9m1d0sxMaUkSSY/aAY9MMfuaFe11w/i3yfLYQrn3SdskehzSpUy8np/c23/Dm0v4VcDIYnAyfDtZPqcnNS+0zEIpBg+E5+uwmfvSpVPk2j6DNf8AC079Zd3+bar7d2dvnXieOT9zUHthbBuawEAhBKCMKdyiVH5celKlR5Mpf60buwg3WjAk6USY5/Z2xn6VR6a5hTJne2Z/1AUqVLybrwLWH/IPclwfiPMI+wH2FU7w221K4JYSRif23ePkPtSpU2ND/aoRqtJGPJqTjGQIH8T96uaww2mYcs1wMe5yeT34H2pUqPJK5ZS/4g6dAttwqhhfcBgBMbbpieYkAx8KOqg/D2MD8nb/ANoC/wACR8iaVKkT+pkfV/Lp1ZcMbQBIwY3NifT4VnPYcTeuA5B1kkHIn8LeaY+YB+YFKlQOXKMr7RXCeST/APyD3/dtKV+24x6SaG6Y7XUL5QdxIGMgCDj0rlKn4OeXrNd7Cal/wVw72nx+dx721n7xVs6lwtkh2ltLZ3Hcc7t26fWdqz6wPSuUqiXDOqHpiZjpLkq4JJG09/RxFFr19mXazMVDMACSQB5TAB4Ek4+JpUqvwc64CnUbKgXIUCLQIwMHdcE/YCjvspaU2bsqD+zvcgHvZNKlTfBrEs6BB4NrA5I47AvA+WB9qtaY4+9KlW0TlzchPomTB4k/w/2rI2rrfiJkyLiAGTMGwxIn55pUqynyax9Mfz/ZpU06bbnlX3U/KPVx/AmpOmZt2Scki/J7mL2J+UClSqTT9QzQqCdxyxYSx58tzy55xuMekmsT/wATMfho/wDVAfRbl3aPkO1KlTQT9LND7JIDpgSAT4uoEkTgam6APoABSpUqhgu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5604" name="AutoShape 4" descr="data:image/jpeg;base64,/9j/4AAQSkZJRgABAQAAAQABAAD/2wCEAAkGBxQTEhUUEhQWFRQUFRcYFBcYFBgYGhgZGBQXFhcXGBYYHSggGB4lHBQXITEhJikrLi4uGCAzODMsNygtLisBCgoKDg0OGxAQGywkICQsLCwsLSwsLCwsLCwsLCwsLCwsLC8sLCwsLCwsLCwsLCwsLCwsLCwsLCwsLCwsLCwsLP/AABEIAMIBAwMBIgACEQEDEQH/xAAcAAABBQEBAQAAAAAAAAAAAAAFAAIDBAYBBwj/xABGEAACAQMDAgMGAwYEBAMIAwABAhEAAyEEEjEFQRMiUQYyYXGBkRRCoSNSscHR8BYzYuEHkqLxFVNUZHKCk6PC0tMkQ0T/xAAZAQADAQEBAAAAAAAAAAAAAAAAAQIDBAX/xAArEQACAgEDAwMDBAMAAAAAAAAAAQIRAxIhMQQTQTJRYRQicUKBkdEVM6H/2gAMAwEAAhEDEQA/AD0Uop8Uor3rOEZFKnxS20WAyKUU/bSigBkVyKkilFAEcUop8UttAEcVyKliubaYURRXCKliubaLFRFFcipYppFOxURkU01KRTdtOxURU0ipStNIp2KiIiuEVLFNK1VioiIppFTFaaRTFRERTTUpFNIoFRFFcIqUrWf617T29NdFt1YggSywdpPYg/CD9ameSMFcmCg5bIMEVyKqaLrVi6JS6p+BMH9avATxVRmpbpkuLXIM6yWFskFQok3CRJCwfMvIkHOQeKxPs9bu/idlsXFDjzvBUd2NzaRHEgA8EzWv6v1Vlt3GtMqbEkXHiGYyFFsMIcypE8c15/f6pqHuC690G4pBB32xwfQYrzOpzReVNPg7cOJqDT8nqeylXnH+KdZ/5tv/AOjSro/yGP2f/P7MPpJ/B7iRS21LtpbaLNSLbS21LtpbaLAi20ttS7aW2nYEMUttS7aW2iwIttKKl20ttFiIorkVNtrhWiwIYrm2ptlc207AhK1wrUxWmladgQla5tqYrTSKdgQlaaVqcrTStOxUQba4Vqcimladk0QFaaVqcrTStOxUQlaaVqcrVfWahLSF3MKP7AA5JPpT1UrYqINbqFtIztwo+pPAUfEkgD51iNf7NNqNBe6ibqna7HwwpyfEVHO+RAAIjBwvOaq9e622paAQlsEgEnyrg4LCZcgESOMgd2IS51ZxbNpHurZOTa8Q7CSqhiVAgyVn4YHaa8bq+pWR0uEep03TuC1PlghFPIkH4c1csdUvJw5/v1PNM1WmKNtYQYB+jKGB+xFR+YDDY9Af5VyqTRo8SYSX2lvd4b5/wqa37UN+azbb5j/agnjNEVw3TxHHwqtcjLtxNGvtaP8A0yf83+1KgCamBGxD81BP3pU9bF24n0vtpbakilFerZzUR7a5tqbbS20WFEMUoqXbS20WKiLbS21LtpbaLCiLbXdtSba7tosKIdtLbU22ubaLCiHbTStWNtN207CiArXCtTla4Up2KiuVrm2p9tcK07CiuVppFWCtNKU7FRXK1wrU5WmlaeoKICtNIqcrQP2iNwAm1cYMF/ywoM/EFgYPwqMuZY46ma4cE809EFbO9Y61a06y5k/lUcn68AfH+JxXm3WervqG33mK25IVFwSJTcq+h23J3Nz/ANIi6lqzuMzccMZkSoKsMkGS+FPvdm+FUj0u+WAZHUkQN4IMKAPzZgCB9hXlZuqnl2XB6OLpFidy5K9+9OMBcCBgHbIDMJgtDHPxqqaL2ujjcQ7iEHmIOAf3QSMn+FdFi2o3xgkeGvLHI8x9PlXMbsHjRuw3mYJAk95MfWiV61atKRy5Uj1OR+lc6rfuQAybFbKg8mO59Kl0t21btea2WuuphsRncBEmREETGSKpcktUjNq8dqRuV0Hn500mrOUbNKuzSoJPq5dExHFRtp2H5T9qIJeYDK09Lh7Y+Brs7kjPQgTtpbaJNYVj6fKoLulIOMitFkTIcGiptpban8I/96nOhPYg03NIWkohK6bJq6OnvzgfWoNhHaKWtPhhpEmiJWQZ+FQbKuWr5UQOKetjdn75pa2uR6U+Cra0pbA59OK5f0jJ7wiaLaVMwfy+lWNTbDCORUPM0ytCozmynW7eciaM6fpPBcwPTv8A7UUtKAIWAB2FKfUJcCUDLNpcSJgcyDj68UwWcgYP1rV3RNDNT04EyuD+lKOe+StAP/8ADJ4MfrXbejAIDARPNWEvMmHGPX/euPd7jNVqmNRicvdJSMEihOr0u0+o7UWOqlfQ96p3jIj+zVY5TT3JlGLWwN200rU5WmFa6rMKIStV72jRzLKGj1E1dK00ih09mOLlF2nQPTp4W4HWFXYVKBQASWUhsdxBHH5qsFMzGYie8GJE/Qfap4ppFNUuCXuD9T4KjZcNtQ0sVYqA2dzGDzkyfnWa697QaZg6WgL12Nm5QDtB8x/1EYHAiYyOz/8AiN1O2loW9/7QkHYGbjmXVTBEgYaZzHqPOfaH2e1GnW3evobfjSbZLKSYAJLbSYbzA5zmuPqM7i9KOnDjv7vYKa61d1LrCRtn34tgAn0PrHG5j/Cq3UelMqKQr3CJkrbO2MmBvIYx8EA7yaF6P2h1NrAuFh6P5v1Of1opa9trn57KN8iV/rXGtN2b5M02tNUjNME48wPeVH9aaQvqf+Uf1rS6j2ksXf8AN00n1kE/QwDQXUnTkynioPTarfrvFVsY2ylC+p/5R/Wu1aWzY73bn/yR/wDsrlLYLPrQuZzxTbt2M9qRIqG8wI5rVGlHX1qxkVJp9UD3oVcX4g0228HArTQqJsN3tWucAn4061qFKiAB8BQi3aLnJ2j5VYtWCv5sfL+tS4RSoasJ+LiBmo2syvzqFtZaQeZ1B+YJ+wzVO97RWx7oZj9h+v8ASpjCT9KBtLktnQtMc08aNx24+NA7ntLcPuhV+kn7nH6VW/8AESc3LpOeBM/0H6/Kt+3k8mdxNjY0xOS5+MEVcVVA/wB6xF/2guMIH7NB2Tk/Nj/fwp3+JrgA7R2/r6/oPgayfT5GPVE2zMBkkAfOovxCAhZEtx/Yrz3VdVdznA9BP6nk/U1a6T1jY+QMjbPpJ5PrTfStKxLIrN4HB4NNdaw1nrZBG/cVUzAMFj6sf5f96san2tun3FVR/wAx+/H6VP0072K1xNTcTscj9PrVG9oAfdMH07f7VjdV1W45lnJPbt/Diu6frN1OHb5E7h9jWy6eaWzIeSLNDesMvI+vb71AaGp7SXgZJBHcMMH7RH0qW719GH+Xtb4HH9/StFGa5RLcfDLRFNIqmerW8Yb44H8ZzT06lbP5o+Yq6ZOxO2BPpVVtYkSMg8EcfepvxiGYYT2kx/GsJ7Q+zt68S1m2VUxutoyqvveZvM20GJ+oHxrDNllCkk/4OjB0/dTepKvd0Gere1tiyDLAsPyr5j9YwPqRWN6r7cam9IsA21zLD3sKze8cKdqPgSTBg02x7C6q4qsqWVDLhnu78MrZGwECd4IxI2r8ZsXf+HOqd4e9bKxJILASWc7VXbjLseAPPjvXPLJmlwmaxxYY8uzFX7igks3isd8+YxJtjY+8yWO5jIOfJBOcEete1V/WWrNi6EK2dot7V2sTtCCSSZkR6UeT/h7fVd3ho5LQqm5kZje5AAjvA7epxVLW9FuaO4guICSCwKQATxtUY4+/Fc7hNbtHQnGX2xMjb0ZbaAp80gTjI5/hV1+jMEYkjAmAJ4B7/WrvUNSwdYTaUJaDMncO4j4zU17R33tFyyhNhaByRExx/OkN465M5ZtyDx6cUvBj0NR21OYMZpEH96qOf9h/gUqjz+9XKKC/g+mh1BR+cff+lNbqafvT9D/Ssf8Ai/jTW1g9R9xXq9pHH3Gaq71Rfyhv0qu/VG7QKy9zq6D80/LNcXrCHuR9D/KrWNexLyfJpW6k5/MfvH8KifVE8mfrQIdVQ8Gn/jh606oWpe4W8al4tCRrRXPxgoC0F/Grgu0K/GCu/jB6/rRYWgo12ub5oYNYPX9aR1I9aLCwmTTd9DjqCJDEggkGcR8K5+LHrRqBhE3KablUG1Q/s0hqRTUkSy/urqvQ/wDFr61z8Yv736GnqCqCDXKYDVI6xf3v0NcbVjsSaNQmvcvT/c10rQ/8Wa5+N/uaNQriEBTdxHFUDrqX4yjUP7Qno9a1tVVDCKAFU5AAEAD0FWk663cKfuP51nV1qkSDIPcV38SKX2sLa8mjb2psKSHZVI5G9ZH0JBoN172j0942ltXN7K7MQATjw2WZGOWHes/1gbnR91wbZwqXG5BE+VlC8nOCflihR0waJTWOYifAIntJLO2c1wZ8jTcUj0OnhBpSlIr9cedS7AGCqj7AdxipNT1cra8Lan+UYILHGwY92C0HsSAQZqyejn3vwmoIA957ttMDH5k/nQzrmmYKrCxtVVKmLgfGOdvHfIFcqTtnTlyxUEo+DNhuaaWp/iL+7/1Gmlx+7+pp0cesburtd3j939TSpULUeo7bpMSQfTOflPP0qLUaJ90N73EE+vz4rXJZQsrbi7PBh2Zc8jDe6B3j0OOKt2hEncOQcYGYAYxJc4H+/bs+qrgp9HfJgG0FxTm23wkj1jj54px0ZBIJEgCQD6/T1rUX+k33bd+zcETJa4pPp5YheT8poZ1C01tkA2h8yqszICDA2y3mMNMAT5ogSJ2j1FmL6bT4Bq6Esdqj+X3p7WthClsngf39ftVzSaE3BDXNjMP2aMG845B8oj4Y3cmuv7PXARtRbjST5c8GPzRGZ5/lQ8yumxfT7WkDNReIwnm+oA/jUKNdOAsTMScGOc/yrQP7PMBtKqCDIUuoMmWMQQO3x44qhrmFuVR90CDG5gNrH826DgHt3kEzhrMnwJ4K5BfjXe8A8gYEjP8AQ/2anSxfJHlmfhH6jFTWbzESrFjmNqgwcwRPA8pOOYpiMysRda4sLMbDOIyJgcGZ9M0+4T2kPa24JiTBIMGeOcR8IqFHJMTmYABJJJ9ABk9q5d1TDfyxDBlMeiAk/DkfKfvofZzpniNbvujBSheyqXNpOy74fmIAKknKme3IqJZlFWyo4dTpFXqPTwiWnDF96AsWMAE+bac+U+Y8/pVPTiTlQQMwDkr8CZA79u1ba/0q2+9WCFeD55hwVIA7AwEE4Oec0H6jd09pFt21JmclxJnapOCDEKMTBjHqcIZ728nRPAlv4M+hc/ur9V9CeOeB6elONtgYBDGYME/fjjNPt3ra4knAjIEZz3zOKgB2udqQXErBBEHOSTH0ArdSMXBEhsMBJz64/wBxTLdtuRuPyH8K5ZukyZOO+wbeQMQJEkgCfUc8VOzllB3zHAICqD2klRFGpiWNEPhNEy32HHrH1FJrLkSOB3bHYmMn0BqZbBJPmUAe8ROBI5IGBJ5qzoYguGJKnsN3cnAEBgYEfAieaHMO0gYbT+gJPABkn5Ac0hauR/lv8isfoTRrR31kDMk+Th5AY5ZFMpG0QOYOcVKumZidgbDEr+08igEAkyQpMqABIkmB7tLugsKZT6d04XMG4A45WAfqCGhvjHHeKut7NqwKtdYSCJUBTn0JJig/V+pW0HhPuYEzKMu4FSRJg4YZM5BB5PmAAXvaG5bHlv3oIJWQzA4wu4tAM4OMSK5X1Dtppm8umgopqa/G+xven+yti0oRWZgJ95xOc/liidnpVpcgKPjj+NeZf4tu8DVD4EpHeO9sx681Hc9otQ3/APqHHZkB912jCgz5I+bL61Lyqq3EsPyv5N37WdZtaW3iLlxj5LYMSByx9AB39SKAdP8AbezdwWFluwYY/wCckg/WKGeyXRbev1ng3r5llJlW3O8LvgM0ggAGfQ4is77W9LGn1l+wJi05UEkSR2bAESCDHxrPXvwW8W20tz0tVFzzbt/oZ3D6dq4dEPUf39a8l0ocGbbMp9Vbb+uKLN1LWWlB/EMQcZcOR890+lVrRm8UzXdR9krV2TAD87lME/OcfpWB6t0a5YcqwJA/MA23P+ogA/Sr3+JdaP8A+7/otn/7akHtZrBy6/W2nf5CjVEnRMBJo7jCVRiPUKSPuKVH/wDF2rHdB/8AAvfNKi4j0y9j03UMtq21wktcUMAJ3cmQQCYgH4ZnnmiGhvb1tlixcAydsAbt0esARAxj0zQzW9MY7V2MTAPvIFIjaEDwBEiMZMmQBRG3owoc3GKoCAbYG4tuxAYg45MAYkzUM9BE9u6CWdiBbUCA0KC0DiOQDOP09IRctl/IdrZhkRFJJWSfEcYxBx9MCn6R3dZgLKnByqyCTL94PfvHzFCNPplQySGLe6DtPG4eXvHaT2nikmD3DtxoDEXOwUONrEZkcRIPYT2E1S01i+X8pRRAjyndAyJAImCo4P5oPc0zp8Iu3awZVGJDeGuQOTMhVWCY4ojb0RaXDFAYiYmBzPYkj/eYwBQ25c98XIuAxJVNu4EbQMMCeZ+RmqtvVadCAVUMSJXAIIkKwAIxMfDmq+p6ffO0ow2MklpA3YxtBbyiDJYyPTmRM3Rksqo8QoZYwzbTnzHygDJAIyZyT6y02J0/Be0esTYyWsJM+QJbVsd4gHMSROB8fLDqHJW5BUHaZhDuXA2rIBLcTHPw70/8PcmAocwTEwBCkbVf1wuBjNENPplEKWkASq7t3qCM5YAkekwaVjpUBdF7M27d0u9wkbzCp5Q3lgqxknjsBnn4UT1RRAQQoYqQAYAVIJIAnG0kE8jIAmo+p6pSpE79ikHaDhuFMj3SMMFj+tCeo9MbVJtDbN5WSUkkATCqphThZk4gickl25cslR0rZFPX9Ts2YxdLgEiDtEmTkge6MR3mOcmqvTND4wuXGsEFVZ1XeFkqhCqQVLEt+8SPkYq4mh85I3PcLhT4e4C0x2md+IXajBmGTJwBFFzpbPiNuKhjIG6BuJ80fECcnuee1bJ6VsYtanuAtbrCqydKm6cgoCABhVB7z6gjMziKra03nW21tU0xBYy8WwQdmwgEeYyrcDH1olqNIvuhY23Z98gnzmWZUhSpyAc+6OIJqymksXBctC44WV3gmZCgQJcnvwfNHzoWSmN420ZrT37jiXYM3LECT5Tgk7YEeUfzqRbSQ5lNgZSqn33G+ADBAMEzB9eYoj1j2M8VlKXvCAEAHdcHH/mT+gAolo+hWkI36lr91AFDMPcCwQAg9IgEz70elW8qoz7Ur4AWmue8FYsotlkLhHCS4U7g0cjAEnJ7TQXrfU9o2BiJ2MQw5KqR704iSO844iK3g6KE8z7rh4UXLp28xn3cny493+FRarp5ILHTaW+ZwpVSwEwIdsHaCSTIOMDvWMsjfBUsLo87ue1f7IBFh+ZBEFgpBYr3MMc9qsdJ6o960zI1w3ULM5CiNnMmcuwG85IkMwkzXeu9G1bbj+C09lVJMWlTcJGRutgDbM+8BjmeTF7Hq6lwC1q9ehFLq0QYO0KpDGYOQMgN6UtbMtDumB+vX9xDhdm+SPMzEy3vS2YYjH8uwbx2iMkxA9B3MfHivRbPslrRcN39i7mUYXCrIwOchsr8jB7RBonrvYXSs25ri22AMiyCUzhSUOJjPljkk8ZgaxSZ5EykkKBJ+GSfp96vXdDdtEeNba35QVDW9pIkiYgEjnPevQNP0fpujdHFy7dc5tiQxAyZACLmABJkZ+dc6jqzcFxxf8ParQ5soQCVwDcU71kgxC8DvGWPtVyYHQeI1xfCLo4JO5A8oCImUUsJBjA70f1Oja5pRdkNcG83GcSzAFx7zDdIAxPoKqJoLp2lGF0qebVwMwzyFEv91FcGtdLZsncMMpBjEzyIkc9opWvJ0Y8LrZlLpdkXLiKwwxz9jRD2j6TbtWwyTJaMmexP8qodNubLqkQdp4n4EAcT+hq37QdXF62FCkbWBJkEe6eO/wClKKWl+5plk0/igFbsgiZrvgD1qFbhil4hpnLcSwNOPWlVfxTSoFcT3XR+0Fh7ZG62wEEzAkux3L5vkMjvHFWrfUFvMyrbDKILRgpuMmQYVfdbjPPzqnpeklEJICQFDNO7ktnJZTEQcZJHoQItNft6W9cuqF33QFBWBP7QsN4kebdEnIhhmh7HTbD969t2gMJUwd0MeSybjMhoUECMz6Gaga663AEtljBAYqQGnI3XBIAlZIJgQJJ4rPWuu6eEe+29wwYZLBSdywTHmGQYmCCOYzK/tUxK+Ehe08B3QZQqCI25lfiMwBgxNAWGW6vasl1MbipLMnvMwzwImY+GNoNTa3VFfMwjALSQCQCIXcMSScc9we1C9DdLC44REXaSpKzu2jbuCz5eBERJ4qw90tC228QgLnae/wCYGYBAG0RmTzHCbGibT9Xt3mtWjbYtEgH4GCDJAII4if4zaOkE7hcjG3bhhkZUT/L1+Amtf2W7YC/vBcDcT7u8KgOTPcSROKz/AFbqV63Kgi4gGwA4ZYVQykADs2I+ueRbhwgqNUyvpg5bxCtxrZA3FpC7pkHaxKzuJgg+92qC69667AuUTzTzvZoJUF8Qu7zSsKSCPMOQ/jgkXWdpdm8rJO1QoUKYEwCSIkDLEiZNQ/j3K+KVYLICPDbfe2wG4GYEDvEEc09Ik0HNOblshXCFWydgAhCAWJJiASxjnOfnLqNVeHC7F2wGLSJBPvLgqDz9BnNBWW7t33CwtjY6NiCrny+UkcFZzjHPcuOrUMACPNgzAnIOUnBxGZplJmgsdRg+Z0CgEMd5gZGRg4wef+95bxElGVQSIHb54yZz9D2jObsXJRn3KQpBaQDukkNG2MwY+RmKI9LZYFsYLnahYbmbcRAkMcRiOTE0iglq7lyQq7jvIjHvAbc8Ykx3xnsIqt0/VhVG+2A9zJMYbLGZGSQJMc81a6qEUsFUk7CGZiQtsMBGVkLLGT9O1DURtpcurqhDABQ7KVaIVQII/KBEnI3cClYghq+sKu9iYCBmZR229uB9lEkxVboV1Hg+E9kqPMpZWMmDk5Ynyz24qjad2RN8LtWQpA3gCDIIOTHpzs5M1NoeoKXZS5gQC4AILkGLakrzB/X1mGBdN9xc3ZIIJIYGJBzGDkyRE8N2p73bhgkMO7lWfjy4AjMyPgAuTVfU9WRSCCCscFd0beOOPdPJ+1Q6jqiFd6lYCiWDmBuAgngYkSZBmkOixpj6HcDwUZdoPqG4LDufXGalXqHumN07gzwpCEYKEmGmcGAIjIFB/Gt3Mgl4IPmuBVUAEyuAAeT+uMGuWTaa0VC+ERu3FrgKEltzEuX+Pp68TNNtrdIElJ1J0vcMsQWljx8u/PFStaAHlxMmAANxPM/vfWsrodfftsFu2Wa0SqrcUqwDNuOGU7WXy+sj4iKO6PWLcXdbZXQ/EEEd+Ppj5VstLWxwTc4yqyPXdPtmd1tDJkyin5Yj41QuaQARtWM4KiM/CM1oUdWxwfQ/yNR6jTUmqJUjCa32TsXDIU2z6oYGP9BlR9AKGarourtiLd9byjhLoDR8lfcB88V6Fe0Ez2qjd0u3j7n+/wC4qNy1JHm2q3KJ1GjZBg77RZR/1b7Y+QigetuWyx2NcKmCNwWeODDZ+dek67UuTCSR3aY+inv8/tWa6t7Po8lPK0TMYJ7ggT37j9aNglNtbsyPl9W+w/rXPL6n7D+tO1Wla221wQf0PyPeoaDOyWV+P6UqhpUBZ7V1fWHZbFt1EmWDNCjyqV4gKSOQduZ7gmsg9xy7rbVmtmG2IA0IGgEwMwWx2yO4q+nUuQzKVIXcAVbbAwpg4GP61Da0SpaZ7RuDcCjbSzl/dYf6hLDn1kDmlR1Sd8FbwEZPPOXxGRtB3ZJGWPHzwKOdH16W1UeHKK8uYPGCzbZAB8qrwZ7Vmzr18LdAiVyFCg4bcHZRg4GMHPwot0DX2G3G4zByGLIFYAKpkEv7oG2CSwzA+qoItWanqTi5tt2iPdAVQsYBkwDhxCwQR5SzRT7t+7K2iiqSrNcd32kgOq7hsDkyWtttJ+kVnFvXRuub7hFkBbYK7fdkKMZAyccyCPmzXNvULYu3bl4kQqozQ0QiO+FAAZwZIwcRFKi9Zc/xHbRQp2u6O3A8QIgwW3A7ZJEAebI4gUL6fYckbAxDwXJYuWucO5PLvKyeYx2xQvQBJ1AdQj+JZDAyAm5tjgnE+Zj8+05rd6fTBCYeeFVxue2xMMRgA8GOcyeKfBMW5bska7EOkb1UZ2kTsJDbQZJJIkE5KgyTVrQ2hduAMLZQqXYMFEiQdu0gyPdIiO30Wk6iBFsBArJsuEtgwMtsAiSD+b0A9KoWg1pvC24uhUBV92xi21d0+5MgqCYkFcEgkZrsM9r7zDxrhZZKASCFgKw3AYnIJgDOAZzFZHR6yRtycHDMHyf9RJj0weIrR9aABNlk8kCcERsYqxUggj+HlPFZbX6ZEvFbbsd4V8qQQGkQFIycAfSOc0GcnT2N90XSI2nN9hJvLsAmSBOxoI5YsQQP9PqYq/pLRs22dlUuzF7bxlF2t5Sp80qCfMCZABnEUC9iOmX9NZvvqwypLCzaZ4ltxWQoJbzMwAMfETNEek6e8yu98hU3eHaVgWOxgrBmYnbBUHgSSOewRSdgvreudrgtuNjXCQrB22kBGUhuyyZg9p4xFFjrVRdtq5sZAimV83mG4YBBgg7VMMc8mRVHr/T2bbdtKpS2IINwruDGGiDIIAU8jiMZlG1Z8JF8M7rezfvIZ5VdxIufmBIWJjiRVVsF7lbr3VXtG3dYhVeVKFFaG8QGCJ5ja3rAkwcADaYXHWCEt22BgrEMwhtyksN2STzWkbpjtbaLi3FtvNpWf8hO52dixzuVgsfuKfWq+h6ba8K80EH8QyG4CYAYqJO45IYOCQRkDJFQ/gVXySaXp9m5+c+UIAmZKlYUhB5yWYA9vuYoZ1Sw63BYRtxJXb5vKxZSInbI96DmM1d6V1B0ci8jOLgZQJ2lm3Bi3MtyZz3mtwIY22dBAQv+bBgN88QfSQSPgRMdAzo/QLNqyqsWa7aA8RlZvMSDGeygAjj0+resdNdk22ba7Dm6xXcpkCECbtzk75BERtB7RRTVOdhAAJuOdiEHAZZGc8mSZ9T3NUuqNd2B1UXQuCm2SpmDs/eLGB2jH70U0OvB5x1HVnTs9i6zoHCsWJdwogAKyKVMe7EGV8vxq9p/B08C3fdHaCr5a0UBAEsU86mRAn90bh31/wCIXUAm6lu55GC2j5RtGGaSCQIiR8Rwam/w7b2Wxabw0tqVgAGCVAbaZDB8RuJ5zGDTsz7YL6V7UlcXrYWQAbir4tvO0w22TbORg+taAXH3bSpUtBAI8uZld37wYZX0PGDUb6vT6REt2sIssuTlvEYk7zndJJljwPlOcPtfaFwvbINyCzBSzG4A2CBH7sRzGcela2T2opUzQDUuzbUtsxmDCkKvEksRwJGRNViqbN14pcYtHhqx2iBmZHmIJIM8EYihl32rfZZe+HsWbu0pcZCBJO6dwkPuXnPE/S/puq6bZ5Liu5JCsXDE4ksuScbh2xx6SOVkrClxuM1V0vAgKojavAAAiB3OPvVJun7sDknELOZ/rVxdUNrXCVt22IVNsljAEspg+p5mKn1vtRpNESrvbkmW2ftGBY7ohfyr98j6lpEvFJ7tgPW+yTXkZSrQBzCgTImC0iYmsb1f2aTRBb34lWcXE2IFXcRhiwljx8RH3r0fT9U0upB8C+XZz7pO2WJ93w5DD8x47Gs/7Q9b/CME1GnuLuLbTKMrbTtJHnx25AORimqZEo6VsrPNNRY3MzWrbi2SduCcfMCKVblPbzTgQLNz6Kv/AOVKjYz39iO5aS2fDR2ZlI3LZtghSJHl54nJPBjM5p+h1doSbg3Gf2YwDkQATHJjuOAOZFFbnQ7GmUlbr+I6tbbyj8wwqpEsJ294kLETQ3Va5bcrb06kkli37P8AMQx90kH3ViGMczgAzZ1u1yXjpbSNtu6Z9yEkKbhwNpAkK3miSS0TMETmaPVdUni3dto+NelbyFHJ2sB5025B8qyO8nGAKV7qtotbu3bq2zdWQloBiM433GnaAWYZzHoQII6bSoLfiG82xnAUsyGQGZ28zAliRuk88/OgfPBa6e8qUW27MRF4XWgQQFa34ahty7mMLIJmOIohoi9sKi27VlSxcnhmfa2QOxifLGN2M0N0mut32Lo4VLYLMdsKSWOAyjIgGZPLDHIqXUm5LsrltpJgjgypncVABIJgz6ZHdNGi9wd7TXLSXw12yy+I1q1dZWBtnY4Ku1x1DbtoE4GPzdwW1l+8LJbSgi3BJ3AsQJEbACNwMnJO3MgmKz/Wepi5ptQjI2By4yHBgndMNADHkkCMehrpwv37SOLQub0UgkIoA2AsNmPQ7SODBIPBKJT3dAjVaS8WXUXXWCT5NkEgjaGYgzuOwHjBJ7zOr6ZdW7pgjMCTtt3WADBQoIz3DQFMAA8cc1Q0GjVbha4Dbt29pVRJ2gSj7xtKljv+MD0KzU4uhVZFS/bDb/NbZlglQsgAAflJ+FBSRPprhDlLmwtbXdaYnLq20BmxkwUBAgZnGYitezS3yur1JfxluFFhoDwZCHcuRljjiCJOAB+g9mithCmsa4bZLWka2p8y29qDzSVXcACAfdIAEiTf0+v/ABZVFY/hlSWYwBcCgs1soy7FPvbjgjYexYUC55QZuAajzAkFiGySAm4tDhgJgorQO8wYmrv/AIVbbarjcFtqAG3QFBCsXc4kiTn4VUuOFGxFxAUztMwwyoByBIHHmkAk9oemlvDAyzMOFfzFWlhuYTtJDTHGexqTSi9+FtuJZJXaQF4BEmIKmAGmexGJyK83fpZe5rrZ3XLyG0lkku4e212YZlG4wmyY7hjXo98bVATCrBaRhljJiJJMHOI796da6kAHSWCIrNEhdoEMpZeIxyPj86aInGwNe0yl03WdiFQ8ZDBkXzKDzGVyfQzGYcgN8XAX2ou0QoADebcAWIgYnj94mRTPxg1QaF/aQLi2XYzG4ltr9ywMEj3Qfji1b16FxalE3kAiRKgp4m0g5J2luOd/wFBSqiloLdqxdQ3t4a44KOxDW1tuu5lYtxuAPM8nIMUZv69WBa03lQEqREHa2T5TtKiDHrA71Q611UadEtWmQMBtQcgDYG3kkxKwzY+XpVPR6NLe1WYkhF/ZBmIO1RCARAXadvw+9AktyzqLz7dwvsNxBXYikYafeeS47YPGBGKJ2jbZQWA8wEhgZLdpBHHlMTGFBxNC9Lq7dtQoO1EUKOCAA58q7Y25YDn4fGhLdS8SWQ31tkgMPLub90o0khCd2QBieCJoVhJRr5LFy+qXblzTknzDeqcq5gyF7EhmLeu8Gq9zUai4q+E37OST4hP+rzBcyZYnJ+dGtMiooFtB4SHKjJJaWLSZLE7Zknvk110UswU9wYgckbufzHP6VdGMptLYzw06rv3DxDciWuAbh+8AeQOPsPQViuuezBQm5pwWQZ2j3k+Xdh+o+PNejanT4kGR/eaokAfP5dv7/sUroh/dyY/qPtn+K0VnRX7e3wmQi+GLE7EZBuQ8yHyQZxwazzaVrZDCCJm3cWSpgziRyPTn4VsevezdvUee3CXcz+6+O4/KfiP1rGFrumcowj95GG5WHxHDD0I+hp8iTcXuFun9eZSTczIIkcEsIIIBCiVBGB2Airze0ulICX9ObkZ3I+3dho3qCBgkY4j0oJatJdDeGQjlT+zYzJBkeG55JiIbOe/YVctnGD+v9ijccp+xq+l9MsahjcS94RLQlsFVcQhY7T9McTBGZFR9dvXrbBiXuK1gK3jXTcMuDuIAIPEZ4MT8sobZ9Ku9L1ptOpZSyiZWQJkEckEcmeDQTqKe6lWlsddQKJQg5wuyOe1KjSvcNz0Pwjcd5cXGgbDhYUzvLOZ/eIgYmJ+Geuezl29cui2VtWhA913hQH2qGcQWkAEKxiTJAWK2fT7xS3nL+bdiAOXLYEsCCCMEzI7RS1vUUTzEwmNg27iCccGAScyDySecwvwdMop8mV6d/wAOLLLm8xLBJYCYO5d2yYkZI3MMcxmtO3Rbf4X8LvOwW9m6VQsJPpgtCCWMgleMxVfRdRt3WezaBQ2kUkmJBwQZGI8u4HA90/Gh+r0WpvXCtwFLIYFr1t/M4AyECyIkAS4EZz2ooSUUtkS9N6La0lgqr/iNqEiEGW3AvsAYFpiIk+6PjNjS6q6rHZZZVbcfCdhv842gld0ySe2ecVXvatlVE06NcMllUkbgAwR+SDJa5EAcPxUmv1QsC141sqX8mGW4dxJPlZTOJAGOF5mKXJSpHepXEu2ryBkh7bifCKgu0qzs4XywQTMZx6RQLplrUJprSJchrZKPbUjgOztcJbgFCg7QSJ5gGblgXClt/KxzAO1oTAMCZgwJ7yO3M1hkz5VALs8BGY3oYA7gVGwYiIMiM96Ymrdlc2WU3QWBdgN4gkHcc+UDIyw78fSp9Xpyq/sWZkYSCQd0NDqd0SwK+X1yvMZvazV2nRg1tyH5gknmNpK9pE4OJHBzUT2A8bUPLJuRleLewAygmASY2/PmQKLLZPowi2ZPmUlmG4LgIhUnz9sJI5++R3sqjCxYtmFdQrSUAW2TbVyWU4JwR9PpQ65o1S2yI6hdVdWyylYcAu24I3YlTkQMqBxWm1OgVrsB9pHvjbgxtWRsAg+4oPcAd5pWT5GfhrJhicSGtjbGMBV8pE+vByJxFc6c1u1dNsLsOxy7jaU221CFieJltwx3PrFc1Sqr21a4u8yu17qhjFr3gOYkqvDTHxJqO9uktbuWwmTuEDdCMDDflIKmWzyRGMIoMXdAzgOXgQIEKZyXCkkSAS0RMCcelYz/ABxcsT5A3ldtsLh1Z1Ad8DG1huE/5eJyKOarXvY0gCIS0MQEkjhn87GQoJULnH7QR6AJbu3brFHtWluEEkSHxAaDiGxJiMk94iq2IlfhkdjrOq1bWdlu1AZX98B9pVgRgzMbuDnao5BAudJ9n7dq9d1OqNpkHmtgndbC7w283H5eZAA4PcggVS1mgfThbieDbCGReDKrghgJUDEELJnk9hBNZ7XdRN7Z49xRZ8Rv2ewmWIkbgkMYJXykfGOwX4JbrkKajqR1Gq3Ku9HY7SgkBBDM7PED1JBmFUGCCKK6rr/4fYlzwGSVuEQzOUM7DIw7YYwIgDvIFB+nafV6wC2jHT2ysXfJIlvJkj1nAkYxECrWl9nr9gOFuK+4ES1oSUbEvJkrgECQJY+ppCTl4Dg6e90t47LbQKBtwx3YZY5AKgRPqPUYYnT1RN7lCskn92Zw20jBCkcdmx8QGm6nfLo92EDRcH7PxSQUAnabgJx5cK3BMVcd7hBcHwwp3HdbgqSuVYXMssTODEGR6stSTNCdNbSYtYCjczWdgggExI4zxz86f+EVjDSo9VgR9wQPnE5rO2eq6lmZX1igENJGntkEbZA2ngzA57/cl0bqUpsuE7lUFmIUSCJnykjiCf8AvFx9mYZLW8Sxf0dyy3kDXbZkBVCgpJ3T5iNwHwiorloEAwcgQCCCJ9QeD270Z02oUjOV/KRx96ddsCP50OLMtZlNQh9Ij1oZ1PSpeTa67sYbjafUH+/rW8t6G1IYr5ZCwxMEmAZEEEjEYgz8MiNd0tGvFLUZmATjHPr/AA+XaZo23o8j6t0ZrUspDW/Xgj/3h+k0Jr1VtA4JBB5IbmB2I5/uKyvX/ZN1HiWUYggnaB2Aksmcj4dqLMHyZrTaR7ki2jOVEkKCSBIWYHxYD61DWh6f7Ma3xraW0dDeA2XJKoVYcm4MRjjk+hxWyvew2kH4Q3H8O5cVRetG4NrOoIeCvrca0PKeJHOaY1Bvg8srleu2ugdPRQp01y4VABcAEMYyf8wd57UqVl9pgroF9m1d0sxMaUkSSY/aAY9MMfuaFe11w/i3yfLYQrn3SdskehzSpUy8np/c23/Dm0v4VcDIYnAyfDtZPqcnNS+0zEIpBg+E5+uwmfvSpVPk2j6DNf8AC079Zd3+bar7d2dvnXieOT9zUHthbBuawEAhBKCMKdyiVH5celKlR5Mpf60buwg3WjAk6USY5/Z2xn6VR6a5hTJne2Z/1AUqVLybrwLWH/IPclwfiPMI+wH2FU7w221K4JYSRif23ePkPtSpU2ND/aoRqtJGPJqTjGQIH8T96uaww2mYcs1wMe5yeT34H2pUqPJK5ZS/4g6dAttwqhhfcBgBMbbpieYkAx8KOqg/D2MD8nb/ANoC/wACR8iaVKkT+pkfV/Lp1ZcMbQBIwY3NifT4VnPYcTeuA5B1kkHIn8LeaY+YB+YFKlQOXKMr7RXCeST/APyD3/dtKV+24x6SaG6Y7XUL5QdxIGMgCDj0rlKn4OeXrNd7Cal/wVw72nx+dx721n7xVs6lwtkh2ltLZ3Hcc7t26fWdqz6wPSuUqiXDOqHpiZjpLkq4JJG09/RxFFr19mXazMVDMACSQB5TAB4Ek4+JpUqvwc64CnUbKgXIUCLQIwMHdcE/YCjvspaU2bsqD+zvcgHvZNKlTfBrEs6BB4NrA5I47AvA+WB9qtaY4+9KlW0TlzchPomTB4k/w/2rI2rrfiJkyLiAGTMGwxIn55pUqynyax9Mfz/ZpU06bbnlX3U/KPVx/AmpOmZt2Scki/J7mL2J+UClSqTT9QzQqCdxyxYSx58tzy55xuMekmsT/wATMfho/wDVAfRbl3aPkO1KlTQT9LND7JIDpgSAT4uoEkTgam6APoABSpUqhgu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5608" name="Picture 8" descr="https://encrypted-tbn0.gstatic.com/images?q=tbn:ANd9GcQbL3qWh3Tr2SQC-p1-Dm0D8MhdPp1mGmg08L8kt_GL7yRYQe9wH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746201"/>
            <a:ext cx="4572000" cy="2568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2918" y="803275"/>
            <a:ext cx="8686800" cy="5197493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/>
              <a:t>兔子</a:t>
            </a:r>
            <a:r>
              <a:rPr lang="en-US" altLang="zh-CN" dirty="0" smtClean="0"/>
              <a:t>:</a:t>
            </a:r>
            <a:r>
              <a:rPr lang="zh-CN" altLang="en-US" dirty="0" smtClean="0"/>
              <a:t>你是跟谁去的</a:t>
            </a:r>
            <a:r>
              <a:rPr lang="en-US" altLang="zh-CN" dirty="0" smtClean="0"/>
              <a:t>?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柚子</a:t>
            </a:r>
            <a:r>
              <a:rPr lang="en-US" dirty="0" smtClean="0"/>
              <a:t>:</a:t>
            </a:r>
            <a:r>
              <a:rPr lang="zh-TW" altLang="en-US" dirty="0" smtClean="0"/>
              <a:t>我是自己去的。</a:t>
            </a:r>
          </a:p>
          <a:p>
            <a:pPr>
              <a:buNone/>
            </a:pPr>
            <a:r>
              <a:rPr lang="zh-TW" altLang="en-US" dirty="0" smtClean="0"/>
              <a:t>兔子</a:t>
            </a:r>
            <a:r>
              <a:rPr lang="en-US" dirty="0" smtClean="0"/>
              <a:t>:</a:t>
            </a:r>
            <a:r>
              <a:rPr lang="zh-CN" altLang="en-US" dirty="0" smtClean="0"/>
              <a:t>是什么时候去的？</a:t>
            </a:r>
            <a:endParaRPr lang="zh-TW" altLang="en-US" dirty="0" smtClean="0"/>
          </a:p>
          <a:p>
            <a:pPr>
              <a:buNone/>
            </a:pPr>
            <a:r>
              <a:rPr lang="zh-TW" altLang="en-US" dirty="0" smtClean="0"/>
              <a:t>柚子</a:t>
            </a:r>
            <a:r>
              <a:rPr lang="en-US" dirty="0" smtClean="0"/>
              <a:t>:</a:t>
            </a:r>
            <a:r>
              <a:rPr lang="zh-CN" altLang="en-US" dirty="0" smtClean="0"/>
              <a:t>是春天去的，</a:t>
            </a:r>
            <a:endParaRPr lang="en-US" altLang="zh-CN" dirty="0" smtClean="0"/>
          </a:p>
          <a:p>
            <a:pPr>
              <a:buNone/>
            </a:pPr>
            <a:r>
              <a:rPr lang="zh-TW" altLang="en-US" dirty="0" smtClean="0"/>
              <a:t>　　　</a:t>
            </a:r>
            <a:r>
              <a:rPr lang="zh-CN" altLang="en-US" dirty="0" smtClean="0"/>
              <a:t>日本的樱花</a:t>
            </a:r>
            <a:r>
              <a:rPr lang="en-US" dirty="0" smtClean="0"/>
              <a:t>(</a:t>
            </a:r>
            <a:r>
              <a:rPr lang="en-US" sz="2500" dirty="0" err="1" smtClean="0"/>
              <a:t>yīnghuā</a:t>
            </a:r>
            <a:r>
              <a:rPr lang="en-US" dirty="0" smtClean="0"/>
              <a:t>)</a:t>
            </a:r>
            <a:r>
              <a:rPr lang="zh-TW" altLang="en-US" dirty="0" smtClean="0"/>
              <a:t>又多又漂亮。</a:t>
            </a:r>
          </a:p>
          <a:p>
            <a:pPr>
              <a:buNone/>
            </a:pPr>
            <a:r>
              <a:rPr lang="zh-TW" altLang="en-US" dirty="0" smtClean="0"/>
              <a:t>兔子</a:t>
            </a:r>
            <a:r>
              <a:rPr lang="en-US" dirty="0" smtClean="0"/>
              <a:t>:</a:t>
            </a:r>
            <a:r>
              <a:rPr lang="zh-CN" altLang="en-US" dirty="0" smtClean="0"/>
              <a:t>真羡慕</a:t>
            </a:r>
            <a:r>
              <a:rPr lang="en-US" altLang="zh-TW" dirty="0" smtClean="0"/>
              <a:t>(</a:t>
            </a:r>
            <a:r>
              <a:rPr lang="en-US" sz="2500" dirty="0" err="1" smtClean="0"/>
              <a:t>xiànmù</a:t>
            </a:r>
            <a:r>
              <a:rPr lang="en-US" altLang="zh-TW" dirty="0" smtClean="0"/>
              <a:t>)</a:t>
            </a:r>
            <a:r>
              <a:rPr lang="zh-CN" altLang="en-US" dirty="0" smtClean="0"/>
              <a:t>你！飞机好像来了，我们把行李拿好，可以走了。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707904" y="2708920"/>
            <a:ext cx="2500330" cy="4286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600" dirty="0" smtClean="0"/>
              <a:t>Cherry blossom</a:t>
            </a:r>
            <a:endParaRPr lang="zh-TW" altLang="en-US" sz="2600" dirty="0"/>
          </a:p>
        </p:txBody>
      </p:sp>
      <p:pic>
        <p:nvPicPr>
          <p:cNvPr id="8194" name="Picture 2" descr="https://encrypted-tbn0.gstatic.com/images?q=tbn:ANd9GcQBFH8aPSrTsgqN3_C5yrODtWngGlV7GLC3hbgo5EUOxhrx91K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18872"/>
            <a:ext cx="3055670" cy="215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3"/>
          <p:cNvSpPr/>
          <p:nvPr/>
        </p:nvSpPr>
        <p:spPr>
          <a:xfrm>
            <a:off x="1441626" y="4994037"/>
            <a:ext cx="2500330" cy="4286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600" dirty="0" smtClean="0"/>
              <a:t>How I envy you!</a:t>
            </a:r>
            <a:endParaRPr lang="zh-TW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934072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7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说说你的旅行经验</a:t>
            </a:r>
            <a:r>
              <a:rPr lang="en-US" altLang="zh-TW" sz="7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7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0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talk about your travel experience</a:t>
            </a:r>
            <a:endParaRPr lang="zh-TW" altLang="en-US" sz="5000" dirty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222" y="0"/>
            <a:ext cx="2300288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C:\Users\owen\Desktop\肖雅婷\未标题-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58082" y="4071942"/>
            <a:ext cx="2263135" cy="226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004048" y="1412776"/>
            <a:ext cx="3528392" cy="936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lǚxíng jīngyàn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49387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1473</Words>
  <Application>Microsoft Office PowerPoint</Application>
  <PresentationFormat>Předvádění na obrazovce (4:3)</PresentationFormat>
  <Paragraphs>159</Paragraphs>
  <Slides>24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Office 佈景主題</vt:lpstr>
      <vt:lpstr>自我介绍 introduce yourself</vt:lpstr>
      <vt:lpstr>Prezentace aplikace PowerPoint</vt:lpstr>
      <vt:lpstr>林老师在台湾 review:14-15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说说你的旅行经验 talk about your travel experience</vt:lpstr>
      <vt:lpstr>Prezentace aplikace PowerPoint</vt:lpstr>
      <vt:lpstr>Prezentace aplikace PowerPoint</vt:lpstr>
      <vt:lpstr>说说你的旅行经验</vt:lpstr>
      <vt:lpstr>Prezentace aplikace PowerPoint</vt:lpstr>
      <vt:lpstr>　星期三見！</vt:lpstr>
      <vt:lpstr>我在台北住了十年</vt:lpstr>
      <vt:lpstr>台北的夏天越来越热</vt:lpstr>
      <vt:lpstr>我在打包行李呢</vt:lpstr>
      <vt:lpstr>听说那里的牛奶又便宜又好喝。</vt:lpstr>
      <vt:lpstr>你会冷死吧？</vt:lpstr>
      <vt:lpstr>要不然</vt:lpstr>
      <vt:lpstr>我对海鲜过敏，再说， 如果吃太多的话，会越来越胖。</vt:lpstr>
      <vt:lpstr>次</vt:lpstr>
      <vt:lpstr>把</vt:lpstr>
      <vt:lpstr>起来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複習</dc:title>
  <dc:creator>張超閔</dc:creator>
  <cp:lastModifiedBy>Shu-Yu Lin</cp:lastModifiedBy>
  <cp:revision>350</cp:revision>
  <dcterms:created xsi:type="dcterms:W3CDTF">2014-03-07T07:16:23Z</dcterms:created>
  <dcterms:modified xsi:type="dcterms:W3CDTF">2014-09-18T12:44:10Z</dcterms:modified>
</cp:coreProperties>
</file>