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1" r:id="rId3"/>
    <p:sldId id="289" r:id="rId4"/>
    <p:sldId id="270" r:id="rId5"/>
    <p:sldId id="271" r:id="rId6"/>
    <p:sldId id="272" r:id="rId7"/>
    <p:sldId id="284" r:id="rId8"/>
    <p:sldId id="274" r:id="rId9"/>
    <p:sldId id="275" r:id="rId10"/>
    <p:sldId id="276" r:id="rId11"/>
    <p:sldId id="277" r:id="rId12"/>
    <p:sldId id="278" r:id="rId13"/>
    <p:sldId id="279" r:id="rId14"/>
    <p:sldId id="269" r:id="rId15"/>
    <p:sldId id="280" r:id="rId16"/>
    <p:sldId id="257" r:id="rId17"/>
    <p:sldId id="259" r:id="rId18"/>
    <p:sldId id="258" r:id="rId19"/>
    <p:sldId id="260" r:id="rId20"/>
    <p:sldId id="261" r:id="rId21"/>
    <p:sldId id="265" r:id="rId22"/>
    <p:sldId id="266" r:id="rId23"/>
    <p:sldId id="267" r:id="rId24"/>
    <p:sldId id="268" r:id="rId25"/>
    <p:sldId id="282" r:id="rId26"/>
    <p:sldId id="283" r:id="rId27"/>
    <p:sldId id="262" r:id="rId28"/>
    <p:sldId id="263" r:id="rId29"/>
    <p:sldId id="264" r:id="rId30"/>
    <p:sldId id="286" r:id="rId31"/>
    <p:sldId id="287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>
        <p:scale>
          <a:sx n="114" d="100"/>
          <a:sy n="114" d="100"/>
        </p:scale>
        <p:origin x="-8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90DDA-B3CE-420E-822C-475E1C2B6893}" type="datetimeFigureOut">
              <a:rPr lang="zh-TW" altLang="en-US" smtClean="0"/>
              <a:pPr/>
              <a:t>2014/9/25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2F545-83D9-4988-AA21-374F322A97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12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http://www.langlab.wayne.edu/new-fltc/html-files/chinese_audio%20Level%201%20Part%202%20-%203rd%20edition.htm</a:t>
            </a:r>
            <a:endParaRPr lang="zh-TW" altLang="en-US" smtClean="0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考试过了！    笔放回桌上 </a:t>
            </a:r>
            <a:r>
              <a:rPr lang="en-US" altLang="zh-CN" dirty="0" smtClean="0"/>
              <a:t>/  </a:t>
            </a:r>
            <a:r>
              <a:rPr lang="zh-CN" altLang="en-US" dirty="0" smtClean="0"/>
              <a:t>表放到桌上  </a:t>
            </a:r>
            <a:r>
              <a:rPr lang="en-US" altLang="zh-CN" dirty="0" smtClean="0"/>
              <a:t>/ </a:t>
            </a:r>
            <a:r>
              <a:rPr lang="zh-CN" altLang="en-US" dirty="0" smtClean="0"/>
              <a:t>课本放进书包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「起」不可以跟地點放在一起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879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Textbook</a:t>
            </a:r>
            <a:r>
              <a:rPr lang="en-US" altLang="zh-TW" baseline="0" dirty="0" smtClean="0"/>
              <a:t> 189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本来不记得，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你的學生號碼 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搬书</a:t>
            </a:r>
            <a:endParaRPr lang="en-US" altLang="zh-CN" dirty="0" smtClean="0"/>
          </a:p>
          <a:p>
            <a:r>
              <a:rPr lang="zh-CN" altLang="en-US" dirty="0" smtClean="0"/>
              <a:t>搬  ： 重的东西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3015-FF7F-42DC-98F0-B486C59B6A98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你一個星期打掃幾次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依頻率決定八個詞消失</a:t>
            </a:r>
            <a:r>
              <a:rPr lang="en-US" altLang="zh-TW" baseline="0" dirty="0" smtClean="0"/>
              <a:t> (</a:t>
            </a:r>
            <a:r>
              <a:rPr lang="zh-TW" altLang="en-US" baseline="0" dirty="0" smtClean="0"/>
              <a:t>不見</a:t>
            </a:r>
            <a:r>
              <a:rPr lang="en-US" altLang="zh-TW" baseline="0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45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把圖畫在白板上 </a:t>
            </a:r>
            <a:r>
              <a:rPr lang="en-US" altLang="zh-TW" dirty="0" smtClean="0"/>
              <a:t>~ simple</a:t>
            </a:r>
            <a:r>
              <a:rPr lang="zh-TW" altLang="en-US" dirty="0" smtClean="0"/>
              <a:t>有兩種 </a:t>
            </a:r>
            <a:r>
              <a:rPr lang="en-US" altLang="zh-TW" dirty="0" smtClean="0"/>
              <a:t>/</a:t>
            </a:r>
            <a:r>
              <a:rPr lang="zh-TW" altLang="en-US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857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F545-83D9-4988-AA21-374F322A97C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921D6-8E22-4EB6-8953-A0C15CCB42C5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DC119-6B44-4AD4-89D5-32739BA30528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740EF-51D7-447F-8C0C-B0FF985FCDFD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32887-F5FB-4E50-8E29-5CD9E2AF75C8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0D2A1-3D6C-4552-A457-6D4CE621B677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C2DF8-791C-473F-B52A-3AC3C388E62B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FAC5F-85BD-4378-B689-5437779AB2A7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33F44-E8A6-4CC3-B4F4-AD9304E6200D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8D4576-899F-4F0A-B034-31737001DCE1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0274C-5951-47A5-A70C-6892E5015DDB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48961-FD90-454A-93CF-3FF477BDCF1C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A285E-485A-4954-8323-15D7DB39A7A7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1111D-BB1A-4D1B-B998-6EBBFB510EB4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6FD2A-6614-41F1-8D5E-0F8EF70167C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CAF3A-6C86-44BD-87E8-4DBF7FAAFE40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0059-14A6-41E7-941A-324CEA398B7D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E4D6A-E452-44B0-9BBE-CC5B0C2C3E12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077A8-EBE1-4AA9-B0E7-CE6FB3094AF2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484B33-5921-4208-9BA7-FE820A0B9920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6889B-82BF-4968-B92F-D7B1E3EB22D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98F3D-C30C-4A35-B00A-B1DEA8E41955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A7286-AB45-412C-8BB1-D120A5B5D8FD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AF44672-FFD8-422E-8BBC-CCFAB6FCC21A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6C2E2AC-8738-4F41-84DF-044F2CF35BC5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6.jpeg"/><Relationship Id="rId7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798513"/>
          </a:xfrm>
        </p:spPr>
        <p:txBody>
          <a:bodyPr/>
          <a:lstStyle/>
          <a:p>
            <a:r>
              <a:rPr lang="fr-C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CN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课  约会</a:t>
            </a:r>
            <a:endParaRPr lang="fr-CA" sz="6000" dirty="0" smtClean="0">
              <a:solidFill>
                <a:srgbClr val="E35C06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756025"/>
            <a:ext cx="6400800" cy="601663"/>
          </a:xfrm>
        </p:spPr>
        <p:txBody>
          <a:bodyPr/>
          <a:lstStyle/>
          <a:p>
            <a:r>
              <a:rPr lang="fr-CA" sz="2800" dirty="0" smtClean="0">
                <a:solidFill>
                  <a:srgbClr val="E35C06"/>
                </a:solidFill>
              </a:rPr>
              <a:t>2</a:t>
            </a:r>
            <a:r>
              <a:rPr lang="en-US" sz="2800" dirty="0" smtClean="0">
                <a:solidFill>
                  <a:srgbClr val="E35C06"/>
                </a:solidFill>
              </a:rPr>
              <a:t>5</a:t>
            </a:r>
            <a:r>
              <a:rPr lang="fr-CA" sz="2800" dirty="0" smtClean="0">
                <a:solidFill>
                  <a:srgbClr val="E35C06"/>
                </a:solidFill>
              </a:rPr>
              <a:t>.09.2014.</a:t>
            </a:r>
            <a:endParaRPr lang="fr-CA" sz="2800" dirty="0">
              <a:solidFill>
                <a:srgbClr val="E35C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-142876" y="142860"/>
            <a:ext cx="9429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整理</a:t>
            </a:r>
            <a:r>
              <a:rPr lang="zh-TW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en-US" sz="5000" dirty="0" err="1" smtClean="0"/>
              <a:t>zhěnglǐ</a:t>
            </a:r>
            <a:r>
              <a:rPr lang="en-US" altLang="zh-TW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0" lang="fr-CA" sz="6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85720" y="5446745"/>
            <a:ext cx="8686800" cy="1054089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你一个星期整理几次房间？</a:t>
            </a:r>
            <a:endParaRPr lang="zh-TW" altLang="en-US" dirty="0"/>
          </a:p>
        </p:txBody>
      </p:sp>
      <p:pic>
        <p:nvPicPr>
          <p:cNvPr id="4098" name="Picture 2" descr="http://9.blog.xuite.net/9/4/a/d/13777284/blog_990022/txt/14707067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20" y="1890729"/>
            <a:ext cx="6096000" cy="4038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4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-142876" y="142860"/>
            <a:ext cx="9429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kumimoji="0" lang="zh-CN" alt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房间</a:t>
            </a:r>
            <a:r>
              <a:rPr kumimoji="0" lang="zh-TW" alt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6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5000" dirty="0" err="1" smtClean="0"/>
              <a:t>fángjiān</a:t>
            </a:r>
            <a:r>
              <a:rPr lang="en-US" altLang="zh-TW" sz="6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fr-CA" sz="66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85720" y="5072074"/>
            <a:ext cx="8686800" cy="1054089"/>
          </a:xfrm>
        </p:spPr>
        <p:txBody>
          <a:bodyPr/>
          <a:lstStyle/>
          <a:p>
            <a:r>
              <a:rPr lang="zh-CN" altLang="en-US" dirty="0" smtClean="0"/>
              <a:t>你家有几间</a:t>
            </a:r>
            <a:r>
              <a:rPr lang="en-US" altLang="zh-CN" dirty="0" smtClean="0"/>
              <a:t>/</a:t>
            </a:r>
            <a:r>
              <a:rPr lang="zh-CN" altLang="en-US" dirty="0" smtClean="0"/>
              <a:t>个房间？</a:t>
            </a:r>
            <a:endParaRPr lang="en-US" altLang="zh-CN" dirty="0" smtClean="0"/>
          </a:p>
          <a:p>
            <a:r>
              <a:rPr lang="zh-CN" altLang="en-US" dirty="0" smtClean="0"/>
              <a:t>你的房间乱吗？</a:t>
            </a:r>
            <a:endParaRPr lang="en-US" altLang="zh-CN" dirty="0" smtClean="0"/>
          </a:p>
        </p:txBody>
      </p:sp>
      <p:pic>
        <p:nvPicPr>
          <p:cNvPr id="3074" name="Picture 2" descr="https://encrypted-tbn3.gstatic.com/images?q=tbn:ANd9GcRRKW0n2r3cfBo-Iohw0iBumq_Sq75ncvnCS43tuRzsK8f7D-5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4021694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8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-142876" y="142860"/>
            <a:ext cx="9429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TW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旅行 </a:t>
            </a:r>
            <a:r>
              <a:rPr lang="en-US" altLang="zh-TW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en-US" sz="6000" dirty="0" err="1" smtClean="0"/>
              <a:t>lǚxíng</a:t>
            </a:r>
            <a:r>
              <a:rPr lang="en-US" altLang="zh-TW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0" lang="fr-CA" sz="6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85720" y="5072074"/>
            <a:ext cx="8686800" cy="1054089"/>
          </a:xfrm>
        </p:spPr>
        <p:txBody>
          <a:bodyPr/>
          <a:lstStyle/>
          <a:p>
            <a:r>
              <a:rPr lang="zh-CN" altLang="en-US" dirty="0" smtClean="0"/>
              <a:t>去 </a:t>
            </a:r>
            <a:r>
              <a:rPr lang="en-US" altLang="zh-CN" dirty="0" smtClean="0"/>
              <a:t>+ place +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旅行</a:t>
            </a:r>
            <a:endParaRPr lang="en-US" altLang="zh-CN" dirty="0" smtClean="0">
              <a:latin typeface="細明體" pitchFamily="49" charset="-120"/>
              <a:ea typeface="細明體" pitchFamily="49" charset="-120"/>
            </a:endParaRPr>
          </a:p>
          <a:p>
            <a:r>
              <a:rPr lang="zh-CN" altLang="en-US" dirty="0" smtClean="0"/>
              <a:t>你喜欢自己一个人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旅行</a:t>
            </a:r>
            <a:r>
              <a:rPr lang="zh-CN" altLang="en-US" dirty="0" smtClean="0">
                <a:latin typeface="細明體" pitchFamily="49" charset="-120"/>
                <a:ea typeface="細明體" pitchFamily="49" charset="-120"/>
              </a:rPr>
              <a:t>，还是跟朋友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旅行</a:t>
            </a:r>
            <a:r>
              <a:rPr lang="zh-CN" altLang="en-US" dirty="0" smtClean="0">
                <a:latin typeface="細明體" pitchFamily="49" charset="-120"/>
                <a:ea typeface="細明體" pitchFamily="49" charset="-120"/>
              </a:rPr>
              <a:t>？</a:t>
            </a:r>
            <a:endParaRPr lang="zh-TW" altLang="en-US" dirty="0"/>
          </a:p>
        </p:txBody>
      </p:sp>
      <p:pic>
        <p:nvPicPr>
          <p:cNvPr id="2050" name="Picture 2" descr="http://efcc.org.hk/files/resources/2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4286280" cy="2675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6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-142876" y="142860"/>
            <a:ext cx="9429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电</a:t>
            </a:r>
            <a:r>
              <a:rPr lang="zh-TW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en-US" sz="6000" dirty="0" err="1" smtClean="0"/>
              <a:t>diàn</a:t>
            </a:r>
            <a:r>
              <a:rPr lang="en-US" altLang="zh-TW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0" lang="fr-CA" sz="6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71512" y="5072074"/>
            <a:ext cx="8972520" cy="1054089"/>
          </a:xfrm>
        </p:spPr>
        <p:txBody>
          <a:bodyPr/>
          <a:lstStyle/>
          <a:p>
            <a:r>
              <a:rPr lang="zh-CN" altLang="en-US" dirty="0" smtClean="0"/>
              <a:t>我的手机</a:t>
            </a:r>
            <a:r>
              <a:rPr lang="zh-CN" altLang="en-US" dirty="0" smtClean="0">
                <a:solidFill>
                  <a:srgbClr val="FF0000"/>
                </a:solidFill>
              </a:rPr>
              <a:t>没电</a:t>
            </a:r>
            <a:r>
              <a:rPr lang="zh-CN" altLang="en-US" dirty="0" smtClean="0"/>
              <a:t>了</a:t>
            </a:r>
            <a:r>
              <a:rPr lang="en-US" altLang="zh-CN" dirty="0" smtClean="0"/>
              <a:t>,</a:t>
            </a:r>
            <a:r>
              <a:rPr lang="zh-CN" altLang="en-US" dirty="0" smtClean="0"/>
              <a:t>我得</a:t>
            </a:r>
            <a:r>
              <a:rPr lang="zh-CN" altLang="en-US" dirty="0" smtClean="0">
                <a:solidFill>
                  <a:srgbClr val="FF0000"/>
                </a:solidFill>
              </a:rPr>
              <a:t>给</a:t>
            </a:r>
            <a:r>
              <a:rPr lang="zh-CN" altLang="en-US" dirty="0" smtClean="0"/>
              <a:t>我的手机</a:t>
            </a:r>
            <a:r>
              <a:rPr lang="zh-CN" altLang="en-US" dirty="0" smtClean="0">
                <a:solidFill>
                  <a:srgbClr val="FF0000"/>
                </a:solidFill>
              </a:rPr>
              <a:t>充电</a:t>
            </a:r>
            <a:r>
              <a:rPr lang="en-US" altLang="zh-TW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 err="1" smtClean="0"/>
              <a:t>chōng</a:t>
            </a:r>
            <a:r>
              <a:rPr lang="en-US" sz="2500" dirty="0" smtClean="0"/>
              <a:t> </a:t>
            </a:r>
            <a:r>
              <a:rPr lang="en-US" sz="2500" dirty="0" err="1" smtClean="0"/>
              <a:t>diàn</a:t>
            </a:r>
            <a:r>
              <a:rPr lang="en-US" altLang="zh-TW" sz="2500" dirty="0" smtClean="0">
                <a:solidFill>
                  <a:srgbClr val="FF0000"/>
                </a:solidFill>
              </a:rPr>
              <a:t>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给 </a:t>
            </a:r>
            <a:r>
              <a:rPr lang="en-US" altLang="zh-CN" dirty="0" smtClean="0"/>
              <a:t>+ </a:t>
            </a:r>
            <a:r>
              <a:rPr lang="en-US" altLang="zh-CN" dirty="0" err="1" smtClean="0"/>
              <a:t>sth</a:t>
            </a:r>
            <a:r>
              <a:rPr lang="en-US" altLang="zh-CN" dirty="0" smtClean="0"/>
              <a:t> + </a:t>
            </a:r>
            <a:r>
              <a:rPr lang="zh-CN" altLang="en-US" dirty="0" smtClean="0"/>
              <a:t>充电（</a:t>
            </a:r>
            <a:r>
              <a:rPr lang="en-US" altLang="zh-CN" dirty="0" smtClean="0"/>
              <a:t>charge</a:t>
            </a:r>
            <a:r>
              <a:rPr lang="zh-CN" altLang="en-US" dirty="0" smtClean="0"/>
              <a:t>）</a:t>
            </a:r>
            <a:endParaRPr lang="zh-TW" altLang="en-US" dirty="0"/>
          </a:p>
        </p:txBody>
      </p:sp>
      <p:pic>
        <p:nvPicPr>
          <p:cNvPr id="1026" name="Picture 2" descr="https://encrypted-tbn0.gstatic.com/images?q=tbn:ANd9GcTXA7Rmar7dK6wXO0t0U-Ffj3ULbXtbBc9-ul1n2uuKrnztYC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2028825" cy="2257426"/>
          </a:xfrm>
          <a:prstGeom prst="rect">
            <a:avLst/>
          </a:prstGeom>
          <a:noFill/>
        </p:spPr>
      </p:pic>
      <p:pic>
        <p:nvPicPr>
          <p:cNvPr id="1028" name="Picture 4" descr="http://www.ceskemody.cz/img/tramvaj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3" y="2057534"/>
            <a:ext cx="2857520" cy="214448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QTEhUUExQUFhUVGRUXFRUYFRUXFhgXFRQXFhQUFRQYHSggGBolHBYXIjEhJSkrLi4uFx8zODQsNygtLiwBCgoKDg0OFA8QGiwcHBwsLCwsLCwsLCwsLCwsNywuLCwsLiwsKyw3LCs4MDQ3KywsLCwrLCwwKysrLCsrLCwrK//AABEIAMgA/AMBIgACEQEDEQH/xAAcAAEAAgIDAQAAAAAAAAAAAAAABQYEBwIDCAH/xABNEAABAwICBQcIBQkFCAMAAAABAAIDBBESIQUGMUFxBxMiUWGBkTJCUnKhsbLBFCNigtEkMzRDc5KztPA1Y3Si4RUWJURTwsPxg5PE/8QAGAEBAQEBAQAAAAAAAAAAAAAAAAECAwT/xAAdEQEBAQEAAgMBAAAAAAAAAAAAARECEiEDMUEi/9oADAMBAAIRAxEAPwDeKIiAiIgIiICIiAiIgIiICIiAiIgIiICIiAiIgIiICIiAiIgIiICIiAiIgIiICL45wGZyCj5tO0zPKqIG8ZWD5oJFFEs1noybCqpyerno/wAVkO0zTgXM8Nh/eM/FBnIqnpDlH0dESHVLXEbmNc8+wWUe3la0cTbFNx5p1kMXxFWtFa+UNQcLJwHdTwW+05e1WVAREQEREBERAREQEREBERAREQEREBERAREQEREBQ+tunRRUktS5pfzYGFg85znBrG33AuIzUwqhyqn/AIe79tSfzcSDR2lNYqqvlD6p7nx4h9S04Y2tvm1rCbE23uub71ZNCw0LicYfHn0S9rTcbicJsD2Zqk6YqXx1UuB7mZg9FxbfIbQF3Q6Yl3uB9Zkbj4lt1l0xuGi0VQubZj6Y9pLQ7h0lV9I6ry3q5PJDMXNmPC5zorbYgMr2Nib3zuqTLpQnNzQeDpGHuwPDfYsSWpie4OeZmuGQddsoF9t/IdbsxHv3wxZpNV4IG4Z3ytmDQ7AxgILXDE0Bzw0F1toBOwnYF8o9VRLzpjq6Qthzkc3nZMLSSAXWa0AmxyvuUVUacmkZzTq8vaOujhxZfbPS9q+aGLqaQvp6pzMVsQcw9K19pF+s7AtJ7XLVbVpjzjhZNJYFvPyM5qM32ljD0nbButltVyp9H1kTbNqpHAeSCMmjqA6uKo8ev9e39fC7iJPnAfes+PlJrG+Uynf9+NvxFiyZVu0JWV1nfSJnsIeQy0Ebw5lhZxw5tN75XO5SZ0pONk0LvXp5m+1pIVNpeUyU+VRYv2b2u+B71mx8pUP6yjqWdvNyW8XRge1VMStbrlUxPwCmZPba6N0jR17Xst7VwbyiOH5yhqG+qQ/5BYcXKRoxxs5zmHqcGe7Ff2KQh1n0dJsmHex/vDSEMc2cpdL58VSz1ovwKyoeUTR7tsxb6zHj5LrbWULtk8Pe8N+Ky5jRlLJsdC/g6N3zTamJGHW6idsqoe92H4rLPh0rA/yZoncJGH3FVqXUund+qYfuj5KPn5Pqc/qwOBcPcU0xf2vB2EHguS1o3UJjDdjpGnseT7Ddc5NXakWwVVQy3ou28bWurpjZCKkUAqomYXvfKR55kka7gc3D2LD0pX6UxA074mtAF2yt5wk3N7ODW2FrdexNMbDRa6/3p0m09Knpnj7Lng+JPyXJnKDUt/OUHe2f5FnzTTGw0VAfyoxRi81LUMG8jmnAcSXhWTVvWulrgfo8mJzfKYQWvaDsJado7RcdqpibRERBERAREQFT+Vb+zz+3pP5qJXBUzlZP5AP8RSfzDEI896xfpMnd7gumErv1lH5S/uWLCVl1d0ixZAspy6HBEIRmp/QdGJn4XOLRlsALnHLJtwRs/oKEiCz6Kd0bg5hsR7Uhd/F5otUopJnsLpo+bw9G8RuD1ktO3sUq/k7iIuyokGfnMY6zerohlz2+xQNFrVIPrH0zXAizpObcbgHrFhlnvUtHygx2s6PDmNzmnDtvtd7lr0z/AE4Tcm791TGc9jonDo9d8Zz25WURpfVCppWl7S17BmXRkhwHWW2B8Lq0w8oFMdod1ZPPj0mj3rjX69UmB35xxIIwWGezzxlbJTIb014NJy/9SQ//ACPI8L2XXLVB3lNjd2uhgcfFzCViOfck7Lkm3Vc7Aj3Bou8ho3dZ4Deo2zm1DbWwM7g5n8JzFyZO3qd3ST/+R7/csOhjlmNoISR6b8hxt/qpRurUv66shi7AWj8EHXDWFpu2SdvCSM//AJwfas9msdS3yKyoHYW4vdO33Lpbqq07NJMv2vA/7l11GqVY0YopY5hxab+P4oJqPXiuaMqth9eNw9zZFm0/KJWjaaV/HE34omBa8mqnRuwzxFhG8X+E/IrsbKHC7SCOz5jchkbMg5Tai9n08DvVmhHs58n2KQHKKbXdROPquc/4WOWoXSFY8r+sImRt6s5Qsjhozf7ZlaP4SgJuUJ5PSp6UDO4E78WzLawb7LWUsh3X7r2v3LAkeScyfEonpb9PazvmbgkdA0YsQwbcgQG4i43GfZcru1FqpIqyknacDXzRxA+c8SPax7cO5hB2neBYbxAVdK0Ukbg0BxxXdbM9I7SpfQ0lmUjvRqYD4SNPyRXqZERacxERAREQFSuVw/kA/wARSfzDFdVSeV79AH+Ipf47EI0DrSPyh3Ae8rAhKktbh9f3fNRURWXRmBcHNXJhXKyK4xhZLV1MC7AUEjDpABoa5gdhBaDie04XOJIIBsdp3LNZrD0sTmWNi27XHYXBwGeeWewjaoAlfCUE6/SsTr9HASScRjZJte9xFndjhn2KJq3tMjiwWaXEtGywvkLbljXR8oY3Edu4dqD7VVQjHW87BuHa78Fm6r6qVVe+7Gm2+Rw6I4fgp3k61AdWH6TU3bBe43GS3V1N7VueLDGwRwtDGNyAAskjN6VjQnJ1TwAfSJXSnewuODhgGRHEFW6i5iIYYYWMH2I2MHsCwJHrBqNZaWA2mniYepzxi/dGfsWmLVvY/ENnjZYVbq9TS5vgjv6Qbgf3PZZw8VCQcoej99QOPNzW8cFlLUOttHPlDUQyH0WyNLv3dvsQa11x5OZyXOheXt3McS8gdWfS7+ktS6ToZaZ/Sa6N2y+48Dv4FekdL6bwnIqq6XkgqwWStbc+dbbxTGvJpym0kH5OsHew/gVzleu3WzVV9K4ubd0e3rI7b7woanrLizu4rONeTMhqMN7tuCCCPfY7ietYE9sWXYu2SS2/ascnNVJFgrB+RR/e+IruoH2pmH0ZYz4G64VX6DHxd8RWNBUj6I9l+kLEdSivXQK+rqpXXY09bWnxC7VpzEREBERAVK5Xv7P4T0v8wxXVUvle/s1/7Wl/mY0I0Nrk361p9b5KP0Vo2ad2GCKSVwzIYxzrDrNtg4qV108pvE+5durEjZKc0wLMYqGTmJ8/0cVEYiMfNNm2B7XWcAduJ1swsulYFTomoi/OwSsttLo3AeJCxwVb9Y6adlM7BBpKFn60PqvpNJzdje5aBvw7ctqwZtCxutK5k1JDhOJkg5yaR7BdzaVnRdIMOZc4NazO5NkwQAcvuJTNHoWOezoZHhjppo2c40YsMNJ9JxOwki58nLj2KAx5X7LoO4uXHEpWu1eniZM8hpZBLzMha4HpdG7g3aWDnIwXWyLwsKXRsrYW1BjcIXuLGyW6JeASR7DnsyIQYwKl9S9XjpGuZEb8zGMcpHoA+TxcbDvJ3KFc6wK3JyPaL5igdOR06l5IO/AwljBwuHn7yQtXeSwAYwBrGABoAsABkAB1BR+ldIR08bpJXYWN2nabnINA3knIDes0KIn0Q2WT6TWOLKeE/Ux5hz3HLnTbpXJyaG9I5WtfPTmq0sdVXOPOOkpod1PEHPqnNOwzFgJiB6sl3QarsgyiopB1vc6AE9pvJi8VP1+sEzW4KaOOmiGwuaHSHtETSGs6+kXHrAVYnnqJD06md33msHgxoCmridj1fxjKSIH0cVncLHI+KitN6luteSFslswbdIdoO3wK+UtNLt5+Tg8Ne3vyDvBwUhHrDPTizwHM3kXdH95h6UfEXA3lDFHqIJ4sopXPA/UzOJPBkpzB7HXUdFpfFfa1wyc05OB6iFb9Z9KU8jRI0FpJALdtr7C1/nNPbmqfpjR5fZ7fLA6Lusei7rCqJmj0k2RvNS5g7D1FUXW7V4078bR9W4/uk7uB3cCFL6NkxDqINnDeDvCtE1IaqmfFtdbIekBnh45beuyo1NG++3aNi+Fd30XMt85uztH4rpWW1llH5Azi74isaho2up3u84hreFzYn+usrLePyBvF3xFcNB/mHD7TPiCjT1JoN96aA9cUZ8WBZyi9V3XoqY/3EP8ADapRachERAREQFS+WAf8Ll/aU38zEroqdyuW/wBlz39KDxFRHZFjQ+uflDifcq0HKx65HpDioKinDS697Oa5pt2jL228FluvkLgL2yvttv422rOj0pKJGy87JzrLYZC95e22wBxNwMzlszPWuVbPG573DAQWENyOLECXNceiBi3H5r42mhOyQjqBIGWE3uSOseBCIzIdYpw8Sc4C4SOmzZHYyOjETy4WsQWDCW7LbrrlX6b52N0ZpqNlxYSRxPY9vq2kw9mbTtWANHA2s8WyuTawBaTe987EYeK64tHuN82ghxZYmxuMN7bj5QRU7Wa0yP5zotbzstRJIAbhzaiJkT4sLhsAYCCb52Nsly0vrLz0L4RGWMDoBAwOu2OKBkrcJNgXOcZMRdbMk9ir4oZLXAysHXuPJOw5nZt8CusxPF8j0TY7Mj1IhUPs0r0joimENLTRD9XDGO/AL+268zzydE36ivUMh8n1W+5WJ07IXtF3PNmNsXE9psG5Zkk5WGZ2Kv6f0q+WS4vG1mTW4RJKNoccJc2OFxHW5zwDbAMwcyp5ySzYGl7wTd2LBHFcWsZP+oRe+G7mg2yuVHVWp1TJYGsijAGTIoS5oA3BxLfciKxLAHOz555vtfUNz+6yBtvE8VYKFrAOlRZelDM4u44JOifYpbROrkUYHOSF59K1vZu9qmJqFjW3jcHW3bHd39BBAhkUgP0dxc8ZmFwwygDeGHy+LbqAq6gOvY7NvWOwhZmnsEm3JzTdrxcPaRvvtBVMfLKKoOmeTjy5yws7d0rbe09/XaK+aSpyy7mjonNzLZdrmj3jfx2y2jKPnosvKFu++w96kPoW4hfNXmCCcxnyCMTfUcbPaPVJBHrDqVFN0nR8xOyTzJCGSdhJsx3jl3q26IiwkHqXLXbRYcyVnWCRxG8e/vXHVmp52mikO1zBi9YdF/tBVZUjlK0TzFUJWCzZemOJNnj97P76rOk6W2GRvkv9jhtHzW1+Ueh53R7X74n2v9l/R9/N+C1to4c7SyN3s6Y7sz7LqVvllf8AIN4u+Irp0EfqXesz4wu//kG8XfEVi6DP1TvWZ8YUaeoNTz+Q0v7CH+G1S6hdS/0Ck/YRfAFNLTkIiICIiAqhyssvouovu5o+EzCreqvynC+i6vsjv4OafkhHnvXHyhxVbCseuHlDj+KrgWXSuYXJcAuQRH1fQVxRB3NqXjzjn1m48DwC5fTH55jpCx6Lc8rZ5ZnPasdEHCYZL05oMtqaWCQkhr4YibHCSSwEtvtG+5XmSQZZbdy9NUdOKDR8TcjzETGi985CBtG8F5vwCqVy0zp+OmaIw1rngdGNvRaxu1odbZ12GarFRrVUuOTwwdTGtHtIJ9q1drzpiYSizyHPu5zvOJvs95XDQ1dUuLW84S53WBYDtsFWbcbQj1knHlODx1OaPe2xU1QaYZP0T0Xnzb7fVd/RWtK2tfFYF2I7zaw7gsKXWhzM8GK2eTrHiMlrrixifJLcXut0JIycuMhcyTyL7iPMd27bHfn1Z9smhRLGWuyO472uGw+Kk9VNMMq4Ab3yBJ6xudb0gRY9oUtpqzcLhYYhY8QMj4A+AWHRGUZ5ykaXACSElju7IjhsI7FX9LzBron+i8NPqydA+0g9yzTX4TOB57A+32mHC4/ulvgqvpqruziWeONtkFg03V42MP2bHiLt9zQoXUR/5Lb0ZJgP/sJ+a+Vk1orndiK7uTmmJp2E+cXv7nSEj2WViLDpunvo2qB9HF+6Wu/7Vp/VcdJ7dxDh7wt36xjDo+p7YyPGzfmtI6A6POv6muPvKla5d7f0EcXfEsPQn5t/FnxhZkf6COLvesHQ3kO4t+MKN16g1L/QKT9hF8AU0oXUv9ApP2EXwBTS05CIiAiIgKv6/wBOZNG1jGi7jBLYdZDSfkrAuqpjxMc07CCPEWQeVda3XDD1gHxCrwU9rHCWMjYc8LWtv6rbfJQIWXSuQXJcQuSIIiICIiDuorc7HfZjZfhjF16R18d+Ti2wyNv+68++y80G+7buPuXpCSoFbo1krMy+NkgG/E0Xe3jk4KpWhdeh9dFwd8SytDPwvvwHt/8ASx9f4yHxOsbdPPvBWJo6rFr9lndfFVy7npbX6RvA8CRjcdw8FgLzY5BrtoFhu6yq3pJzW4WtcHC1y620kZjgF1zsLvJOffY/gewrrdQ4QXSuF/MYCCfWcRsA8Srtrhx8fjd1sLksqMEcPUXysPB0hA9tj3K+66yFkDSNzxfht+XtWueTtuKKADfM7+Mth8oeUDR6T7D90qPVFFNQTKB9iS/A4brE+jmWaKMeliPqx538cI713Ukd3PcfUHxPPwqehpRRwvqZspJLNjZa7gPNaGja65uQN5AUVXNbiS1lPH+cmdzbewX6buAAK2Jq3ogQxNaBYAADgBYKJ1O1Wk5w1dU20rhhjjOfMx7mn7Z2nwV3EW4KopnKlWiLR7m75XBoHDpe8N8Vpxz+bpT1yGw4DM/12q28qumvpFYKdhuyDIndj8722H3CqBpOqxuAHksFm/M9/wCCzW+fpOxfoI4u+IrA0Qeg7i34gs+H9BHF3xFR2iz0HcW/EEar1LqcLUFL+wh/htUwozVdtqOmH9zD/DapNachERAREQEREHnHlT1YmppfJLo3OcY3jeCScJHpC9rd616ctuR7cvYV7Kq6RkrSyRjXtO1rmhzTxByVR0nyXaNmueZMZ645HtHcwkt9imNa8yhclu+u5Cac35mqmYd2Nkcg/wAmAqBrOQyrb+aqYH+sJI/cHphrVyK71fJFpRmyJknqTR/+TAoeq1F0lH5VFP8AdZzn8MuRdQCLvqtHzx/nYJY7bS+ORg/zNCxWyg/6EH3FQc1tHkb1oDC6ikOTiXwE+kc5IuJ8ofe7FqzFx8CuTJrEEOs4EEEGxBBuCDuIKDcmtursZJEjMULzdoz6LvQu05HbbrB7Cqs7VCl83nGeq8+54Ksep+vsdU0QVZa2UgNxOtzcw9zHnq2HaM8lPVerAJPNPt9l97dz9viDxV1mxrmTVBnmzOHFoPuIUfX6mznyJYyN9w5p8QCtkf7s1O6O46w+O3tcpHR+qDr3neGtFrtYcTiD9rYO66rPjGDyXat80GXOIQ3JduMr9oHYL38Fn68ymWdkTNkQu42JAe+waCBmbCxsMySAMyrRGDGBFC0AgWDdrGf3jzt7trj2XI50Wh2MsXdN9y4uO9zvKdbZc9t8sshko0gdX9ACJoODFLuaSLR77yOGQeSS42vmbC9lNw6BYJBNL9ZKPJJ8mMdUTPN45k9e5SrQBkMgO4L494TB0uaqdyia3MoICGkGeQERt3i+WM9QG7t4FY2u/KXBSBzIi2afZYG7GHre4bT2BaD0rpSWqldLM8ve7aTu7ANw7EMfDVkh2d3PPSd2f6rHC+4bL4FGloi/QRxd8RUdo89B3d7wpCP9Bbxd8RUdRNvG4df4o1XrLQrLU8I6oox4MCzV1UzbMaOpoHgF2rTkIiICIiAiIgIiICIiAiIgLCq9D08uUsEL77ccbHe8LNRBWKnk80Y/bRQD1G838FrKHqeR7RjvJjlZ6s8h9jy5X9EGp6rkKpT5FTUN9ZsTx7GtKy9GagaRpRhg0jHJGPJjngcWjsDhIXDusOxbNRF1Rfo+lY8xTUMhGwtqJmX+6+PLxVd05Xaf2R0TYwPOidFI63UHOkv/AJQtuL5ZTDWl6fXbSVOMM+jJT1lsMzOJLgHtJ7V2ScsLGZSUsjD1OeG/E0FblXCSFrhZzQR1EA+9DWjq3lkeR9TTN4ukL/Y0D3qk6w8oNbUgte9zWHaxgLG99sz3lekqzVWil/OUlM7tMMZPjZRFVyZaMeM6VrfUfIz4XBF2PLA6R6R7l3NA2ZD+tq9HVHJdQsjfGznWxzZOu/Hhf5jwXgkZj3LCpuTGnibHEHuw48b8bWOu8gljXEAA2AB+61DWiqvRhYJCXsIYWBpF7S4t8Zt0rb1gRxlx6IJttsCfcvQs3J84mfHUCSNxtzb2YWsHmhgBJuQRnlfaoyj5OZI4BFHUiIgl3OsjJxbb4g7M2uL26u5F1rvR1E6WhdYgc217ze+Ya43AtvWRycauurZxGDaNpa+Z/osDgcPrOtYcSdy2LS8nMpdN9Iq2lskJH1UJaMJyx2c49I36twV30Fq/BTxcxTtDWsAwby45HnXO84k5ePWmF6T+IW7F9BUa0kgEAYb3Df7x3RwkdQNz39ikIY8LQBu/q6rDmiIgIiICIiAiIgIiICIiAiIgIiICIiAiIgIiICIiDGrGkgAAkYgXWtewz3nrAXCWL6s4hcnpHO2e6zt1shfsWYuEzSWkC1yN4uO8IIlz7i7hitcZlu4DIuw7M+vrSoks4gCwu27ciLuGThcEBZH+zjYZjrsR0eI7dt+u+6wt8m0e4vLg5udjvHk7P67EV0c4CMWdza5xbQ4F2fRy8nd18V9jn6Vw0ixJtfK5GY8m467Ltdo9xba7d3X6Lgd3bfjdcvoDsV7tNySciLE2vbM32IOp7JcsLSDcuJu3ynXvbPcMvFAajqP+TvUsiI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data:image/jpeg;base64,/9j/4AAQSkZJRgABAQAAAQABAAD/2wCEAAkGBxQTEhUUExQUFhUVGRUXFRUYFRUXFhgXFRQXFhQUFRQYHSggGBolHBYXIjEhJSkrLi4uFx8zODQsNygtLiwBCgoKDg0OFA8QGiwcHBwsLCwsLCwsLCwsLCwsNywuLCwsLiwsKyw3LCs4MDQ3KywsLCwrLCwwKysrLCsrLCwrK//AABEIAMgA/AMBIgACEQEDEQH/xAAcAAEAAgIDAQAAAAAAAAAAAAAABQYEBwIDCAH/xABNEAABAwICBQcIBQkFCAMAAAABAAIDBBESIQUGMUFxBxMiUWGBkTJCUnKhsbLBFCNigtEkMzRDc5KztPA1Y3Si4RUWJURTwsPxg5PE/8QAGAEBAQEBAQAAAAAAAAAAAAAAAAECAwT/xAAdEQEBAQEAAgMBAAAAAAAAAAAAARECEiEDMUEi/9oADAMBAAIRAxEAPwDeKIiAiIgIiICIiAiIgIiICIiAiIgIiICIiAiIgIiICIiAiIgIiICIiAiIgIiICL45wGZyCj5tO0zPKqIG8ZWD5oJFFEs1noybCqpyerno/wAVkO0zTgXM8Nh/eM/FBnIqnpDlH0dESHVLXEbmNc8+wWUe3la0cTbFNx5p1kMXxFWtFa+UNQcLJwHdTwW+05e1WVAREQEREBERAREQEREBERAREQEREBERAREQEREBQ+tunRRUktS5pfzYGFg85znBrG33AuIzUwqhyqn/AIe79tSfzcSDR2lNYqqvlD6p7nx4h9S04Y2tvm1rCbE23uub71ZNCw0LicYfHn0S9rTcbicJsD2Zqk6YqXx1UuB7mZg9FxbfIbQF3Q6Yl3uB9Zkbj4lt1l0xuGi0VQubZj6Y9pLQ7h0lV9I6ry3q5PJDMXNmPC5zorbYgMr2Nib3zuqTLpQnNzQeDpGHuwPDfYsSWpie4OeZmuGQddsoF9t/IdbsxHv3wxZpNV4IG4Z3ytmDQ7AxgILXDE0Bzw0F1toBOwnYF8o9VRLzpjq6Qthzkc3nZMLSSAXWa0AmxyvuUVUacmkZzTq8vaOujhxZfbPS9q+aGLqaQvp6pzMVsQcw9K19pF+s7AtJ7XLVbVpjzjhZNJYFvPyM5qM32ljD0nbButltVyp9H1kTbNqpHAeSCMmjqA6uKo8ev9e39fC7iJPnAfes+PlJrG+Uynf9+NvxFiyZVu0JWV1nfSJnsIeQy0Ebw5lhZxw5tN75XO5SZ0pONk0LvXp5m+1pIVNpeUyU+VRYv2b2u+B71mx8pUP6yjqWdvNyW8XRge1VMStbrlUxPwCmZPba6N0jR17Xst7VwbyiOH5yhqG+qQ/5BYcXKRoxxs5zmHqcGe7Ff2KQh1n0dJsmHex/vDSEMc2cpdL58VSz1ovwKyoeUTR7tsxb6zHj5LrbWULtk8Pe8N+Ky5jRlLJsdC/g6N3zTamJGHW6idsqoe92H4rLPh0rA/yZoncJGH3FVqXUund+qYfuj5KPn5Pqc/qwOBcPcU0xf2vB2EHguS1o3UJjDdjpGnseT7Ddc5NXakWwVVQy3ou28bWurpjZCKkUAqomYXvfKR55kka7gc3D2LD0pX6UxA074mtAF2yt5wk3N7ODW2FrdexNMbDRa6/3p0m09Knpnj7Lng+JPyXJnKDUt/OUHe2f5FnzTTGw0VAfyoxRi81LUMG8jmnAcSXhWTVvWulrgfo8mJzfKYQWvaDsJado7RcdqpibRERBERAREQFT+Vb+zz+3pP5qJXBUzlZP5AP8RSfzDEI896xfpMnd7gumErv1lH5S/uWLCVl1d0ixZAspy6HBEIRmp/QdGJn4XOLRlsALnHLJtwRs/oKEiCz6Kd0bg5hsR7Uhd/F5otUopJnsLpo+bw9G8RuD1ktO3sUq/k7iIuyokGfnMY6zerohlz2+xQNFrVIPrH0zXAizpObcbgHrFhlnvUtHygx2s6PDmNzmnDtvtd7lr0z/AE4Tcm791TGc9jonDo9d8Zz25WURpfVCppWl7S17BmXRkhwHWW2B8Lq0w8oFMdod1ZPPj0mj3rjX69UmB35xxIIwWGezzxlbJTIb014NJy/9SQ//ACPI8L2XXLVB3lNjd2uhgcfFzCViOfck7Lkm3Vc7Aj3Bou8ho3dZ4Deo2zm1DbWwM7g5n8JzFyZO3qd3ST/+R7/csOhjlmNoISR6b8hxt/qpRurUv66shi7AWj8EHXDWFpu2SdvCSM//AJwfas9msdS3yKyoHYW4vdO33Lpbqq07NJMv2vA/7l11GqVY0YopY5hxab+P4oJqPXiuaMqth9eNw9zZFm0/KJWjaaV/HE34omBa8mqnRuwzxFhG8X+E/IrsbKHC7SCOz5jchkbMg5Tai9n08DvVmhHs58n2KQHKKbXdROPquc/4WOWoXSFY8r+sImRt6s5Qsjhozf7ZlaP4SgJuUJ5PSp6UDO4E78WzLawb7LWUsh3X7r2v3LAkeScyfEonpb9PazvmbgkdA0YsQwbcgQG4i43GfZcru1FqpIqyknacDXzRxA+c8SPax7cO5hB2neBYbxAVdK0Ukbg0BxxXdbM9I7SpfQ0lmUjvRqYD4SNPyRXqZERacxERAREQFSuVw/kA/wARSfzDFdVSeV79AH+Ipf47EI0DrSPyh3Ae8rAhKktbh9f3fNRURWXRmBcHNXJhXKyK4xhZLV1MC7AUEjDpABoa5gdhBaDie04XOJIIBsdp3LNZrD0sTmWNi27XHYXBwGeeWewjaoAlfCUE6/SsTr9HASScRjZJte9xFndjhn2KJq3tMjiwWaXEtGywvkLbljXR8oY3Edu4dqD7VVQjHW87BuHa78Fm6r6qVVe+7Gm2+Rw6I4fgp3k61AdWH6TU3bBe43GS3V1N7VueLDGwRwtDGNyAAskjN6VjQnJ1TwAfSJXSnewuODhgGRHEFW6i5iIYYYWMH2I2MHsCwJHrBqNZaWA2mniYepzxi/dGfsWmLVvY/ENnjZYVbq9TS5vgjv6Qbgf3PZZw8VCQcoej99QOPNzW8cFlLUOttHPlDUQyH0WyNLv3dvsQa11x5OZyXOheXt3McS8gdWfS7+ktS6ToZaZ/Sa6N2y+48Dv4FekdL6bwnIqq6XkgqwWStbc+dbbxTGvJpym0kH5OsHew/gVzleu3WzVV9K4ubd0e3rI7b7woanrLizu4rONeTMhqMN7tuCCCPfY7ietYE9sWXYu2SS2/ascnNVJFgrB+RR/e+IruoH2pmH0ZYz4G64VX6DHxd8RWNBUj6I9l+kLEdSivXQK+rqpXXY09bWnxC7VpzEREBERAVK5Xv7P4T0v8wxXVUvle/s1/7Wl/mY0I0Nrk361p9b5KP0Vo2ad2GCKSVwzIYxzrDrNtg4qV108pvE+5durEjZKc0wLMYqGTmJ8/0cVEYiMfNNm2B7XWcAduJ1swsulYFTomoi/OwSsttLo3AeJCxwVb9Y6adlM7BBpKFn60PqvpNJzdje5aBvw7ctqwZtCxutK5k1JDhOJkg5yaR7BdzaVnRdIMOZc4NazO5NkwQAcvuJTNHoWOezoZHhjppo2c40YsMNJ9JxOwki58nLj2KAx5X7LoO4uXHEpWu1eniZM8hpZBLzMha4HpdG7g3aWDnIwXWyLwsKXRsrYW1BjcIXuLGyW6JeASR7DnsyIQYwKl9S9XjpGuZEb8zGMcpHoA+TxcbDvJ3KFc6wK3JyPaL5igdOR06l5IO/AwljBwuHn7yQtXeSwAYwBrGABoAsABkAB1BR+ldIR08bpJXYWN2nabnINA3knIDes0KIn0Q2WT6TWOLKeE/Ux5hz3HLnTbpXJyaG9I5WtfPTmq0sdVXOPOOkpod1PEHPqnNOwzFgJiB6sl3QarsgyiopB1vc6AE9pvJi8VP1+sEzW4KaOOmiGwuaHSHtETSGs6+kXHrAVYnnqJD06md33msHgxoCmridj1fxjKSIH0cVncLHI+KitN6luteSFslswbdIdoO3wK+UtNLt5+Tg8Ne3vyDvBwUhHrDPTizwHM3kXdH95h6UfEXA3lDFHqIJ4sopXPA/UzOJPBkpzB7HXUdFpfFfa1wyc05OB6iFb9Z9KU8jRI0FpJALdtr7C1/nNPbmqfpjR5fZ7fLA6Lusei7rCqJmj0k2RvNS5g7D1FUXW7V4078bR9W4/uk7uB3cCFL6NkxDqINnDeDvCtE1IaqmfFtdbIekBnh45beuyo1NG++3aNi+Fd30XMt85uztH4rpWW1llH5Azi74isaho2up3u84hreFzYn+usrLePyBvF3xFcNB/mHD7TPiCjT1JoN96aA9cUZ8WBZyi9V3XoqY/3EP8ADapRachERAREQFS+WAf8Ll/aU38zEroqdyuW/wBlz39KDxFRHZFjQ+uflDifcq0HKx65HpDioKinDS697Oa5pt2jL228FluvkLgL2yvttv422rOj0pKJGy87JzrLYZC95e22wBxNwMzlszPWuVbPG573DAQWENyOLECXNceiBi3H5r42mhOyQjqBIGWE3uSOseBCIzIdYpw8Sc4C4SOmzZHYyOjETy4WsQWDCW7LbrrlX6b52N0ZpqNlxYSRxPY9vq2kw9mbTtWANHA2s8WyuTawBaTe987EYeK64tHuN82ghxZYmxuMN7bj5QRU7Wa0yP5zotbzstRJIAbhzaiJkT4sLhsAYCCb52Nsly0vrLz0L4RGWMDoBAwOu2OKBkrcJNgXOcZMRdbMk9ir4oZLXAysHXuPJOw5nZt8CusxPF8j0TY7Mj1IhUPs0r0joimENLTRD9XDGO/AL+268zzydE36ivUMh8n1W+5WJ07IXtF3PNmNsXE9psG5Zkk5WGZ2Kv6f0q+WS4vG1mTW4RJKNoccJc2OFxHW5zwDbAMwcyp5ySzYGl7wTd2LBHFcWsZP+oRe+G7mg2yuVHVWp1TJYGsijAGTIoS5oA3BxLfciKxLAHOz555vtfUNz+6yBtvE8VYKFrAOlRZelDM4u44JOifYpbROrkUYHOSF59K1vZu9qmJqFjW3jcHW3bHd39BBAhkUgP0dxc8ZmFwwygDeGHy+LbqAq6gOvY7NvWOwhZmnsEm3JzTdrxcPaRvvtBVMfLKKoOmeTjy5yws7d0rbe09/XaK+aSpyy7mjonNzLZdrmj3jfx2y2jKPnosvKFu++w96kPoW4hfNXmCCcxnyCMTfUcbPaPVJBHrDqVFN0nR8xOyTzJCGSdhJsx3jl3q26IiwkHqXLXbRYcyVnWCRxG8e/vXHVmp52mikO1zBi9YdF/tBVZUjlK0TzFUJWCzZemOJNnj97P76rOk6W2GRvkv9jhtHzW1+Ueh53R7X74n2v9l/R9/N+C1to4c7SyN3s6Y7sz7LqVvllf8AIN4u+Irp0EfqXesz4wu//kG8XfEVi6DP1TvWZ8YUaeoNTz+Q0v7CH+G1S6hdS/0Ck/YRfAFNLTkIiICIiAqhyssvouovu5o+EzCreqvynC+i6vsjv4OafkhHnvXHyhxVbCseuHlDj+KrgWXSuYXJcAuQRH1fQVxRB3NqXjzjn1m48DwC5fTH55jpCx6Lc8rZ5ZnPasdEHCYZL05oMtqaWCQkhr4YibHCSSwEtvtG+5XmSQZZbdy9NUdOKDR8TcjzETGi985CBtG8F5vwCqVy0zp+OmaIw1rngdGNvRaxu1odbZ12GarFRrVUuOTwwdTGtHtIJ9q1drzpiYSizyHPu5zvOJvs95XDQ1dUuLW84S53WBYDtsFWbcbQj1knHlODx1OaPe2xU1QaYZP0T0Xnzb7fVd/RWtK2tfFYF2I7zaw7gsKXWhzM8GK2eTrHiMlrrixifJLcXut0JIycuMhcyTyL7iPMd27bHfn1Z9smhRLGWuyO472uGw+Kk9VNMMq4Ab3yBJ6xudb0gRY9oUtpqzcLhYYhY8QMj4A+AWHRGUZ5ykaXACSElju7IjhsI7FX9LzBron+i8NPqydA+0g9yzTX4TOB57A+32mHC4/ulvgqvpqruziWeONtkFg03V42MP2bHiLt9zQoXUR/5Lb0ZJgP/sJ+a+Vk1orndiK7uTmmJp2E+cXv7nSEj2WViLDpunvo2qB9HF+6Wu/7Vp/VcdJ7dxDh7wt36xjDo+p7YyPGzfmtI6A6POv6muPvKla5d7f0EcXfEsPQn5t/FnxhZkf6COLvesHQ3kO4t+MKN16g1L/QKT9hF8AU0oXUv9ApP2EXwBTS05CIiAiIgKv6/wBOZNG1jGi7jBLYdZDSfkrAuqpjxMc07CCPEWQeVda3XDD1gHxCrwU9rHCWMjYc8LWtv6rbfJQIWXSuQXJcQuSIIiICIiDuorc7HfZjZfhjF16R18d+Ti2wyNv+68++y80G+7buPuXpCSoFbo1krMy+NkgG/E0Xe3jk4KpWhdeh9dFwd8SytDPwvvwHt/8ASx9f4yHxOsbdPPvBWJo6rFr9lndfFVy7npbX6RvA8CRjcdw8FgLzY5BrtoFhu6yq3pJzW4WtcHC1y620kZjgF1zsLvJOffY/gewrrdQ4QXSuF/MYCCfWcRsA8Srtrhx8fjd1sLksqMEcPUXysPB0hA9tj3K+66yFkDSNzxfht+XtWueTtuKKADfM7+Mth8oeUDR6T7D90qPVFFNQTKB9iS/A4brE+jmWaKMeliPqx538cI713Ukd3PcfUHxPPwqehpRRwvqZspJLNjZa7gPNaGja65uQN5AUVXNbiS1lPH+cmdzbewX6buAAK2Jq3ogQxNaBYAADgBYKJ1O1Wk5w1dU20rhhjjOfMx7mn7Z2nwV3EW4KopnKlWiLR7m75XBoHDpe8N8Vpxz+bpT1yGw4DM/12q28qumvpFYKdhuyDIndj8722H3CqBpOqxuAHksFm/M9/wCCzW+fpOxfoI4u+IrA0Qeg7i34gs+H9BHF3xFR2iz0HcW/EEar1LqcLUFL+wh/htUwozVdtqOmH9zD/DapNachERAREQEREHnHlT1YmppfJLo3OcY3jeCScJHpC9rd616ctuR7cvYV7Kq6RkrSyRjXtO1rmhzTxByVR0nyXaNmueZMZ645HtHcwkt9imNa8yhclu+u5Cac35mqmYd2Nkcg/wAmAqBrOQyrb+aqYH+sJI/cHphrVyK71fJFpRmyJknqTR/+TAoeq1F0lH5VFP8AdZzn8MuRdQCLvqtHzx/nYJY7bS+ORg/zNCxWyg/6EH3FQc1tHkb1oDC6ikOTiXwE+kc5IuJ8ofe7FqzFx8CuTJrEEOs4EEEGxBBuCDuIKDcmtursZJEjMULzdoz6LvQu05HbbrB7Cqs7VCl83nGeq8+54Ksep+vsdU0QVZa2UgNxOtzcw9zHnq2HaM8lPVerAJPNPt9l97dz9viDxV1mxrmTVBnmzOHFoPuIUfX6mznyJYyN9w5p8QCtkf7s1O6O46w+O3tcpHR+qDr3neGtFrtYcTiD9rYO66rPjGDyXat80GXOIQ3JduMr9oHYL38Fn68ymWdkTNkQu42JAe+waCBmbCxsMySAMyrRGDGBFC0AgWDdrGf3jzt7trj2XI50Wh2MsXdN9y4uO9zvKdbZc9t8sshko0gdX9ACJoODFLuaSLR77yOGQeSS42vmbC9lNw6BYJBNL9ZKPJJ8mMdUTPN45k9e5SrQBkMgO4L494TB0uaqdyia3MoICGkGeQERt3i+WM9QG7t4FY2u/KXBSBzIi2afZYG7GHre4bT2BaD0rpSWqldLM8ve7aTu7ANw7EMfDVkh2d3PPSd2f6rHC+4bL4FGloi/QRxd8RUdo89B3d7wpCP9Bbxd8RUdRNvG4df4o1XrLQrLU8I6oox4MCzV1UzbMaOpoHgF2rTkIiICIiAiIgIiICIiAiIgLCq9D08uUsEL77ccbHe8LNRBWKnk80Y/bRQD1G838FrKHqeR7RjvJjlZ6s8h9jy5X9EGp6rkKpT5FTUN9ZsTx7GtKy9GagaRpRhg0jHJGPJjngcWjsDhIXDusOxbNRF1Rfo+lY8xTUMhGwtqJmX+6+PLxVd05Xaf2R0TYwPOidFI63UHOkv/AJQtuL5ZTDWl6fXbSVOMM+jJT1lsMzOJLgHtJ7V2ScsLGZSUsjD1OeG/E0FblXCSFrhZzQR1EA+9DWjq3lkeR9TTN4ukL/Y0D3qk6w8oNbUgte9zWHaxgLG99sz3lekqzVWil/OUlM7tMMZPjZRFVyZaMeM6VrfUfIz4XBF2PLA6R6R7l3NA2ZD+tq9HVHJdQsjfGznWxzZOu/Hhf5jwXgkZj3LCpuTGnibHEHuw48b8bWOu8gljXEAA2AB+61DWiqvRhYJCXsIYWBpF7S4t8Zt0rb1gRxlx6IJttsCfcvQs3J84mfHUCSNxtzb2YWsHmhgBJuQRnlfaoyj5OZI4BFHUiIgl3OsjJxbb4g7M2uL26u5F1rvR1E6WhdYgc217ze+Ya43AtvWRycauurZxGDaNpa+Z/osDgcPrOtYcSdy2LS8nMpdN9Iq2lskJH1UJaMJyx2c49I36twV30Fq/BTxcxTtDWsAwby45HnXO84k5ePWmF6T+IW7F9BUa0kgEAYb3Df7x3RwkdQNz39ikIY8LQBu/q6rDmiIgIiICIiAiIgIiICIiAiIgIiICIiAiIgIiICIiDGrGkgAAkYgXWtewz3nrAXCWL6s4hcnpHO2e6zt1shfsWYuEzSWkC1yN4uO8IIlz7i7hitcZlu4DIuw7M+vrSoks4gCwu27ciLuGThcEBZH+zjYZjrsR0eI7dt+u+6wt8m0e4vLg5udjvHk7P67EV0c4CMWdza5xbQ4F2fRy8nd18V9jn6Vw0ixJtfK5GY8m467Ltdo9xba7d3X6Lgd3bfjdcvoDsV7tNySciLE2vbM32IOp7JcsLSDcuJu3ynXvbPcMvFAajqP+TvUsiI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4" name="AutoShape 10" descr="data:image/jpeg;base64,/9j/4AAQSkZJRgABAQAAAQABAAD/2wCEAAkGBxQTEhUUExQUFhUVGRUXFRUYFRUXFhgXFRQXFhQUFRQYHSggGBolHBYXIjEhJSkrLi4uFx8zODQsNygtLiwBCgoKDg0OFA8QGiwcHBwsLCwsLCwsLCwsLCwsNywuLCwsLiwsKyw3LCs4MDQ3KywsLCwrLCwwKysrLCsrLCwrK//AABEIAMgA/AMBIgACEQEDEQH/xAAcAAEAAgIDAQAAAAAAAAAAAAAABQYEBwIDCAH/xABNEAABAwICBQcIBQkFCAMAAAABAAIDBBESIQUGMUFxBxMiUWGBkTJCUnKhsbLBFCNigtEkMzRDc5KztPA1Y3Si4RUWJURTwsPxg5PE/8QAGAEBAQEBAQAAAAAAAAAAAAAAAAECAwT/xAAdEQEBAQEAAgMBAAAAAAAAAAAAARECEiEDMUEi/9oADAMBAAIRAxEAPwDeKIiAiIgIiICIiAiIgIiICIiAiIgIiICIiAiIgIiICIiAiIgIiICIiAiIgIiICL45wGZyCj5tO0zPKqIG8ZWD5oJFFEs1noybCqpyerno/wAVkO0zTgXM8Nh/eM/FBnIqnpDlH0dESHVLXEbmNc8+wWUe3la0cTbFNx5p1kMXxFWtFa+UNQcLJwHdTwW+05e1WVAREQEREBERAREQEREBERAREQEREBERAREQEREBQ+tunRRUktS5pfzYGFg85znBrG33AuIzUwqhyqn/AIe79tSfzcSDR2lNYqqvlD6p7nx4h9S04Y2tvm1rCbE23uub71ZNCw0LicYfHn0S9rTcbicJsD2Zqk6YqXx1UuB7mZg9FxbfIbQF3Q6Yl3uB9Zkbj4lt1l0xuGi0VQubZj6Y9pLQ7h0lV9I6ry3q5PJDMXNmPC5zorbYgMr2Nib3zuqTLpQnNzQeDpGHuwPDfYsSWpie4OeZmuGQddsoF9t/IdbsxHv3wxZpNV4IG4Z3ytmDQ7AxgILXDE0Bzw0F1toBOwnYF8o9VRLzpjq6Qthzkc3nZMLSSAXWa0AmxyvuUVUacmkZzTq8vaOujhxZfbPS9q+aGLqaQvp6pzMVsQcw9K19pF+s7AtJ7XLVbVpjzjhZNJYFvPyM5qM32ljD0nbButltVyp9H1kTbNqpHAeSCMmjqA6uKo8ev9e39fC7iJPnAfes+PlJrG+Uynf9+NvxFiyZVu0JWV1nfSJnsIeQy0Ebw5lhZxw5tN75XO5SZ0pONk0LvXp5m+1pIVNpeUyU+VRYv2b2u+B71mx8pUP6yjqWdvNyW8XRge1VMStbrlUxPwCmZPba6N0jR17Xst7VwbyiOH5yhqG+qQ/5BYcXKRoxxs5zmHqcGe7Ff2KQh1n0dJsmHex/vDSEMc2cpdL58VSz1ovwKyoeUTR7tsxb6zHj5LrbWULtk8Pe8N+Ky5jRlLJsdC/g6N3zTamJGHW6idsqoe92H4rLPh0rA/yZoncJGH3FVqXUund+qYfuj5KPn5Pqc/qwOBcPcU0xf2vB2EHguS1o3UJjDdjpGnseT7Ddc5NXakWwVVQy3ou28bWurpjZCKkUAqomYXvfKR55kka7gc3D2LD0pX6UxA074mtAF2yt5wk3N7ODW2FrdexNMbDRa6/3p0m09Knpnj7Lng+JPyXJnKDUt/OUHe2f5FnzTTGw0VAfyoxRi81LUMG8jmnAcSXhWTVvWulrgfo8mJzfKYQWvaDsJado7RcdqpibRERBERAREQFT+Vb+zz+3pP5qJXBUzlZP5AP8RSfzDEI896xfpMnd7gumErv1lH5S/uWLCVl1d0ixZAspy6HBEIRmp/QdGJn4XOLRlsALnHLJtwRs/oKEiCz6Kd0bg5hsR7Uhd/F5otUopJnsLpo+bw9G8RuD1ktO3sUq/k7iIuyokGfnMY6zerohlz2+xQNFrVIPrH0zXAizpObcbgHrFhlnvUtHygx2s6PDmNzmnDtvtd7lr0z/AE4Tcm791TGc9jonDo9d8Zz25WURpfVCppWl7S17BmXRkhwHWW2B8Lq0w8oFMdod1ZPPj0mj3rjX69UmB35xxIIwWGezzxlbJTIb014NJy/9SQ//ACPI8L2XXLVB3lNjd2uhgcfFzCViOfck7Lkm3Vc7Aj3Bou8ho3dZ4Deo2zm1DbWwM7g5n8JzFyZO3qd3ST/+R7/csOhjlmNoISR6b8hxt/qpRurUv66shi7AWj8EHXDWFpu2SdvCSM//AJwfas9msdS3yKyoHYW4vdO33Lpbqq07NJMv2vA/7l11GqVY0YopY5hxab+P4oJqPXiuaMqth9eNw9zZFm0/KJWjaaV/HE34omBa8mqnRuwzxFhG8X+E/IrsbKHC7SCOz5jchkbMg5Tai9n08DvVmhHs58n2KQHKKbXdROPquc/4WOWoXSFY8r+sImRt6s5Qsjhozf7ZlaP4SgJuUJ5PSp6UDO4E78WzLawb7LWUsh3X7r2v3LAkeScyfEonpb9PazvmbgkdA0YsQwbcgQG4i43GfZcru1FqpIqyknacDXzRxA+c8SPax7cO5hB2neBYbxAVdK0Ukbg0BxxXdbM9I7SpfQ0lmUjvRqYD4SNPyRXqZERacxERAREQFSuVw/kA/wARSfzDFdVSeV79AH+Ipf47EI0DrSPyh3Ae8rAhKktbh9f3fNRURWXRmBcHNXJhXKyK4xhZLV1MC7AUEjDpABoa5gdhBaDie04XOJIIBsdp3LNZrD0sTmWNi27XHYXBwGeeWewjaoAlfCUE6/SsTr9HASScRjZJte9xFndjhn2KJq3tMjiwWaXEtGywvkLbljXR8oY3Edu4dqD7VVQjHW87BuHa78Fm6r6qVVe+7Gm2+Rw6I4fgp3k61AdWH6TU3bBe43GS3V1N7VueLDGwRwtDGNyAAskjN6VjQnJ1TwAfSJXSnewuODhgGRHEFW6i5iIYYYWMH2I2MHsCwJHrBqNZaWA2mniYepzxi/dGfsWmLVvY/ENnjZYVbq9TS5vgjv6Qbgf3PZZw8VCQcoej99QOPNzW8cFlLUOttHPlDUQyH0WyNLv3dvsQa11x5OZyXOheXt3McS8gdWfS7+ktS6ToZaZ/Sa6N2y+48Dv4FekdL6bwnIqq6XkgqwWStbc+dbbxTGvJpym0kH5OsHew/gVzleu3WzVV9K4ubd0e3rI7b7woanrLizu4rONeTMhqMN7tuCCCPfY7ietYE9sWXYu2SS2/ascnNVJFgrB+RR/e+IruoH2pmH0ZYz4G64VX6DHxd8RWNBUj6I9l+kLEdSivXQK+rqpXXY09bWnxC7VpzEREBERAVK5Xv7P4T0v8wxXVUvle/s1/7Wl/mY0I0Nrk361p9b5KP0Vo2ad2GCKSVwzIYxzrDrNtg4qV108pvE+5durEjZKc0wLMYqGTmJ8/0cVEYiMfNNm2B7XWcAduJ1swsulYFTomoi/OwSsttLo3AeJCxwVb9Y6adlM7BBpKFn60PqvpNJzdje5aBvw7ctqwZtCxutK5k1JDhOJkg5yaR7BdzaVnRdIMOZc4NazO5NkwQAcvuJTNHoWOezoZHhjppo2c40YsMNJ9JxOwki58nLj2KAx5X7LoO4uXHEpWu1eniZM8hpZBLzMha4HpdG7g3aWDnIwXWyLwsKXRsrYW1BjcIXuLGyW6JeASR7DnsyIQYwKl9S9XjpGuZEb8zGMcpHoA+TxcbDvJ3KFc6wK3JyPaL5igdOR06l5IO/AwljBwuHn7yQtXeSwAYwBrGABoAsABkAB1BR+ldIR08bpJXYWN2nabnINA3knIDes0KIn0Q2WT6TWOLKeE/Ux5hz3HLnTbpXJyaG9I5WtfPTmq0sdVXOPOOkpod1PEHPqnNOwzFgJiB6sl3QarsgyiopB1vc6AE9pvJi8VP1+sEzW4KaOOmiGwuaHSHtETSGs6+kXHrAVYnnqJD06md33msHgxoCmridj1fxjKSIH0cVncLHI+KitN6luteSFslswbdIdoO3wK+UtNLt5+Tg8Ne3vyDvBwUhHrDPTizwHM3kXdH95h6UfEXA3lDFHqIJ4sopXPA/UzOJPBkpzB7HXUdFpfFfa1wyc05OB6iFb9Z9KU8jRI0FpJALdtr7C1/nNPbmqfpjR5fZ7fLA6Lusei7rCqJmj0k2RvNS5g7D1FUXW7V4078bR9W4/uk7uB3cCFL6NkxDqINnDeDvCtE1IaqmfFtdbIekBnh45beuyo1NG++3aNi+Fd30XMt85uztH4rpWW1llH5Azi74isaho2up3u84hreFzYn+usrLePyBvF3xFcNB/mHD7TPiCjT1JoN96aA9cUZ8WBZyi9V3XoqY/3EP8ADapRachERAREQFS+WAf8Ll/aU38zEroqdyuW/wBlz39KDxFRHZFjQ+uflDifcq0HKx65HpDioKinDS697Oa5pt2jL228FluvkLgL2yvttv422rOj0pKJGy87JzrLYZC95e22wBxNwMzlszPWuVbPG573DAQWENyOLECXNceiBi3H5r42mhOyQjqBIGWE3uSOseBCIzIdYpw8Sc4C4SOmzZHYyOjETy4WsQWDCW7LbrrlX6b52N0ZpqNlxYSRxPY9vq2kw9mbTtWANHA2s8WyuTawBaTe987EYeK64tHuN82ghxZYmxuMN7bj5QRU7Wa0yP5zotbzstRJIAbhzaiJkT4sLhsAYCCb52Nsly0vrLz0L4RGWMDoBAwOu2OKBkrcJNgXOcZMRdbMk9ir4oZLXAysHXuPJOw5nZt8CusxPF8j0TY7Mj1IhUPs0r0joimENLTRD9XDGO/AL+268zzydE36ivUMh8n1W+5WJ07IXtF3PNmNsXE9psG5Zkk5WGZ2Kv6f0q+WS4vG1mTW4RJKNoccJc2OFxHW5zwDbAMwcyp5ySzYGl7wTd2LBHFcWsZP+oRe+G7mg2yuVHVWp1TJYGsijAGTIoS5oA3BxLfciKxLAHOz555vtfUNz+6yBtvE8VYKFrAOlRZelDM4u44JOifYpbROrkUYHOSF59K1vZu9qmJqFjW3jcHW3bHd39BBAhkUgP0dxc8ZmFwwygDeGHy+LbqAq6gOvY7NvWOwhZmnsEm3JzTdrxcPaRvvtBVMfLKKoOmeTjy5yws7d0rbe09/XaK+aSpyy7mjonNzLZdrmj3jfx2y2jKPnosvKFu++w96kPoW4hfNXmCCcxnyCMTfUcbPaPVJBHrDqVFN0nR8xOyTzJCGSdhJsx3jl3q26IiwkHqXLXbRYcyVnWCRxG8e/vXHVmp52mikO1zBi9YdF/tBVZUjlK0TzFUJWCzZemOJNnj97P76rOk6W2GRvkv9jhtHzW1+Ueh53R7X74n2v9l/R9/N+C1to4c7SyN3s6Y7sz7LqVvllf8AIN4u+Irp0EfqXesz4wu//kG8XfEVi6DP1TvWZ8YUaeoNTz+Q0v7CH+G1S6hdS/0Ck/YRfAFNLTkIiICIiAqhyssvouovu5o+EzCreqvynC+i6vsjv4OafkhHnvXHyhxVbCseuHlDj+KrgWXSuYXJcAuQRH1fQVxRB3NqXjzjn1m48DwC5fTH55jpCx6Lc8rZ5ZnPasdEHCYZL05oMtqaWCQkhr4YibHCSSwEtvtG+5XmSQZZbdy9NUdOKDR8TcjzETGi985CBtG8F5vwCqVy0zp+OmaIw1rngdGNvRaxu1odbZ12GarFRrVUuOTwwdTGtHtIJ9q1drzpiYSizyHPu5zvOJvs95XDQ1dUuLW84S53WBYDtsFWbcbQj1knHlODx1OaPe2xU1QaYZP0T0Xnzb7fVd/RWtK2tfFYF2I7zaw7gsKXWhzM8GK2eTrHiMlrrixifJLcXut0JIycuMhcyTyL7iPMd27bHfn1Z9smhRLGWuyO472uGw+Kk9VNMMq4Ab3yBJ6xudb0gRY9oUtpqzcLhYYhY8QMj4A+AWHRGUZ5ykaXACSElju7IjhsI7FX9LzBron+i8NPqydA+0g9yzTX4TOB57A+32mHC4/ulvgqvpqruziWeONtkFg03V42MP2bHiLt9zQoXUR/5Lb0ZJgP/sJ+a+Vk1orndiK7uTmmJp2E+cXv7nSEj2WViLDpunvo2qB9HF+6Wu/7Vp/VcdJ7dxDh7wt36xjDo+p7YyPGzfmtI6A6POv6muPvKla5d7f0EcXfEsPQn5t/FnxhZkf6COLvesHQ3kO4t+MKN16g1L/QKT9hF8AU0oXUv9ApP2EXwBTS05CIiAiIgKv6/wBOZNG1jGi7jBLYdZDSfkrAuqpjxMc07CCPEWQeVda3XDD1gHxCrwU9rHCWMjYc8LWtv6rbfJQIWXSuQXJcQuSIIiICIiDuorc7HfZjZfhjF16R18d+Ti2wyNv+68++y80G+7buPuXpCSoFbo1krMy+NkgG/E0Xe3jk4KpWhdeh9dFwd8SytDPwvvwHt/8ASx9f4yHxOsbdPPvBWJo6rFr9lndfFVy7npbX6RvA8CRjcdw8FgLzY5BrtoFhu6yq3pJzW4WtcHC1y620kZjgF1zsLvJOffY/gewrrdQ4QXSuF/MYCCfWcRsA8Srtrhx8fjd1sLksqMEcPUXysPB0hA9tj3K+66yFkDSNzxfht+XtWueTtuKKADfM7+Mth8oeUDR6T7D90qPVFFNQTKB9iS/A4brE+jmWaKMeliPqx538cI713Ukd3PcfUHxPPwqehpRRwvqZspJLNjZa7gPNaGja65uQN5AUVXNbiS1lPH+cmdzbewX6buAAK2Jq3ogQxNaBYAADgBYKJ1O1Wk5w1dU20rhhjjOfMx7mn7Z2nwV3EW4KopnKlWiLR7m75XBoHDpe8N8Vpxz+bpT1yGw4DM/12q28qumvpFYKdhuyDIndj8722H3CqBpOqxuAHksFm/M9/wCCzW+fpOxfoI4u+IrA0Qeg7i34gs+H9BHF3xFR2iz0HcW/EEar1LqcLUFL+wh/htUwozVdtqOmH9zD/DapNachERAREQEREHnHlT1YmppfJLo3OcY3jeCScJHpC9rd616ctuR7cvYV7Kq6RkrSyRjXtO1rmhzTxByVR0nyXaNmueZMZ645HtHcwkt9imNa8yhclu+u5Cac35mqmYd2Nkcg/wAmAqBrOQyrb+aqYH+sJI/cHphrVyK71fJFpRmyJknqTR/+TAoeq1F0lH5VFP8AdZzn8MuRdQCLvqtHzx/nYJY7bS+ORg/zNCxWyg/6EH3FQc1tHkb1oDC6ikOTiXwE+kc5IuJ8ofe7FqzFx8CuTJrEEOs4EEEGxBBuCDuIKDcmtursZJEjMULzdoz6LvQu05HbbrB7Cqs7VCl83nGeq8+54Ksep+vsdU0QVZa2UgNxOtzcw9zHnq2HaM8lPVerAJPNPt9l97dz9viDxV1mxrmTVBnmzOHFoPuIUfX6mznyJYyN9w5p8QCtkf7s1O6O46w+O3tcpHR+qDr3neGtFrtYcTiD9rYO66rPjGDyXat80GXOIQ3JduMr9oHYL38Fn68ymWdkTNkQu42JAe+waCBmbCxsMySAMyrRGDGBFC0AgWDdrGf3jzt7trj2XI50Wh2MsXdN9y4uO9zvKdbZc9t8sshko0gdX9ACJoODFLuaSLR77yOGQeSS42vmbC9lNw6BYJBNL9ZKPJJ8mMdUTPN45k9e5SrQBkMgO4L494TB0uaqdyia3MoICGkGeQERt3i+WM9QG7t4FY2u/KXBSBzIi2afZYG7GHre4bT2BaD0rpSWqldLM8ve7aTu7ANw7EMfDVkh2d3PPSd2f6rHC+4bL4FGloi/QRxd8RUdo89B3d7wpCP9Bbxd8RUdRNvG4df4o1XrLQrLU8I6oox4MCzV1UzbMaOpoHgF2rTkIiICIiAiIgIiICIiAiIgLCq9D08uUsEL77ccbHe8LNRBWKnk80Y/bRQD1G838FrKHqeR7RjvJjlZ6s8h9jy5X9EGp6rkKpT5FTUN9ZsTx7GtKy9GagaRpRhg0jHJGPJjngcWjsDhIXDusOxbNRF1Rfo+lY8xTUMhGwtqJmX+6+PLxVd05Xaf2R0TYwPOidFI63UHOkv/AJQtuL5ZTDWl6fXbSVOMM+jJT1lsMzOJLgHtJ7V2ScsLGZSUsjD1OeG/E0FblXCSFrhZzQR1EA+9DWjq3lkeR9TTN4ukL/Y0D3qk6w8oNbUgte9zWHaxgLG99sz3lekqzVWil/OUlM7tMMZPjZRFVyZaMeM6VrfUfIz4XBF2PLA6R6R7l3NA2ZD+tq9HVHJdQsjfGznWxzZOu/Hhf5jwXgkZj3LCpuTGnibHEHuw48b8bWOu8gljXEAA2AB+61DWiqvRhYJCXsIYWBpF7S4t8Zt0rb1gRxlx6IJttsCfcvQs3J84mfHUCSNxtzb2YWsHmhgBJuQRnlfaoyj5OZI4BFHUiIgl3OsjJxbb4g7M2uL26u5F1rvR1E6WhdYgc217ze+Ya43AtvWRycauurZxGDaNpa+Z/osDgcPrOtYcSdy2LS8nMpdN9Iq2lskJH1UJaMJyx2c49I36twV30Fq/BTxcxTtDWsAwby45HnXO84k5ePWmF6T+IW7F9BUa0kgEAYb3Df7x3RwkdQNz39ikIY8LQBu/q6rDmiIgIiICIiAiIgIiICIiAiIgIiICIiAiIgIiICIiDGrGkgAAkYgXWtewz3nrAXCWL6s4hcnpHO2e6zt1shfsWYuEzSWkC1yN4uO8IIlz7i7hitcZlu4DIuw7M+vrSoks4gCwu27ciLuGThcEBZH+zjYZjrsR0eI7dt+u+6wt8m0e4vLg5udjvHk7P67EV0c4CMWdza5xbQ4F2fRy8nd18V9jn6Vw0ixJtfK5GY8m467Ltdo9xba7d3X6Lgd3bfjdcvoDsV7tNySciLE2vbM32IOp7JcsLSDcuJu3ynXvbPcMvFAajqP+TvUsiI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 descr="相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285992"/>
            <a:ext cx="2783900" cy="22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276128" y="2924944"/>
            <a:ext cx="71169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电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43808" y="1700808"/>
            <a:ext cx="115212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旅行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72136" y="4149080"/>
            <a:ext cx="12919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记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得</a:t>
            </a:r>
            <a:endParaRPr lang="cs-CZ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94990" y="4256221"/>
            <a:ext cx="110885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约会</a:t>
            </a:r>
            <a:endParaRPr lang="cs-CZ" sz="3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5749" y="836712"/>
            <a:ext cx="187220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想</a:t>
            </a:r>
            <a:r>
              <a:rPr lang="zh-CN" altLang="en-US" sz="3600" b="1" dirty="0">
                <a:solidFill>
                  <a:schemeClr val="tx1"/>
                </a:solidFill>
              </a:rPr>
              <a:t>起</a:t>
            </a:r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来</a:t>
            </a:r>
            <a:endParaRPr lang="cs-CZ" sz="3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283968" y="5229200"/>
            <a:ext cx="122413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号码</a:t>
            </a:r>
            <a:endParaRPr lang="cs-CZ" sz="3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364088" y="1978978"/>
            <a:ext cx="9277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搬</a:t>
            </a:r>
            <a:endParaRPr lang="cs-CZ" sz="3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2849" y="3550782"/>
            <a:ext cx="122413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打扫</a:t>
            </a:r>
            <a:endParaRPr lang="cs-CZ" sz="3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727442"/>
            <a:ext cx="122413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整理</a:t>
            </a:r>
            <a:endParaRPr lang="cs-CZ" sz="3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88224" y="513546"/>
            <a:ext cx="122413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房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间</a:t>
            </a:r>
            <a:endParaRPr lang="cs-CZ" sz="3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765796" y="4599236"/>
            <a:ext cx="93610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 同</a:t>
            </a:r>
            <a:endParaRPr lang="cs-CZ" sz="3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272300" y="3574757"/>
            <a:ext cx="122413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印象</a:t>
            </a:r>
            <a:endParaRPr lang="cs-CZ" sz="3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971600" y="5229200"/>
            <a:ext cx="61206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成</a:t>
            </a:r>
            <a:endParaRPr lang="cs-CZ" sz="36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444208" y="5552365"/>
            <a:ext cx="82809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演</a:t>
            </a:r>
            <a:endParaRPr lang="cs-CZ" sz="3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445986" y="982154"/>
            <a:ext cx="82809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费</a:t>
            </a:r>
            <a:endParaRPr lang="cs-CZ" sz="3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771800" y="334397"/>
            <a:ext cx="122413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力气</a:t>
            </a:r>
            <a:endParaRPr lang="cs-CZ" sz="36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858226" y="2060847"/>
            <a:ext cx="62362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就</a:t>
            </a:r>
            <a:endParaRPr lang="cs-CZ" sz="36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391297" y="5733256"/>
            <a:ext cx="66853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俩</a:t>
            </a:r>
            <a:endParaRPr lang="cs-CZ" sz="36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056276" y="1655813"/>
            <a:ext cx="122413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后天</a:t>
            </a:r>
            <a:endParaRPr lang="cs-CZ" sz="36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072136" y="3050607"/>
            <a:ext cx="212423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一言为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定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0134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pPr>
              <a:buNone/>
            </a:pPr>
            <a:endParaRPr lang="en-US" altLang="zh-CN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C00000"/>
                </a:solidFill>
              </a:rPr>
              <a:t>第</a:t>
            </a:r>
            <a:r>
              <a:rPr lang="en-US" altLang="zh-CN" sz="6000" b="1" dirty="0" smtClean="0">
                <a:solidFill>
                  <a:srgbClr val="C00000"/>
                </a:solidFill>
              </a:rPr>
              <a:t>16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课 （</a:t>
            </a:r>
            <a:r>
              <a:rPr lang="en-US" altLang="zh-CN" sz="6000" b="1" dirty="0" smtClean="0">
                <a:solidFill>
                  <a:srgbClr val="C00000"/>
                </a:solidFill>
              </a:rPr>
              <a:t>2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） 语</a:t>
            </a:r>
            <a:r>
              <a:rPr lang="zh-CN" altLang="en-US" sz="6000" b="1" dirty="0">
                <a:solidFill>
                  <a:srgbClr val="C00000"/>
                </a:solidFill>
              </a:rPr>
              <a:t>法</a:t>
            </a:r>
            <a:r>
              <a:rPr lang="fr-CA" sz="6000" b="1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621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fr-C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Directional Complements</a:t>
            </a:r>
            <a:r>
              <a:rPr lang="fr-CA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CA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fr-CA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43438" y="1285860"/>
            <a:ext cx="646331" cy="52149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上 下 进 出 回 过 起 开 到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00826" y="2071678"/>
            <a:ext cx="800219" cy="22145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来 </a:t>
            </a:r>
            <a:r>
              <a:rPr lang="en-US" altLang="zh-CN" sz="4000" dirty="0" smtClean="0">
                <a:latin typeface="標楷體" pitchFamily="65" charset="-120"/>
                <a:ea typeface="標楷體" pitchFamily="65" charset="-120"/>
              </a:rPr>
              <a:t>/ 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去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71736" y="264318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erb</a:t>
            </a:r>
            <a:endParaRPr lang="zh-TW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2910" y="3786190"/>
            <a:ext cx="3214710" cy="240065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Simple</a:t>
            </a:r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他上楼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</a:t>
            </a:r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CN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他买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来</a:t>
            </a:r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一些水果。</a:t>
            </a:r>
            <a:endParaRPr lang="en-US" altLang="zh-CN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老师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走进</a:t>
            </a:r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教室。</a:t>
            </a:r>
            <a:endParaRPr lang="en-US" altLang="zh-TW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3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57884" y="4143380"/>
            <a:ext cx="3214710" cy="2400657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Compound</a:t>
            </a:r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走上</a:t>
            </a:r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楼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</a:t>
            </a:r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CN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拿出</a:t>
            </a:r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一张纸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来</a:t>
            </a:r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CN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老师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走进</a:t>
            </a:r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教室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来</a:t>
            </a:r>
            <a:r>
              <a:rPr lang="zh-CN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3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fr-C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Directional Complements</a:t>
            </a:r>
            <a:r>
              <a:rPr lang="fr-CA" dirty="0" smtClean="0">
                <a:solidFill>
                  <a:srgbClr val="E35C06"/>
                </a:solidFill>
              </a:rPr>
              <a:t/>
            </a:r>
            <a:br>
              <a:rPr lang="fr-CA" dirty="0" smtClean="0">
                <a:solidFill>
                  <a:srgbClr val="E35C06"/>
                </a:solidFill>
              </a:rPr>
            </a:br>
            <a:r>
              <a:rPr lang="fr-C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simple 1</a:t>
            </a:r>
            <a:r>
              <a:rPr lang="fr-C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S.+V.+Place</a:t>
            </a:r>
            <a:r>
              <a:rPr lang="en-US" altLang="zh-CN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Word/ Noun(Phrase)+</a:t>
            </a:r>
            <a:r>
              <a:rPr lang="zh-CN" alt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来</a:t>
            </a:r>
            <a:r>
              <a:rPr lang="en-US" altLang="zh-CN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</a:t>
            </a:r>
            <a:endParaRPr lang="fr-CA" sz="3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125" name="Picture 5" descr="https://encrypted-tbn0.gstatic.com/images?q=tbn:ANd9GcTpTk9AuCaVRNBjV1CE__6x_QU0KchtmLskrzhDvGVUC2l9TQPgc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123082"/>
            <a:ext cx="1857388" cy="1520364"/>
          </a:xfrm>
          <a:prstGeom prst="rect">
            <a:avLst/>
          </a:prstGeom>
          <a:noFill/>
        </p:spPr>
      </p:pic>
      <p:pic>
        <p:nvPicPr>
          <p:cNvPr id="5" name="Picture 5" descr="https://encrypted-tbn0.gstatic.com/images?q=tbn:ANd9GcTpTk9AuCaVRNBjV1CE__6x_QU0KchtmLskrzhDvGVUC2l9TQPgc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496"/>
            <a:ext cx="1857388" cy="1520364"/>
          </a:xfrm>
          <a:prstGeom prst="rect">
            <a:avLst/>
          </a:prstGeom>
          <a:noFill/>
        </p:spPr>
      </p:pic>
      <p:sp>
        <p:nvSpPr>
          <p:cNvPr id="6" name="五角星形 5"/>
          <p:cNvSpPr/>
          <p:nvPr/>
        </p:nvSpPr>
        <p:spPr>
          <a:xfrm>
            <a:off x="2714612" y="2428868"/>
            <a:ext cx="571504" cy="50006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角星形 6"/>
          <p:cNvSpPr/>
          <p:nvPr/>
        </p:nvSpPr>
        <p:spPr>
          <a:xfrm>
            <a:off x="4500562" y="3786190"/>
            <a:ext cx="571504" cy="50006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85786" y="4143380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572264" y="2285992"/>
            <a:ext cx="428628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28596" y="1714488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CN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楼</a:t>
            </a:r>
            <a:r>
              <a:rPr lang="zh-CN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CN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楼</a:t>
            </a:r>
            <a:r>
              <a:rPr lang="zh-CN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071934" y="1857364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CN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楼</a:t>
            </a:r>
            <a:r>
              <a:rPr lang="zh-CN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CN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楼</a:t>
            </a:r>
            <a:r>
              <a:rPr lang="zh-CN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58382E-6 L 0.18108 -0.207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06936E-6 L -0.17327 0.20995 " pathEditMode="relative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06358E-6 L -0.20469 0.23075 " pathEditMode="relative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39884E-6 L 0.18906 -0.23076 " pathEditMode="relative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simple 1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S.+V.+Place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Word/ Noun(Phrase)+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来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</a:t>
            </a:r>
            <a:endParaRPr lang="fr-CA" sz="3600" b="1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429125"/>
          </a:xfrm>
        </p:spPr>
        <p:txBody>
          <a:bodyPr/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请你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买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一些水果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请你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带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课本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请你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进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教室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今晚大家要来你家做饭，我们要带什么？</a:t>
            </a:r>
            <a:endParaRPr lang="fr-CA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01" name="Picture 5" descr="https://encrypted-tbn0.gstatic.com/images?q=tbn:ANd9GcTHwPGRFtOAFoAhOAZtmUCbSxGFzuEV2LbxLiEQ0B_9mIRKqOB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1596640" cy="1233483"/>
          </a:xfrm>
          <a:prstGeom prst="rect">
            <a:avLst/>
          </a:prstGeom>
          <a:noFill/>
        </p:spPr>
      </p:pic>
      <p:pic>
        <p:nvPicPr>
          <p:cNvPr id="4103" name="Picture 7" descr="http://files.vietanhnguyen.webnode.cz/200001684-082bb09253/pi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643446"/>
            <a:ext cx="1161700" cy="1500350"/>
          </a:xfrm>
          <a:prstGeom prst="rect">
            <a:avLst/>
          </a:prstGeom>
          <a:noFill/>
        </p:spPr>
      </p:pic>
      <p:pic>
        <p:nvPicPr>
          <p:cNvPr id="4105" name="Picture 9" descr="http://s1.gigacircle.com/media/s1_539d5244ae5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072074"/>
            <a:ext cx="1809731" cy="1357298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4000496" y="454885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盐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yán</a:t>
            </a:r>
            <a:endParaRPr lang="zh-TW" altLang="en-US" sz="25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11" name="Picture 15" descr="http://album.udn.com/community/img/PSN_PHOTO/dionlin1218/f_585473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5072074"/>
            <a:ext cx="3286105" cy="1533516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429520" y="521495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latin typeface="標楷體" pitchFamily="65" charset="-120"/>
                <a:ea typeface="標楷體" pitchFamily="65" charset="-120"/>
              </a:rPr>
              <a:t>蛋</a:t>
            </a:r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</a:t>
            </a:r>
            <a:endParaRPr lang="zh-TW" altLang="en-US" sz="25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simple 1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S.+V. +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来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+Noun(Phrase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fr-CA" sz="3600" b="1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472518" cy="4429125"/>
          </a:xfrm>
        </p:spPr>
        <p:txBody>
          <a:bodyPr/>
          <a:lstStyle/>
          <a:p>
            <a:pPr>
              <a:buNone/>
            </a:pP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昨天他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买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了一些水果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en-US" altLang="zh-CN" sz="28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昨天他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买来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了一些水果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孩子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拿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了一杯水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en-US" altLang="zh-CN" sz="28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孩子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拿来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了一杯水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昨天晚上大家来你家做饭，他们带来了什么？</a:t>
            </a:r>
            <a:endParaRPr lang="fr-CA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01" name="Picture 5" descr="https://encrypted-tbn0.gstatic.com/images?q=tbn:ANd9GcTHwPGRFtOAFoAhOAZtmUCbSxGFzuEV2LbxLiEQ0B_9mIRKqOB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1596640" cy="1233483"/>
          </a:xfrm>
          <a:prstGeom prst="rect">
            <a:avLst/>
          </a:prstGeom>
          <a:noFill/>
        </p:spPr>
      </p:pic>
      <p:pic>
        <p:nvPicPr>
          <p:cNvPr id="4103" name="Picture 7" descr="http://files.vietanhnguyen.webnode.cz/200001684-082bb09253/pi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643446"/>
            <a:ext cx="1161700" cy="1500350"/>
          </a:xfrm>
          <a:prstGeom prst="rect">
            <a:avLst/>
          </a:prstGeom>
          <a:noFill/>
        </p:spPr>
      </p:pic>
      <p:pic>
        <p:nvPicPr>
          <p:cNvPr id="4105" name="Picture 9" descr="http://s1.gigacircle.com/media/s1_539d5244ae5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072074"/>
            <a:ext cx="1809731" cy="1357298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4000496" y="454885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盐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yán</a:t>
            </a:r>
            <a:endParaRPr lang="zh-TW" altLang="en-US" sz="25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11" name="Picture 15" descr="http://album.udn.com/community/img/PSN_PHOTO/dionlin1218/f_585473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5072074"/>
            <a:ext cx="3286105" cy="1533516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429520" y="521495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latin typeface="標楷體" pitchFamily="65" charset="-120"/>
                <a:ea typeface="標楷體" pitchFamily="65" charset="-120"/>
              </a:rPr>
              <a:t>蛋</a:t>
            </a:r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</a:t>
            </a:r>
            <a:endParaRPr lang="zh-TW" altLang="en-US" sz="25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你看得清楚吗</a:t>
            </a:r>
            <a:r>
              <a:rPr lang="en-US" altLang="zh-CN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?</a:t>
            </a:r>
            <a:endParaRPr lang="cs-CZ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72" y="1916832"/>
            <a:ext cx="612068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7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-142876" y="274638"/>
            <a:ext cx="9429784" cy="1143000"/>
          </a:xfrm>
        </p:spPr>
        <p:txBody>
          <a:bodyPr/>
          <a:lstStyle/>
          <a:p>
            <a: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simple 2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S.+V. +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 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...+Place word/Noun</a:t>
            </a:r>
            <a:endParaRPr lang="fr-CA" sz="3600" b="1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472518" cy="4429125"/>
          </a:xfrm>
        </p:spPr>
        <p:txBody>
          <a:bodyPr/>
          <a:lstStyle/>
          <a:p>
            <a:pPr>
              <a:buNone/>
            </a:pP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他拿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一张纸。          放</a:t>
            </a:r>
            <a:r>
              <a:rPr lang="en-US" altLang="zh-CN" sz="2800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桌上。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老师走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进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教室。          放</a:t>
            </a:r>
            <a:r>
              <a:rPr lang="en-US" altLang="zh-CN" sz="2800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桌上。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学生走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楼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。            放</a:t>
            </a:r>
            <a:r>
              <a:rPr lang="en-US" altLang="zh-CN" sz="2800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书包。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孩子跑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楼。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我们走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回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教室。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他们走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过</a:t>
            </a:r>
            <a:r>
              <a:rPr lang="cs-CZ" altLang="zh-CN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Česká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cs-CZ" altLang="zh-CN" sz="2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我走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到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学校</a:t>
            </a:r>
            <a:r>
              <a:rPr lang="zh-CN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CN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29256" y="1643050"/>
            <a:ext cx="5715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回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00694" y="2214554"/>
            <a:ext cx="5810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到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57818" y="2857496"/>
            <a:ext cx="64294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进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他拿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</a:t>
            </a: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一张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纸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我买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回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一些茶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老师走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进</a:t>
            </a: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教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室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en-US" altLang="zh-CN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学生走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楼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en-US" altLang="zh-CN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孩子跑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楼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en-US" altLang="zh-CN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我们走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回</a:t>
            </a: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教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室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en-US" altLang="zh-CN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我</a:t>
            </a:r>
            <a:r>
              <a:rPr lang="zh-CN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走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到</a:t>
            </a:r>
            <a:r>
              <a:rPr lang="zh-CN" altLang="en-US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学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校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en-US" altLang="zh-CN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CN" sz="2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142876" y="260648"/>
            <a:ext cx="9429784" cy="1156990"/>
          </a:xfrm>
        </p:spPr>
        <p:txBody>
          <a:bodyPr/>
          <a:lstStyle/>
          <a:p>
            <a: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compound 1</a:t>
            </a:r>
            <a:b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S.+V. +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 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...+Place </a:t>
            </a:r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word/Noun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来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</a:t>
            </a:r>
            <a:endParaRPr lang="fr-CA" sz="3600" b="1" dirty="0" smtClean="0">
              <a:solidFill>
                <a:schemeClr val="bg1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4101446" y="2348880"/>
            <a:ext cx="4682514" cy="1447553"/>
            <a:chOff x="4101446" y="2348880"/>
            <a:chExt cx="4682514" cy="1447553"/>
          </a:xfrm>
        </p:grpSpPr>
        <p:sp>
          <p:nvSpPr>
            <p:cNvPr id="5" name="文字方塊 10"/>
            <p:cNvSpPr txBox="1"/>
            <p:nvPr/>
          </p:nvSpPr>
          <p:spPr>
            <a:xfrm>
              <a:off x="4644008" y="2348880"/>
              <a:ext cx="413995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 smtClean="0">
                  <a:latin typeface="標楷體" pitchFamily="65" charset="-120"/>
                  <a:ea typeface="標楷體" pitchFamily="65" charset="-120"/>
                </a:rPr>
                <a:t>拿</a:t>
              </a:r>
              <a:r>
                <a:rPr lang="zh-CN" altLang="en-US" sz="25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起</a:t>
              </a:r>
              <a:r>
                <a:rPr lang="zh-CN" altLang="en-US" sz="2500" dirty="0" smtClean="0">
                  <a:latin typeface="標楷體" pitchFamily="65" charset="-120"/>
                  <a:ea typeface="標楷體" pitchFamily="65" charset="-120"/>
                </a:rPr>
                <a:t>笔</a:t>
              </a:r>
              <a:r>
                <a:rPr lang="zh-CN" altLang="en-US" sz="25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来</a:t>
              </a:r>
              <a:r>
                <a:rPr lang="zh-CN" altLang="en-US" sz="25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endParaRPr lang="en-US" altLang="zh-CN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from lower place to higher place</a:t>
              </a:r>
            </a:p>
            <a:p>
              <a:r>
                <a:rPr lang="zh-CN" altLang="en-US" sz="2500" dirty="0" smtClean="0">
                  <a:latin typeface="標楷體" pitchFamily="65" charset="-120"/>
                  <a:ea typeface="標楷體" pitchFamily="65" charset="-120"/>
                </a:rPr>
                <a:t>走起楼来</a:t>
              </a:r>
              <a:endParaRPr lang="zh-TW" altLang="en-US" sz="2500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6" name="加號 8"/>
            <p:cNvSpPr/>
            <p:nvPr/>
          </p:nvSpPr>
          <p:spPr>
            <a:xfrm rot="2668682">
              <a:off x="4101446" y="2939177"/>
              <a:ext cx="857256" cy="857256"/>
            </a:xfrm>
            <a:prstGeom prst="mathPlus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4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把这本书拿</a:t>
            </a:r>
            <a:r>
              <a:rPr lang="zh-CN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把这张纸拿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>
              <a:latin typeface="標楷體" pitchFamily="65" charset="-120"/>
              <a:ea typeface="標楷體" pitchFamily="65" charset="-120"/>
            </a:endParaRPr>
          </a:p>
          <a:p>
            <a:endParaRPr lang="cs-CZ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142876" y="188640"/>
            <a:ext cx="9429784" cy="1156990"/>
          </a:xfrm>
        </p:spPr>
        <p:txBody>
          <a:bodyPr/>
          <a:lstStyle/>
          <a:p>
            <a: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Simple directional complement</a:t>
            </a:r>
            <a:b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S. + 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把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+ Object + Verb + 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来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</a:t>
            </a:r>
            <a:endParaRPr lang="fr-CA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把桌子搬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楼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把衣服拿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楼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cs-CZ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142876" y="188640"/>
            <a:ext cx="9429784" cy="1156990"/>
          </a:xfrm>
        </p:spPr>
        <p:txBody>
          <a:bodyPr/>
          <a:lstStyle/>
          <a:p>
            <a: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Compound directional complement</a:t>
            </a:r>
            <a:b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S. + 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把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+ O. + Verb +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</a:t>
            </a:r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 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...+(place) + 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来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</a:t>
            </a:r>
            <a:endParaRPr lang="fr-CA" sz="3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6351"/>
              </p:ext>
            </p:extLst>
          </p:nvPr>
        </p:nvGraphicFramePr>
        <p:xfrm>
          <a:off x="4211960" y="1772816"/>
          <a:ext cx="4104456" cy="4680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04456"/>
              </a:tblGrid>
              <a:tr h="234026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34026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ěticípá hvězda 4"/>
          <p:cNvSpPr/>
          <p:nvPr/>
        </p:nvSpPr>
        <p:spPr>
          <a:xfrm>
            <a:off x="7812360" y="3501008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AutoShape 2" descr="data:image/jpeg;base64,/9j/4AAQSkZJRgABAQAAAQABAAD/2wCEAAkGBxESEhUUExMVFRESFRcUFxIYFRYVGBkXFRIWGBQYFhgZHSggGBslHBQUITEjJSkrLi4uFyAzODQsNygtMCsBCgoKDg0OGhAQGiwmICQwLCwsLCwsLCwsLCwsLCwsLCwsLCwsLCwsLCwsLCwsLCwsLCwsLCwsLCwsLCwsLCwsLP/AABEIAMsA+AMBEQACEQEDEQH/xAAbAAEAAgMBAQAAAAAAAAAAAAAABQYDBAcCAf/EAEIQAAIBAgEJAwgHBwQDAAAAAAABAgMRBAUGEiExQVFxkWGhsQcTIjJCcoHwMzRic7LB0RUjQ1KCksIUU+HxY5Oi/8QAGgEBAAMBAQEAAAAAAAAAAAAAAAIDBAEFBv/EADERAQEAAQMCBAQFAwUBAAAAAAABAgMRMQRREiEyQQUTcaEUYZGx8DNCgSIjUsHh0f/aAAwDAQACEQMRAD8A7iAAAAAHipUjFXk0lxbS8TlsnJs0a2XcNHbVT928vwplGXV6OPOU/f8AZZNLO+zQrZ10l6sJy7dUV437ijL4jpziWrJ02Xu06mds/ZpRXOTfgkUX4lfbH7/+Jzpe9a1TOfEPZoR5Rf5tlV+Iat42/n+U502DWnl3Ev8Aiv4RgvBFd63Xv932n/xL5GHZhnlOu9tWp8JyXgyF6nVv91SmlhPZiljKr21JvnOT/Mh87U/5X9a74Me0eHWk/al1Zz5mfe/q74Z2eXJ8Tnivd3aPNkc3HpSfE74r3No9KtJe1LqzvzM+9/Vzwzs9xxlVbKk1ynJfmd+dqf8AK/rXPBj2jLDKddbKtT4zk/Fk51OrP7q5dLC+zNDLuJX8V/GMH4onOt15/d9ojdDDs2aec+IW3Qlzi/yaLJ8Q1Z2/n+Ub02DZp52z9qlF8pNeKZbPiV98fv8A+IXpe1blHOuk/WhOPbqkvG/cX4/EdO8yxC9Nl7N+jl3DS2VUvevH8SRfj1ejlxlP2/dXdLOezfp1IyV4tNcU7l8svCt6OgAAAAAADXxeNp0lec1Hm9b5LayGephhN8rsljjcuIg8ZnXFaqcHL7UvRXTa+4w6nxHGeib/AGX49NfeojEZwYmft6K4RVu/b3mLPrtbL32+i+aGERtSbk7ybk+Lbb6sy5ZXK75XdbJJw8nHQAAAAAAAAAAAAAAAAAAAAHqnUcXeLcXxTafVEscrj543ZyyXlJYfODEw9vSXCST79T7zTh12tj77/VVdDCpfB51xeqpBx+1H0l02rvNun8Rxvrm33UZdNZxU7hcZTqq8JqXJ61zW1G7DUxzm+N3UZY3HmM5NEAx168YRcpNRitrZHLKYze8OyW3aKplPOecrqj6Mf5nrk+S2I8rW+IZXy0/L82vDp5PPJATm5Ntttva27vqedllcrvWmSTyj4cdAAAAAAAAAAAAAAAAAAAAAAAAAAAAfac3FpptNbGnZ9TuOVxu8csl8qsGTM55xtGqtKP8AOvWXNb/naejo/ELPLU8/zZs+nnOK1UK0ZxUotSi9jR6uOUym84ZLLLtVHy/lJ1qjV/3cG1FbtWpy5vwPD6vXupnZ7T+bt+jpzHHf3RhkXAAAAAAAAAAAAAAAAAAAAAAAAAAAAAAAAAlM38pOjUSb/dzaUluV9Sl8PA19Hr3TzkvFU62n4sd/dEUp3Sfdw4ozZzw5WVbLvHsi6AAAAAAAAAAAAAAAAAAAAAAAAAAAAAAAADxVnZN93F7kiWGNyykjlu0b2c2S54WrKpFOWHqycnb2JSetPgr7OnP1Or6be+KMujq+W1aNOopK6d0eVcbjdq1S7vZx0AAAAAAAAAAAAAAAAAAAAAAAAAAAAAAeKlRRV27I7jjcrtHLdm/mvkueJqxqyTWHpS0lf25R2W4pPb0429XpOm2virLravltHQatNSTjJJxas01dNPamj02RTcsZlWbnhZaL/wBqT1f0y3cn1Rk1elxy4X4a1nKs1q1WjLQr05QlytflufNM83U6S48fdqx1JWaliIS2SXLY+hmywyx5iyWVlIOgAAAAAAAAAAAAAAAAAAAAAAAAAxVcRCO2S5bX0J44ZZcRy2Rho1qtaWjQpym+V7c90ebZp0+kuXP2V5akizZHzKu1PFS0nt80nq/qe/ktXM9LS6XHHllz1reFypwUUlFJRSsklZJLYkjWoegAGLEYeFSOjOMZRfsySa6M5ZLyS7K7lDMjCz1w0qUvsvSj8Yy/Joqy0MbwtmrlEFicz8bT+jnGouF9F9J6l1MmfRS+3/S3HXiLrrE0vpaE0l7WjJL+7WjLn0dnddNWVip5Tg9t13+BReny9k/HGeOLpv2l8dXiQulnPZ3xRmjJPY0+WshZty6+nHQAAAAAAAAAAAAAHyUktrS5nZN3GGWMpr2l8NfgTmlnfZzxRgqZTgtl33E50+Xu544y0I4qr9FQm0/a0W1/c7Ivw6O3uhdWRKYbM/G1PpJxprhfSfSGp9TVh0Unt/2py107k/MjCw1z0qsvtPRj/bH82zVjoYzlVdXKrHh6EIRUYRjGK2Rikl0RdJJwq33ZDoAAAAAAAAaeLyVh6v0lGnJ8XBN9dpG443mOzKzhFYjMzBS2QlB8Yzl4SbRC6GF9k5q5I2v5PqXsVpx96MZ+GiV3pp3SmtezUqZiV16mIi+anDwbK70cvb9E5rtepmlj47JQlym/8oorvRTtEp1EYJZAykv4d/6qX6ld6H8vul8+d2KWTMoL+BLon4Mj+B/Ku/PndrYv/VUlepRcI3tdwklfhe/YQy6Pbnd2au/DV/asuEe/9SP4bHul46ftWXCPf+pz8NO546ftWXCPf+p38Nj3PHW1hP8AVVVenRc43tdQk1fhe/aSx6PfjdG6u3LZjkzKD/gS6JeLJ/gfyrnz53ZY5Ayk/wCHb+ql+pKdD+X3c+fO7PDNHHy2yhHnN/4xZZOi/KI3qI2KeYld+viIrkpz8WiydHJ2/RG67boeT6l7dacvdjGHjpFk6ae9QuteySw+ZmCjthKb4ynLwTS7iyaGE9kbq5JXCZKw9L6OjTi+Kgk+u0nMcZxELlby3CTgAAAAAAAAAAAAAAAAAAAACreUX6rH72P4ZlHUehbo+pzYxNIAA6T5OfqsvvZfhgben9DNrepaS9UAAAAAAAAAAAAAAAAAAAAAAAAAAAAAVbyi/VY/ex/DMo6j0LdH1ObGJpAAHSfJz9Vl97L8MDb0/oZtb1LSXqgAAAAAAAAAAAAAAAAAAAAAAAAAAAACreUX6rH72P4ZlHUehbo+pzYxNIAA6T5OfqsvvZfhgben9DNrepaS9UAAAAAAAAAAAAAAAAAAAAAAAAAAAAAQmeGAVbDSTmoeb/eaUvV9FO93uVmyvVx8WOyenltXIqeKhLZJfHV4mG4ZT2at4y6S4kXWOpiYR2yXW/cSmNvEN463mbgPM4WPpKXnP3t464+klaz36kjdpY+HHZk1Mt8k4WIAAAAAAAAAAAAAAAAAAAAAAAAAAAealRRV5NJLa27I5bJN6cobFZzUI6o6U32Ky6sx59fpY8ef0X49PnVdzmzk85SUfN2Wmr3le60ZarWM2p1M6ieCTb3W4aXy7upNXJeGnrUpU3w2r5+JzHX18PKyVO4YVi/YNL/fX9v/ACS/F6n/AAc+XO7LSyXhoa3KVR8Ni+fiRy19fPykkdmGEXbNnOTzdJx83dKbtaVrLRjqtb5ud0+pnT4+Czf3Qz0vmXdYsLnNQlqlpQfarrqjTh1+llz5fVVl0+cTNOpGSvFpp707o2SyzeKLNno6AAAAAAAAAAAAAAAAAAAAAAADTyplCNCGlLW9kY72ynW1sdLHxVPDC53aOc5ZzgnVldvS4L2I8lvPJy+Zr3fO7Ts24zHCbRDVMXOW2T5LUWY6OE9i5Vgk/n4MskkRAJmng6dl6O5b3wPPurnvyumMRVeKUpJbE2u83YXfGWqryxxfz8ESslcZ6eLnHZJ8nrK8tLC+yUysTGRs4J0pXT0eK9iXNbiGPzNC74XedjKY5zauj5LyhGvDSjqa1SjvTPV0dbHVx8UYs8Lhdq3C5AAAAAAAAAAAAAAAAAAAAAAA555Qse3WVNPVGCv/AFa311dDzupni1fPifv/ADZq0fLH6qgQWAHx7vncwPoFgpequS8Dy7yviExXry95+J6On6IpvLCt/wA7kTcfQAFu8n2Parebb1Si/wD51rpr6k+nnh1fLi/uhreeP0dEPRZAAAAAAAAAAAAAAAAAAAAAHxu2t7EBx7L+L87iKs90pauS1LuR5fi8duXf+T7Nsm02R4dAPj3fO5gfQLBS9Vcl4Hl3lfEJivXl7z8T0dP0RTeWFb/ncibj6AAkMgYvzWIpT3Rlr5PU+5jxeCzLt/L9nLPFNnYU761sZ6jE+gAAAAAAAAAAAAAAAAAAAAr+eOVlRouKfpzXSOx9dnXgY+r1dsflzm/t7rtHDe+K8Ry5szybNL4HAD493zuYH0CwUvVXJeB5d5XxCYr15e8/E9HT9EU3lhW/53Im4+gAPqYs3ddRzOysq1FRb9OC6x2Lps6cTR0mrvj8u84/t7M2thtfFOKsBsUgAAAAAAAAAAAAAAAAAAj8r5WhQjr1zfqw49r4LtM/UdRjo473n2izT07nXLcs5RlWm5N313vxfZ2LYjz8Jlbc8+a1+Um04R5Y4Ae6VKUnaMZSfBJt9x2S3gtkZcRk+tCKlOlOMb20pRcVdp6ta7Dtxyk3sc8UvDXIurBS9Vcl4Hl3lfEJivXl7z8T0dP0RTeWTD5PrTi5QpTlG9tKMXJXSV9nMtmOVm8iPikvmw1aMou0oyi+Ek0+85ZZy7LK8HAAkMjZRlRmpJ213vwfb2PYyvOZSzPDmO+Vm14dSyRlaFeOrVNetC+tdq4rtPQ6fqMdbHec+8ZNTTuFSBoVgAAAAAAAAAAA1co4+FGOlN9iS2t8EVautjpY+LJLDC5XaK3VzwlfVCCXBy1vwseffiOXtj5NP4ae9WLJeUI14acdT2SjvT4HoaOtjq4+KM+eFwu1ZsTiYU1eclFdrt04k8s8cJvldkZjbwrmVs7IxTVL/wBktn9Md/x6Hn6vX7/6dKb3u04dP75KLlLKUqrbu3fbJ7X+i7DPhp23x53errZttOGgXIgE3m9m1VxTv6lFbajW3sgt77i3T0rn9EM9SYulZKyXSw8NClGy3vbKT4ye8244zGbRlyyt5RmfGBqVsNanFylGam4ra0lJOy3vWQ1sblj5J6dky83LWuvAwNSwUvVXJeB5d5XxCYr15e8/E9HT9EU3l0vMTBzpYX04uLnOU0nqdmkldbth6OhjZh5smrZcvJLZUyZSxENCrG63PY4vjF7mWZYzKbVDHKy7xzTOHNqrhXf16L2VEtnZNbn3GLU0rh9GrDUmSEKkwDfydlKVJrW1bZJbV+q7CnPTu/jwu1Slm214XrJOdkZJKqr/APkj/lHd8Oho0uv2/wBOrNvzU59P74rHhsVCorwkpLsd+vA9DDPHOb43dmuNnLDlTKEaENKWt7FHe3wIa2tjpY+KpYYXO7RXaOd8r64Qa4KWteNzz58Ry98fJovTT2qyZOx8K0dKD7GntT4M9DS1sdXHxYs2eFwu1bRaiAAAAABQvKLipRqU4p29BvrJp26LoYOrwmWct4jToXaVSipalslZZnSjKKnKN7bN6W7ssU5TUxv+3dt+Xdsb6mPE5WlJ3V237UndkJoXK753dLxSeUjQqVZSd27l+OMx4Rt3eCTjLhcNOpJQpxcpPZFK7/4R2S3yhbJyvWQcyIxtPE2lLb5peqveftctnM16ehJ55M+WrvwuUIpJJKyWpJakl2GhS+gANPGZKoVfpKUJPi4q/XaRuMvMdmVnDnslZ2Wxaj5rL1V6k4XXN/JtFUqc1Sh5yUbueitK72u+09/psZ8rG7e0edq2+KxMmhWAfJxTTTV09TT1prtAp2X8yYyvPDWhLb5p+q/dfsvs2cjPqaEvniuw1duVExWGnTk41IuEluat/wBrtMlxsu1aJZeGI4PdOo4u6dmRyxmXLsuzfw2VpRd3dNe1F2ZRdCy74XZLxb8xkyrlqdWMYucpWvt3J7u2/wCROTUyv+5d9uEdsZ6USi5xdfJzipSqVIt39BPpJJX6vqW9JhMc7Z7qte7yL6b2YAAAAACh+UrCvSpVNzTg+xp6S63l0MvUzir9G8xSTKvAAGXDYadSWjTjKcuEU2+7Ydkt4LZOVsyPmLUlaWIloR/ki05Pm9kfhc0YdPf7lOWt2XbJ2TaVCOjSgorfba+b2s044zGbRRcreW2ScAAAABzGe1834nzGfqr1Zwv+Qvq9L3EfQdN/Rx+kebq+ut8vQAAADUyjk2lXjo1YKS3cV2prWiOWMym1dmVnCk5YzFqRvLDy04/ySaUvg9j7jNn09/tX463dU8Thp05aNSMoS4STT79pnss5XSy8MRwAAF28mmGelWqbkowXNvSl4R6mrppzVGteIvhqUAAAAAAa2UcDTr03TqK8ZdU9zT3M5ljMptXZbLvFKxPk/nf93Wi4/ai0+7b3Ga9N2q+a3ePVHyfS9uul2Rg33uX5CdN3rnzvyS2CzIwsNctOo/tSsukbd9yzHQwiF1cqsOGw0Ka0acIwjwikl3FsknCFu7KdcAAAAAA08sVHGhUcW01F2a2rkVa+Vx0srO1T05vlJXO9FcD5zd6S6ZoVG6Du29GbiuxaMXZdmtnt9Blbpefdh6iSZpw2qAAAAAAMWJw0Ki0ZwjOPCSTXecsl5dl2V/HZk4WeuOlTf2XddJX7rFWWhhU5q5REVvJ9L2K6fZKDXepfkV3pu1Tmt+TzhvJ/O/7ytFR+zFt9+zvE6bvS63aLrk7A06FNU6atGPVve297ZpxxmM2im2271snXAAAAAAAAAAAAAAAAAAAaGXfq9X3GUdT/AEcvpU9L1xz8+demuOZv0MvvH+CB7fw7+l/msPU+tPG5nAAAAAAAAAAAAAAANXHedsvN7d/q8Vbb8QNRPFcPwfNgNqt57S9G2jr4cFa/eB8Xn7W1N8dX5AI+ebs7JPa1u4/p8QPMo19dmt9vV+G4D3SjWvratq4br9m/UBtgAAAAAAAaGXfq9X3GUdT/AEcvpU9L1xz8+demuOZv0MvvH+CB7fw7+l/msPU+tPG5nAAAAAAAAAAAAAAAAAAAAAAAAAAAAAAADxWpRnFxkrxkrNdjOZYzKbV2Xa7xyapXkm9e9rYu08K6WG/DdM7s6RmzSSw1NpWc4qcu2TWt9x7HT4Y4acmLHqZW5XdKFyAAAAAAAAAAAAAAAB//2Q=="/>
          <p:cNvSpPr>
            <a:spLocks noChangeAspect="1" noChangeArrowheads="1"/>
          </p:cNvSpPr>
          <p:nvPr/>
        </p:nvSpPr>
        <p:spPr bwMode="auto">
          <a:xfrm>
            <a:off x="155575" y="-2795588"/>
            <a:ext cx="71342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5109574" y="1772816"/>
            <a:ext cx="2180225" cy="2088232"/>
            <a:chOff x="5109574" y="1772816"/>
            <a:chExt cx="2180225" cy="2088232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581771"/>
              <a:ext cx="865606" cy="127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字方塊 10"/>
            <p:cNvSpPr txBox="1"/>
            <p:nvPr/>
          </p:nvSpPr>
          <p:spPr>
            <a:xfrm>
              <a:off x="5109574" y="1772816"/>
              <a:ext cx="21802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 smtClean="0">
                  <a:latin typeface="標楷體" pitchFamily="65" charset="-120"/>
                  <a:ea typeface="標楷體" pitchFamily="65" charset="-120"/>
                </a:rPr>
                <a:t>冰</a:t>
              </a:r>
              <a:r>
                <a:rPr lang="zh-CN" altLang="en-US" sz="2500" dirty="0">
                  <a:latin typeface="標楷體" pitchFamily="65" charset="-120"/>
                  <a:ea typeface="標楷體" pitchFamily="65" charset="-120"/>
                </a:rPr>
                <a:t>箱</a:t>
              </a:r>
              <a:r>
                <a:rPr lang="zh-CN" altLang="en-US" sz="2500" dirty="0" smtClean="0"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cs-CZ" sz="2500" dirty="0" err="1" smtClean="0"/>
                <a:t>bīngxiāng</a:t>
              </a:r>
              <a:endParaRPr lang="zh-TW" altLang="en-US" sz="2500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pic>
        <p:nvPicPr>
          <p:cNvPr id="2053" name="Picture 5" descr="https://encrypted-tbn0.gstatic.com/images?q=tbn:ANd9GcQYjqsF2xgJ5AvmwwqW4HSFWsqxkcG8vQdnI42Jvm-jbG13Fc-1f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69" y="3177972"/>
            <a:ext cx="750106" cy="7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ic.nipic.com/2008-06-12/200861216344907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30" y="5196413"/>
            <a:ext cx="1101764" cy="110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RWvw_zyO-P_Yzjscn5M0hzDAfCC4haZAwI0wVKa4lTdeur1dj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53" y="5445224"/>
            <a:ext cx="1185231" cy="77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ic18.nipic.com/20111214/3298942_150736818000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t="2042" r="13361" b="7675"/>
          <a:stretch/>
        </p:blipFill>
        <p:spPr bwMode="auto">
          <a:xfrm>
            <a:off x="6516216" y="2956115"/>
            <a:ext cx="983420" cy="8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chinabooks.ch/catalog/images/41.05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98" y="4362698"/>
            <a:ext cx="685316" cy="9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2.gigacircle.com/media/s2_53ba4f484f6a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89" y="2102756"/>
            <a:ext cx="806080" cy="803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17232"/>
            <a:ext cx="1005160" cy="8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5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2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把桌子搬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进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教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室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来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把衣服拿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教室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cs-CZ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142876" y="188640"/>
            <a:ext cx="9429784" cy="1156990"/>
          </a:xfrm>
        </p:spPr>
        <p:txBody>
          <a:bodyPr/>
          <a:lstStyle/>
          <a:p>
            <a: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Compound directional complement</a:t>
            </a:r>
            <a:b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S. + 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把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+ O. + Verb +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</a:t>
            </a:r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 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...+(place) + 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来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</a:t>
            </a:r>
            <a:endParaRPr lang="fr-CA" sz="3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438593"/>
              </p:ext>
            </p:extLst>
          </p:nvPr>
        </p:nvGraphicFramePr>
        <p:xfrm>
          <a:off x="4734522" y="2102756"/>
          <a:ext cx="3581894" cy="43505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81894"/>
              </a:tblGrid>
              <a:tr h="4350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ěticípá hvězda 4"/>
          <p:cNvSpPr/>
          <p:nvPr/>
        </p:nvSpPr>
        <p:spPr>
          <a:xfrm>
            <a:off x="7701349" y="4149080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AutoShape 2" descr="data:image/jpeg;base64,/9j/4AAQSkZJRgABAQAAAQABAAD/2wCEAAkGBxESEhUUExMVFRESFRcUFxIYFRYVGBkXFRIWGBQYFhgZHSggGBslHBQUITEjJSkrLi4uFyAzODQsNygtMCsBCgoKDg0OGhAQGiwmICQwLCwsLCwsLCwsLCwsLCwsLCwsLCwsLCwsLCwsLCwsLCwsLCwsLCwsLCwsLCwsLCwsLP/AABEIAMsA+AMBEQACEQEDEQH/xAAbAAEAAgMBAQAAAAAAAAAAAAAABQYDBAcCAf/EAEIQAAIBAgEJAwgHBwQDAAAAAAABAgMRBAUGEiExQVFxkWGhsQcTIjJCcoHwMzRic7LB0RUjQ1KCksIUU+HxY5Oi/8QAGgEBAAMBAQEAAAAAAAAAAAAAAAIDBAEFBv/EADERAQEAAQMCBAQFAwUBAAAAAAABAgMRMQRREiEyQQUTcaEUYZGx8DNCgSIjUsHh0f/aAAwDAQACEQMRAD8A7iAAAAAHipUjFXk0lxbS8TlsnJs0a2XcNHbVT928vwplGXV6OPOU/f8AZZNLO+zQrZ10l6sJy7dUV437ijL4jpziWrJ02Xu06mds/ZpRXOTfgkUX4lfbH7/+Jzpe9a1TOfEPZoR5Rf5tlV+Iat42/n+U502DWnl3Ev8Aiv4RgvBFd63Xv932n/xL5GHZhnlOu9tWp8JyXgyF6nVv91SmlhPZiljKr21JvnOT/Mh87U/5X9a74Me0eHWk/al1Zz5mfe/q74Z2eXJ8Tnivd3aPNkc3HpSfE74r3No9KtJe1LqzvzM+9/Vzwzs9xxlVbKk1ynJfmd+dqf8AK/rXPBj2jLDKddbKtT4zk/Fk51OrP7q5dLC+zNDLuJX8V/GMH4onOt15/d9ojdDDs2aec+IW3Qlzi/yaLJ8Q1Z2/n+Ub02DZp52z9qlF8pNeKZbPiV98fv8A+IXpe1blHOuk/WhOPbqkvG/cX4/EdO8yxC9Nl7N+jl3DS2VUvevH8SRfj1ejlxlP2/dXdLOezfp1IyV4tNcU7l8svCt6OgAAAAAADXxeNp0lec1Hm9b5LayGephhN8rsljjcuIg8ZnXFaqcHL7UvRXTa+4w6nxHGeib/AGX49NfeojEZwYmft6K4RVu/b3mLPrtbL32+i+aGERtSbk7ybk+Lbb6sy5ZXK75XdbJJw8nHQAAAAAAAAAAAAAAAAAAAAHqnUcXeLcXxTafVEscrj543ZyyXlJYfODEw9vSXCST79T7zTh12tj77/VVdDCpfB51xeqpBx+1H0l02rvNun8Rxvrm33UZdNZxU7hcZTqq8JqXJ61zW1G7DUxzm+N3UZY3HmM5NEAx168YRcpNRitrZHLKYze8OyW3aKplPOecrqj6Mf5nrk+S2I8rW+IZXy0/L82vDp5PPJATm5Ntttva27vqedllcrvWmSTyj4cdAAAAAAAAAAAAAAAAAAAAAAAAAAAAfac3FpptNbGnZ9TuOVxu8csl8qsGTM55xtGqtKP8AOvWXNb/naejo/ELPLU8/zZs+nnOK1UK0ZxUotSi9jR6uOUym84ZLLLtVHy/lJ1qjV/3cG1FbtWpy5vwPD6vXupnZ7T+bt+jpzHHf3RhkXAAAAAAAAAAAAAAAAAAAAAAAAAAAAAAAAAlM38pOjUSb/dzaUluV9Sl8PA19Hr3TzkvFU62n4sd/dEUp3Sfdw4ozZzw5WVbLvHsi6AAAAAAAAAAAAAAAAAAAAAAAAAAAAAAAADxVnZN93F7kiWGNyykjlu0b2c2S54WrKpFOWHqycnb2JSetPgr7OnP1Or6be+KMujq+W1aNOopK6d0eVcbjdq1S7vZx0AAAAAAAAAAAAAAAAAAAAAAAAAAAAAAeKlRRV27I7jjcrtHLdm/mvkueJqxqyTWHpS0lf25R2W4pPb0429XpOm2virLravltHQatNSTjJJxas01dNPamj02RTcsZlWbnhZaL/wBqT1f0y3cn1Rk1elxy4X4a1nKs1q1WjLQr05QlytflufNM83U6S48fdqx1JWaliIS2SXLY+hmywyx5iyWVlIOgAAAAAAAAAAAAAAAAAAAAAAAAAxVcRCO2S5bX0J44ZZcRy2Rho1qtaWjQpym+V7c90ebZp0+kuXP2V5akizZHzKu1PFS0nt80nq/qe/ktXM9LS6XHHllz1reFypwUUlFJRSsklZJLYkjWoegAGLEYeFSOjOMZRfsySa6M5ZLyS7K7lDMjCz1w0qUvsvSj8Yy/Joqy0MbwtmrlEFicz8bT+jnGouF9F9J6l1MmfRS+3/S3HXiLrrE0vpaE0l7WjJL+7WjLn0dnddNWVip5Tg9t13+BReny9k/HGeOLpv2l8dXiQulnPZ3xRmjJPY0+WshZty6+nHQAAAAAAAAAAAAAHyUktrS5nZN3GGWMpr2l8NfgTmlnfZzxRgqZTgtl33E50+Xu544y0I4qr9FQm0/a0W1/c7Ivw6O3uhdWRKYbM/G1PpJxprhfSfSGp9TVh0Unt/2py107k/MjCw1z0qsvtPRj/bH82zVjoYzlVdXKrHh6EIRUYRjGK2Rikl0RdJJwq33ZDoAAAAAAAAaeLyVh6v0lGnJ8XBN9dpG443mOzKzhFYjMzBS2QlB8Yzl4SbRC6GF9k5q5I2v5PqXsVpx96MZ+GiV3pp3SmtezUqZiV16mIi+anDwbK70cvb9E5rtepmlj47JQlym/8oorvRTtEp1EYJZAykv4d/6qX6ld6H8vul8+d2KWTMoL+BLon4Mj+B/Ku/PndrYv/VUlepRcI3tdwklfhe/YQy6Pbnd2au/DV/asuEe/9SP4bHul46ftWXCPf+pz8NO546ftWXCPf+p38Nj3PHW1hP8AVVVenRc43tdQk1fhe/aSx6PfjdG6u3LZjkzKD/gS6JeLJ/gfyrnz53ZY5Ayk/wCHb+ql+pKdD+X3c+fO7PDNHHy2yhHnN/4xZZOi/KI3qI2KeYld+viIrkpz8WiydHJ2/RG67boeT6l7dacvdjGHjpFk6ae9QuteySw+ZmCjthKb4ynLwTS7iyaGE9kbq5JXCZKw9L6OjTi+Kgk+u0nMcZxELlby3CTgAAAAAAAAAAAAAAAAAAAACreUX6rH72P4ZlHUehbo+pzYxNIAA6T5OfqsvvZfhgben9DNrepaS9UAAAAAAAAAAAAAAAAAAAAAAAAAAAAAVbyi/VY/ex/DMo6j0LdH1ObGJpAAHSfJz9Vl97L8MDb0/oZtb1LSXqgAAAAAAAAAAAAAAAAAAAAAAAAAAAACreUX6rH72P4ZlHUehbo+pzYxNIAA6T5OfqsvvZfhgben9DNrepaS9UAAAAAAAAAAAAAAAAAAAAAAAAAAAAAQmeGAVbDSTmoeb/eaUvV9FO93uVmyvVx8WOyenltXIqeKhLZJfHV4mG4ZT2at4y6S4kXWOpiYR2yXW/cSmNvEN463mbgPM4WPpKXnP3t464+klaz36kjdpY+HHZk1Mt8k4WIAAAAAAAAAAAAAAAAAAAAAAAAAAAealRRV5NJLa27I5bJN6cobFZzUI6o6U32Ky6sx59fpY8ef0X49PnVdzmzk85SUfN2Wmr3le60ZarWM2p1M6ieCTb3W4aXy7upNXJeGnrUpU3w2r5+JzHX18PKyVO4YVi/YNL/fX9v/ACS/F6n/AAc+XO7LSyXhoa3KVR8Ni+fiRy19fPykkdmGEXbNnOTzdJx83dKbtaVrLRjqtb5ud0+pnT4+Czf3Qz0vmXdYsLnNQlqlpQfarrqjTh1+llz5fVVl0+cTNOpGSvFpp707o2SyzeKLNno6AAAAAAAAAAAAAAAAAAAAAAADTyplCNCGlLW9kY72ynW1sdLHxVPDC53aOc5ZzgnVldvS4L2I8lvPJy+Zr3fO7Ts24zHCbRDVMXOW2T5LUWY6OE9i5Vgk/n4MskkRAJmng6dl6O5b3wPPurnvyumMRVeKUpJbE2u83YXfGWqryxxfz8ESslcZ6eLnHZJ8nrK8tLC+yUysTGRs4J0pXT0eK9iXNbiGPzNC74XedjKY5zauj5LyhGvDSjqa1SjvTPV0dbHVx8UYs8Lhdq3C5AAAAAAAAAAAAAAAAAAAAAAA555Qse3WVNPVGCv/AFa311dDzupni1fPifv/ADZq0fLH6qgQWAHx7vncwPoFgpequS8Dy7yviExXry95+J6On6IpvLCt/wA7kTcfQAFu8n2Parebb1Si/wD51rpr6k+nnh1fLi/uhreeP0dEPRZAAAAAAAAAAAAAAAAAAAAAHxu2t7EBx7L+L87iKs90pauS1LuR5fi8duXf+T7Nsm02R4dAPj3fO5gfQLBS9Vcl4Hl3lfEJivXl7z8T0dP0RTeWFb/ncibj6AAkMgYvzWIpT3Rlr5PU+5jxeCzLt/L9nLPFNnYU761sZ6jE+gAAAAAAAAAAAAAAAAAAAAr+eOVlRouKfpzXSOx9dnXgY+r1dsflzm/t7rtHDe+K8Ry5szybNL4HAD493zuYH0CwUvVXJeB5d5XxCYr15e8/E9HT9EU3lhW/53Im4+gAPqYs3ddRzOysq1FRb9OC6x2Lps6cTR0mrvj8u84/t7M2thtfFOKsBsUgAAAAAAAAAAAAAAAAAAj8r5WhQjr1zfqw49r4LtM/UdRjo473n2izT07nXLcs5RlWm5N313vxfZ2LYjz8Jlbc8+a1+Um04R5Y4Ae6VKUnaMZSfBJt9x2S3gtkZcRk+tCKlOlOMb20pRcVdp6ta7Dtxyk3sc8UvDXIurBS9Vcl4Hl3lfEJivXl7z8T0dP0RTeWTD5PrTi5QpTlG9tKMXJXSV9nMtmOVm8iPikvmw1aMou0oyi+Ek0+85ZZy7LK8HAAkMjZRlRmpJ213vwfb2PYyvOZSzPDmO+Vm14dSyRlaFeOrVNetC+tdq4rtPQ6fqMdbHec+8ZNTTuFSBoVgAAAAAAAAAAA1co4+FGOlN9iS2t8EVautjpY+LJLDC5XaK3VzwlfVCCXBy1vwseffiOXtj5NP4ae9WLJeUI14acdT2SjvT4HoaOtjq4+KM+eFwu1ZsTiYU1eclFdrt04k8s8cJvldkZjbwrmVs7IxTVL/wBktn9Md/x6Hn6vX7/6dKb3u04dP75KLlLKUqrbu3fbJ7X+i7DPhp23x53errZttOGgXIgE3m9m1VxTv6lFbajW3sgt77i3T0rn9EM9SYulZKyXSw8NClGy3vbKT4ye8244zGbRlyyt5RmfGBqVsNanFylGam4ra0lJOy3vWQ1sblj5J6dky83LWuvAwNSwUvVXJeB5d5XxCYr15e8/E9HT9EU3l0vMTBzpYX04uLnOU0nqdmkldbth6OhjZh5smrZcvJLZUyZSxENCrG63PY4vjF7mWZYzKbVDHKy7xzTOHNqrhXf16L2VEtnZNbn3GLU0rh9GrDUmSEKkwDfydlKVJrW1bZJbV+q7CnPTu/jwu1Slm214XrJOdkZJKqr/APkj/lHd8Oho0uv2/wBOrNvzU59P74rHhsVCorwkpLsd+vA9DDPHOb43dmuNnLDlTKEaENKWt7FHe3wIa2tjpY+KpYYXO7RXaOd8r64Qa4KWteNzz58Ry98fJovTT2qyZOx8K0dKD7GntT4M9DS1sdXHxYs2eFwu1bRaiAAAAABQvKLipRqU4p29BvrJp26LoYOrwmWct4jToXaVSipalslZZnSjKKnKN7bN6W7ssU5TUxv+3dt+Xdsb6mPE5WlJ3V237UndkJoXK753dLxSeUjQqVZSd27l+OMx4Rt3eCTjLhcNOpJQpxcpPZFK7/4R2S3yhbJyvWQcyIxtPE2lLb5peqveftctnM16ehJ55M+WrvwuUIpJJKyWpJakl2GhS+gANPGZKoVfpKUJPi4q/XaRuMvMdmVnDnslZ2Wxaj5rL1V6k4XXN/JtFUqc1Sh5yUbueitK72u+09/psZ8rG7e0edq2+KxMmhWAfJxTTTV09TT1prtAp2X8yYyvPDWhLb5p+q/dfsvs2cjPqaEvniuw1duVExWGnTk41IuEluat/wBrtMlxsu1aJZeGI4PdOo4u6dmRyxmXLsuzfw2VpRd3dNe1F2ZRdCy74XZLxb8xkyrlqdWMYucpWvt3J7u2/wCROTUyv+5d9uEdsZ6USi5xdfJzipSqVIt39BPpJJX6vqW9JhMc7Z7qte7yL6b2YAAAAACh+UrCvSpVNzTg+xp6S63l0MvUzir9G8xSTKvAAGXDYadSWjTjKcuEU2+7Ydkt4LZOVsyPmLUlaWIloR/ki05Pm9kfhc0YdPf7lOWt2XbJ2TaVCOjSgorfba+b2s044zGbRRcreW2ScAAAABzGe1834nzGfqr1Zwv+Qvq9L3EfQdN/Rx+kebq+ut8vQAAADUyjk2lXjo1YKS3cV2prWiOWMym1dmVnCk5YzFqRvLDy04/ySaUvg9j7jNn09/tX463dU8Thp05aNSMoS4STT79pnss5XSy8MRwAAF28mmGelWqbkowXNvSl4R6mrppzVGteIvhqUAAAAAAa2UcDTr03TqK8ZdU9zT3M5ljMptXZbLvFKxPk/nf93Wi4/ai0+7b3Ga9N2q+a3ePVHyfS9uul2Rg33uX5CdN3rnzvyS2CzIwsNctOo/tSsukbd9yzHQwiF1cqsOGw0Ka0acIwjwikl3FsknCFu7KdcAAAAAA08sVHGhUcW01F2a2rkVa+Vx0srO1T05vlJXO9FcD5zd6S6ZoVG6Du29GbiuxaMXZdmtnt9Blbpefdh6iSZpw2qAAAAAAMWJw0Ki0ZwjOPCSTXecsl5dl2V/HZk4WeuOlTf2XddJX7rFWWhhU5q5REVvJ9L2K6fZKDXepfkV3pu1Tmt+TzhvJ/O/7ytFR+zFt9+zvE6bvS63aLrk7A06FNU6atGPVve297ZpxxmM2im2271snXAAAAAAAAAAAAAAAAAAAaGXfq9X3GUdT/AEcvpU9L1xz8+demuOZv0MvvH+CB7fw7+l/msPU+tPG5nAAAAAAAAAAAAAAANXHedsvN7d/q8Vbb8QNRPFcPwfNgNqt57S9G2jr4cFa/eB8Xn7W1N8dX5AI+ebs7JPa1u4/p8QPMo19dmt9vV+G4D3SjWvratq4br9m/UBtgAAAAAAAaGXfq9X3GUdT/AEcvpU9L1xz8+demuOZv0MvvH+CB7fw7+l/msPU+tPG5nAAAAAAAAAAAAAAAAAAAAAAAAAAAAAAADxWpRnFxkrxkrNdjOZYzKbV2Xa7xyapXkm9e9rYu08K6WG/DdM7s6RmzSSw1NpWc4qcu2TWt9x7HT4Y4acmLHqZW5XdKFyAAAAAAAAAAAAAAAB//2Q=="/>
          <p:cNvSpPr>
            <a:spLocks noChangeAspect="1" noChangeArrowheads="1"/>
          </p:cNvSpPr>
          <p:nvPr/>
        </p:nvSpPr>
        <p:spPr bwMode="auto">
          <a:xfrm>
            <a:off x="155575" y="-2795588"/>
            <a:ext cx="71342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16" y="4190404"/>
            <a:ext cx="1005160" cy="8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encrypted-tbn0.gstatic.com/images?q=tbn:ANd9GcQYjqsF2xgJ5AvmwwqW4HSFWsqxkcG8vQdnI42Jvm-jbG13Fc-1f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68171"/>
            <a:ext cx="1084964" cy="10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ic.nipic.com/2008-06-12/200861216344907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77092"/>
            <a:ext cx="1101764" cy="110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ic18.nipic.com/20111214/3298942_150736818000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t="2042" r="13361" b="7675"/>
          <a:stretch/>
        </p:blipFill>
        <p:spPr bwMode="auto">
          <a:xfrm>
            <a:off x="6699235" y="2723698"/>
            <a:ext cx="1401157" cy="128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chinabooks.ch/catalog/images/41.05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7" y="4437112"/>
            <a:ext cx="1205372" cy="169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2.gigacircle.com/media/s2_53ba4f484f6a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60" y="5124217"/>
            <a:ext cx="806080" cy="803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AutoShape 2" descr="data:image/jpeg;base64,/9j/4AAQSkZJRgABAQAAAQABAAD/2wCEAAkGBhQSERQUExQWFBUUFx4VFRcYFxcXGhYcGhoXHBgXFxcdHCYgGhwjHBcXHy8gIycpLCwsFR4xNTAqNSYrLCkBCQoKDgwOGg8PGiwlHyQ0MiosKSwvLCwtLCksMCksLCwtMCwsLCwsLywtLCwsLCksLywsLCwvKSwsLCwsLCwvLP/AABEIATAApgMBIgACEQEDEQH/xAAcAAABBAMBAAAAAAAAAAAAAAAABAUGBwECAwj/xABIEAACAAMEBgUHCAoBBAMAAAABAgADEQQSITEFBkFRYXEHEyKBkTJCUnKhscEjNGKCorLR8BQkM1ODkrPC0uFzFWOj8RY1Q//EABsBAAEFAQEAAAAAAAAAAAAAAAACAwQFBgEH/8QAOhEAAQMCAgYHBwMEAwEAAAAAAQACAwQREiEFMUFRYXETIjKBkaGxBhQ0csHh8CMz0VJigvEkJbIW/9oADAMBAAIRAxEAPwC7J02lOP8Ar8Y4G2ndj38fwMKZskNn7I4tYVOdfZtrw4nxgQtRayTSgzpnHQ2oUGGJA9tPxg/RBvO/ON+oGGGWECFyFuGGHPLDAH4iNjbF/NI2FmXdGf0dd0CFoLYPzTjx4HwjpLmVr+fz/uMGzru/P5J8Y3VaQIWYIIIEIggggQiCCCBCIIIIEIggggQiCCCBCIIIIEIggggQiCMM1MTgBCGZpuSADfqDldDP90GOgE6kXS+CGo6yStgmH+G494EaLrPLPmv9jx8uO4HblzEE8QQzHWmX6LeMv/OOZ1ul+g3jL/ygwO3LmIJ9ghiXW1D5jeKf5Rn/AOVJ6DeK/jHcDtyMQT5BDRJ1iVhgh8VHxjoumx6B8V/GOYSu3Cc4IQjSoIqFJ71/GNl0iNop9ZPxjmEoulkEJP8AqS/lk/y/NI1Glk3j+ZP8oLFdS2CGybrFJXymAG+q/jGtm1os0xwizkLMaAVpU7ucdwnchOsEEEJQiCCCBCIIIIELlaUBRg2AIIPIjGKMma2AH9mOBve3KLU1902LPZHAPbmgy07wbzdy176RQ816nhsiNNUvhyYVq9B6Ihq43SVDbjUMyOeoqYWfXwA+Qw+uN52UGYNCOFYe7L0loM0mHvQ5fW4jwitVUVoThWlfjjT4R0WWQMduzlSGBXTOGavD7OUANgD4lWmvShI/dzuP7M5/XgPSjIx7E3Hgn+cVh1XExt1I2Qe9SJP/AM9Q7j4qwbR0kyj5s3wTu8+G60a7yWBFJoBw8lMsBne9Gow4RC3l8ITugIw2YZ7uH5yg98kC4fZyhO/xUmtusctzU3zU1Ioq1xFcQ24bN8NjaQl0zfwHD6XADkBuhiaOEww62vm4KNJ7P0LNjvH7J/OlJa+axFdyb674UytZZK5yj4Jj9rGIms+mysFnFJqXq0vAnlUV9kOe+Sncoj9DUTRcAnv+yuMaszaeTKH+sq9mI3rZZnsctGcqb5KqFNDgKk4jZVfGLMmpicd8VT0xMessw2XHI51WvuES5JXtbcLK0cLJJmteMvsozP1i23PtV+HLwiVdGc1Z1skXqrR6jGuKgsB3lQO+K2OMSLVDSxkTkZc0YMOYNaHgcoie8yHWVpItGU7y5obmQbZnXsXqAQQm0dblnSkmJirqGHfsPEZd0KYfWWILTY60QQQQLiIII0m+SeUCFSvSPp8z7SwBqkqstd2B7bd7YclWIgJgoBTnjn+H+o7WmZQGuJamfcT7RCW/Wg3fnvimlcSbr12kgbBE2IbPy6W6LsyzJyS2NwTGuBvRLYKTvAJFeFYzbLK0mY0uYpV0JVgTlT4bQdtYRA/6MWNrTYFtljl6Ql0viWFngCtaG6x4FTt9E8I5G3EDbWPRIqqk080eLsu6vJ2zxzHcFB5TYV2ZHvjoXGyEqmgyPwyw+MaiaBsga+ylFtzdLOrU5sB4xyeWqqaOuOY2wLbpY8qVe+uw90JrTaZZ8mUV+uT74WS1MnFfb5JNPQD8/nxhOfJJpUZV3Rs8wDYffHJ5wpQVpurHAo0rgdZC43Rtjaxz6MS1cRSuf5yjV3BjIAh3ZmoQycC22S9EaMtQnyJc5RhMQOBuqKkeNRFcdM9mwszbjMXxEsj3GJf0Y2q9o6UM7jOmewMWH3hDF0xsDJkg59YSOQXH3rE9zrx3WKgiwV3R7iR6qn1WFdhU9YoXEkgDmchGySsaAVJGyFlgllJktqhSrK1TUgZMCabMsIiDrGy1QjwC41hWTqtrVPszdVLpPlgVEsUN6Yw8mW4xBLjAY+UTTIxbqNUAkU4bopuzaVkS5smWk0LeYNfS+ygmgKVG53LVOAuAE41FjaNnzVnIrOXSYt7tAm6wBwVq9kUANDXbtqYtHBtursWMq7mTG6/WzUgggghpRUQm0ja0lSneYwVVFST+fZCmI7rVozrUYuC8tVJuKO0cMedQKezbHQLro1i6pjSOiysi+fKJFARsFa0Ncdm/dhQ1ZZDd8TXWSaiyktEsHtoqPeBKg3WDBQVFGqOQF2mBIEIk7Iq6lgYRZeo0MjpAS7Xt4cEoRYtDorCslplEmYrBWZSPTDq+edQB4CK1lS8YtHolshAnzNhKIO68T95YTSt66Z9oC33JxJ3W53CgOmNF9TaJsjK45UE7RmpPNSD3w0TfGmH5MTPpHlA6Qm03JXncX4Uhl0vqhaJMpJxS/KmIrh1xChgDRxmudKnDjDUrCCbDUptHVsdFE6RwBcBr2m2dk49HWhpVpe0JOQOOrBGwqb2akYgxH9YtFrZ7TNkoSQjUBOdCAcaCm2Jd0S/tp/8Axj74hNb9Ai2aVtUosUwLBqA4gJSo3Yw4GYom2GZNvVVhqjFpGYSOOANDrbB2c1GdXbMrTGJAZlS8ikAit9AzUbA3ULtjldr5sLrXSZKm3y7oqk35hDGU4VroVqkoWmXEKGlQ2WFRx0vqrPshvPgBik1CaVFKUOBU47aGGq0yrRMktNmNMaUrDFiSCzVpdrgTStT+MONu0WITFQ1kz+lY4YTax/j8yKZnjaWYxNjMmDYnR2rK4+iWZWxOtfJnNTLCqS8vAwx9L035SQu5XbxKj+2FnQ7acLSnqP8AfB/thp6WH/XEG6UPa8ww+XfoD82qjiitpZ3efFv3UFDbu+Fsq3XgxmbsKVxoKbSYQsM47WU4HEHGgFMcRSvthuJxByV68C9lLdSlvzpUprhqrMl4VJJoABjuvkDKLo1YJEoIxvMoFTSmdaYZClKU4CPPGrtv6q1yZlarLYMK1pga0wyzJ/8AceidXyCGKghTS7Wp31NTsxixYS6PNY/S7LTtI1EJ3ggghKqkQj0swElwcAyla7qilTwELI42qQHUqdsCF511htpcLLoo6smtyt0kdkEYnYCa4eVwENtnG2mWe7hCjTD3mLAAXsaADDwArzpCaz5RUzOxG69Yp2YLDUnOyLUimJOQ3xe2rOif0azSpWbAVc184mrcwCaDgIqzo70WJtqViMJQv9+SDxx+rE1t/SEsm1dWFvSU7Mxhi16uJXeFyptx3CsqmAa3EVnNOmWqlFLCL4RiP0H5vUP1y0fOl2qY04ftGLKwxVhsAPAXQRmKcjFm6rT1exyLrKwEpENMaEIAVPEbo7WqzybXZ8QJstxVSPYQdhGOOzHjFYac0NatFzOukO3Vk0vgeCTly78jsocIW79Lr6woTZG6TibTOIZI3UDqOy3A8PwWBI1dkSJrzZKCW0xbrBcFOINQuQPLDhEDtVrNi0rMtE9HWVNBVXAqMQmNeF3EZ8IkmqOuv6cGV0uTEWrEGqMK0qAcQa7MecPNpkBwVdQykUKsAQeYMKwtkaCzmq7pZaKd8dUCbjCc87ZWsc+5IpGlJc9KypizFO6h8VOI7xEF6TNKIJK2cEFywYgY3VUGld1SRhwMLdYOjVGN6zN1begxJU+q2a+0corbSlgeTMaXMUqy5128RwMIlkeG4XDvU7R9FTPlEkUhNs8JFiOeefcm5hGZYxjEwDZG0kYxG2LQN7SnnRRartsZf3kph3qVb3KY06UzW28pS+9vxhq1KtXV26zne4Q/XBT+6HHpMH65h+7X+6FX/StxUUx4dJh29nne38KGuI0kAG8Ds7+RjpMEc7NMVWJe8eyaAUzp2a12VzpjHGWJzUqc4TdOWiz27zBWpkrAlWwwqK5CPRGqU+9ZxiTd7ONK+SpFaHM1r3xQWr7AzpTAMAHxYDEChGAxzJ3ZL3Rfmpk5GsiFTeIFx2oRVkoppUAkUAoaZUi1bbo8t6ymlyTI242J8ggghCpURhozGGgQvMWkNnIRzlpT3iO2kN1Nn59kJ7PlFM9evMPXVhapzzZ9H2m0Ke0z9Uh2hgBTw6wt9WFOuWrkuzdU6EhZoNVzukBT2SdnayO7PcxaLnVsE9PRmy5lODBkJ8bvjFn6watfpkiWA9x0FVr5JqBUNtpgMRluMT4xijsFlqmb3Ss6R7rBznB3LCzD4XVeat61zbG+Halk9uWdv0l9FvYdvC1dG6Tk2qTeQh0YXWVqGlc0dT7j7RFP6U0ROs5uzVu1Ju41BpUVUjPL3VArCex6Zm2OZ1klqEYNtRx6LDb7xsoYaZIY8nak/W6Mirh0sJGPYRqPP+fVWXozVKXZLTMmSahJqUKZhDeBwO47jl7oZpLTtqk6QtIkVdVN9pRxWgVLxAzBx83HnEz1f1ylW1ez2JoFXlk481PnD3babYzov/7u0+q3ulw4/CWt6M2BOzvVPTGVss5q24nNZmHbbFtv996W6H16kWigPyUz0WOBP0XyPI0POG7pE0Qs2ytNp25OIO0qSAynxvdx3mG/pB1UCVtEkUQn5VRgFJ88DcScRsJ44NsnWE/9Jmo7VYv1MuuJu0ViOSio4XlG6O9I6xZJ4roo4rx1dETYuALTrF9Yv+ZZ3UGIxjvJltQsAaLmQMFrlU7K4w56rBTaZYLTVcuolGXcwckDEtgBjuPKJPrCJDSHMoMkkm9WT1Ty2nU7Im07S1xoCFUY0EMYbturd1T0cwYBr2/nl3qH2WcUdXGasGHMGo90SjpJF61qRk0pWHK89IigESDW6beWxvnesyg81LA+2G2nquHJT5mD3mJ/Bw8gfoou4hI5hY5whKwxpCmpqpGpTXo3syTLRLR0EwE+Sa0rTMjI0FTjxi/bDIuS1WgUKLoAoAAMAABgBSmAyijuiWcRa1UCoZWrvF2jAr9ZVHfF8AxOhPUWQ00b1X+IWYIIIdVQiMGMxgwIXmTSYxjhZv8A37/hCjSXlDnw3wmk0rhFM5euN7SftE2i7fB8mYhRuFaEHuYK3cYum06dl2dZImtcEwUDZqpAXyjsGOeW+KNsre6LJ6RP2Fl+t91ImQOtGbLP6YpWT1MLHanYr9wCm1s0fLtEu7MVZiEA/gykHDmIrnWjo1mIC1m+VTalB1gHDY/dQ84bdX9b51lIAN+XXGW2XG4c1PLDhFlaB1pkWtaSzRgMZbYMN+GRHEVHKHLsmFjrVQYq3RLsTOszy7xs5+aod70qZVCyshwIqGUjwIIg/wCpTeu66+3W1vX69qvE+ykXXrFqvItVTMSj0oJi4PlTE+cBuPsir9YdR59n7QHWyx56jEYk1dcxzxHGIUlO+PMauC0VDpqlrDheA1xFs9vAHby8lMNX9ZUtspkcDrAtJieaynAsvA1oRsryirdY9Gmzz3kkkqpqldqtiDzpSvERvZra8iYsxDdZDUfgd4IwIh416tC2iVZ7UgpeDS3G1WXG6eVWx3EQ9j6Rmeseih+5+4Vf6f7cmz+lwz9L2UQlTGDApUMpvBhUFabQRlTOsK9HWd3D0vlQAWug3a17N85AZ0J2w56ksons7m6qSzU3SQAWUVcg1AxAwBqSMIctMvPXrOqUJJCqk+5LlhwQq9YJ1FE0KXri1A3ERzD1brpqLTdGANmZyHLVrUaazspukEEGhFNozh10sa2WyVwK9bLNdlHVvc8cr1w31qy1oGBHZJ7Q78K0/CM2mYXsakmpWe2ProlP6ZhoZX/NysXnEYzuOvm0j6plcVhLthS8JtsKam59an3RIwFuk40qXGdK/JuaccgacIvuPOOptnmlxMkCsySwmKKha5jCuZoWw20ptj0XKeoBoRUVocCOBGwxOhbZl1ktOEGobbY0fVbwQQQ8qNEYMZjBgQvMml8zz+MJ5IFRQ/6hTpgdo8z7zCWzjKKZ+peuM7SdLMcPGLK6Qx+r2U7q+1V/PeIrOQfcfdFm9IXzay9/f2Fh+E3jcqrSPxlNzd6BOOpejJc/RyJMRWUu5oR9I4gjFTxERvWbo3nyT1tkZpgXtBQaTU4qR5XdQ8DD9q7aGTQ8xkNGUTmDZXSCxB51hHoHpRU0l2vsnITVHZPrrs5jDgIfcGFgD8stao43Vsc80tN1mhxu3Xfu/jNMmg+k2YnydrUuBhfAo609NcA3sPOJzY9Jy56X5Tq67xsO4jNTwNIT6f1Zs1tUOQCWHZnIRU7qkYOOfdSK60nq9atGv1st6oDTrE45CYh38ajjHA6WHtdYb02YKHSR/S/Sl/pPZJ4fg5KRa26jpPDTJICTcyBQLM57Fbjkdu+KvtM50R5LAgXwxBwKst5cth7RB5DdFtasa4JaluOAk8DyfNcbSnEbVPPHGkW6T9BgXbSopeNyZzp2G8AQeSwPY1zekZ3p2iqZ4JPcqv8Axv5Z7Ru8OVeqaGoh2aroWAJIoHYV7VTUljman20hpGcONk0myIyDJiDXiMFrWoIGPjEdXlje4XJMocZYrZJo3TZTeInD4iG9Ghw0eKyLUNyI3hNQe5jDTO14+imVOUQtvb/6CaHwMJjnHdjHFT2hzHvh1qhzKc9FQK6SlA+SQxpjmEantIi/o88arSmWeWDOk1UrKuC+5JN2oULUggkEYEZ5BqehlOEWMbbNWQ0znOLbvqVmCCCFqmRGDGYwYELzJpryjzPvMJrOIV6WALmu8+8wmkmu2KZ+pets7ScpC7P955e+JjrHrIlqs8haXZkskMuzyQAytuw24j2xDbNDxo/R7zpiykWrsaAVC5Ak1JywHshURNiBtTNTFGXNlfrZcg7ss78FPujrSsqZZzZXu3qt2Gp8orYmgOeZBHDjCHWXowBq9mzofkmNBU/u3PubDiIhdssryXuOrS5inEHAjcVPtBESXQPSdMlUl2kGamyYKdYvrbHHgecSA9hbhk8VRzUdVFKaqhdfFmW7+W/yO4qKWDTNq0fMKdpCD25Tg3TxKn7wpziw5uk/0nRkyaVu35Ezs1riocZ03rWHW2Wey6Qkg9icmxhgyngfKQ8D4GG+1aKFm0fNkqSypJm0JpWhExsac6d0LjidHfO7bKrra+GrLCY8EwcL8R/u2vMb1TyTTLcMrUZTVWGwjIxYOmLeLXoqZMwrcBYbnR1rTwryYRXLDP2Q/WfSHV6KnITjMnBFHcjOfBQPrCI8D8NxsIWj0xTdL0TwOs1wz4Xz/lRBRjG64HlGsZUwlPNSlTDtoJKi0jfZnP8AKUb4Q0S8of8AVCXemzF9KRMXxAEJjzeAl1xtSuduz8M1F2McTnWOxjgc4cCjSqwuiFf16Wc/K/ptF7xRXRD89l8n+40XrEyn7J5rKadynb8o9SiCCCJCokRgxmMGBC8yaZ8o8z7zCWzmFWmx2z6x95hLZjlFNJqXrUZs9OlmiXaifP5HNv6bxErOaxLNRPn8jm39N4VBrHNM6Rzp5Pld6FWjpvQMm1JdmpX0WGDLXarbOWXAxVOtnR/OswLywZ0sZsB2l4so2cRUcolum9dZlkt7ow6yTRTdwBWq4lW+B8REl0Zp+TaUvyXvZXhSjKfpLmPzSsT3sZLdu1YumnrdGNbKM4zY22Z+h/M1QejtJzZD35Tsh4HMbmGTDgYlzdI4m2abLnSyJjS2QMlLpLKRVgTVc9le6JVrPqFItBLqOpmnG8o7LH6SZHmKHnFZ6b1an2WomLVCcHWpQ7sdh4GhiCWSwatS0kVTo7SxaXi0gtkcj3HaOHkEyuI0tDm6ATgCSBXKtKmnGg8I3IjjM3Q01Xczcs0mIjKNwh00lof9HkoZn7WcLypl1csec30mOQ2AGuJwalh4iyq45A/NupKJcSfUIfrX1G+ERhDEp1BH6yx3S2PtUfGEQ/ujmnNJfAy/KVELTLusw3Gngf8AUJWOMOun5d20zhumuPtGGps4dAsojnYmh29WJ0QD9dl8n+40XrFFdEHz2Xyf7jResS6fsnmszp34hvyj1KIIIIkKhRGDGYwYELzLp0dtvWb7xhLJAoKd/wATCvWAfKN6zfeMIpDVinfqXrEfaHJO1mwIyMSzUU/r8jm39OZESs0SzUb5/Z+bf03gg1jmm9I/DyfK70K69I3z96+ilf5Yisu2vJcTJTsjDIqSDTcdhB3ZRM+knRs0Whp9w9WyqA4xAIFKNuO6ucQm0qFOQI3Vy3VI2w5MCCU1oxzJKWMaxhAI17MwVOdA9J6tRLULjfvVHZPrLmvMYcBEw6xJqVBV0YZijBgfY0UMwh61T0rNlWmUqOQsyYquvmkFgDUHCtNucdhq3DqvzVbpP2cic0zUxwkZ22d27zHJOHSDoGXZ3lvKAVZt6qjIFbuK7gb2XCEmo+gBOmmbMFZcrGhyZs1B4ClT3b4felPybPzf3S4dtU7D1VklCmLr1jc3xH2bo7oebEDORsGahSaQkZohhJu512322BP0FlXGvNs6y2zqk9hurXkgoftXj3wwgQ+a6WAyrbNvZOxmLuIfGo5Go7oYlEMv7RurWkw9DHg1WHolMqJf0dr+sTG3Sj7XSImqEYHZE06OpeM9twUeJY/2wiAXlCf0s7Do+Q8B5kBRXW5KWyfxct/MAfjDEc4kWvK0ts3jdP2FiOnOHnCziq+B2KCM8B6BWL0QfPU5P9wxekUX0QfPE5P9wxekSKfsnmqDTvxDflHqUQQQRIVEiMGMxq7ACpwAzMCF5n1i/av67feaEdlP+vz+c4WawTAZrkEHtviDWoLN8IRWSuzZj4RUPXqsesck6yZhJJOZxPxiUWETLDaZE2YhoKOKZOrLQ3TkTRst9KxFZMWfrxZ2aw2UhSRLAv4Hs1lgdrdjhWOwNu0u3JivmDJI4SBhku0+H4FNrHpCVaZd6WyzEYU9mKsDkeBEQfWnoxV6vZSJbZmWT2D6jeaeBw5RDdF6Xm2Z78lyp27m4MuRHu2RYWgukGTaKJOpKm5Cp7DH6LHI8D3ExMxMlFnrNSUNZox5mpSS3by4jbzHkqj0lYJkpyk1DLcbGBx4g41rvGEddAGlqs4/7yffWLq0xouVaFuTUDjZXNTvU5qeUQab0fNJtMmbJa/LWajMrUDqAwJNcmAHI8DEZ1K5rgRmrWn9oYKiJ0c3VdY8ibbDs7/FcelM9mz8390uJLosjqJP/En3FiN9KXk2fnM90uHrVmbfstnavmBed3s0P8sTIz+s4LPVTf8Aqqd3F3mT/ChXSPp9Zj/o6qp6o9pyKsG2qp2DKu8jhjCVjvbpxeY7nNmLHvJMcVaIb3YiStNSU4p42xjZ67UtRyRE+6PZXyE1vScD+Va/3xX8vKLP1Ms92xIfTZm9t3+wQUovKue0MmGgtvIH1+igvSAP1xuKIfZ/qIuc4lfSH87H/GvvaIoTjDknbKi0ZvTR8grG6Hvnieq/3YvSKN6Hfni+q/3YvKH6fslUmnfiG/KPUogggiQqJEJNLS1aRND3rplsGu+VQqa3abaVpCuGTXNX/QbQZZowQnbiAQWXDHtKCtRvjjsgnYG4pGtva5GfeqJtdlUy2YjCpKntAmlKrgLtQCtfWFODPZ4kbTZQs80ut9xKuL5VQzuKM3awuoooQMbwGyI7Z84rJxt3r1GN15DwTpJMegtGEtIlk4lpa3q41qorXnUx59kiLU1qt8yTZbFMlMUYUxG35IYEZEcDCqR2EOKptP05qHwxtNiS70BW2s3R6jgtZbqOMTLyVuXonHLLLKKxt9ieW5luhVxmrCh/Pvi19XNepU+iTaSpuw+Y5+idh+ie4mHXTmhJVpW7NStPJYYOnqts5ZbxEl8TZBdqraXStTo5/Q1TSRv2+O0fl9iqfQOvM+zURvlZQwuMcV9RsxyNRwEWDofWWRah8m3azMtqBx3ZEcRXjEF1h6Pp0irSqzpfAdtR9JdvMeAiJo5UggkEYgjAg7wYiNmkhOFwy/NSuJ9GUOlWdNTuAdvG/wDuH+jzU66U/Js3OZ7pcduju2XrOUOcuZ9lqEe0PEJ0jpudPCCbML3K3a0qK0rU0qchiYduj223bSyZCYhpxK9ocsA3jDkcodPiG3JRqvRz4dE9A+xLbuuOZPoVENISbk2Yvouy+BIjggxh812sly3ThkGbrB9cBveSO6GWUPH3w24WJCmwP6RjX7wClcqLj0dZurs8lNqy1B5kAn2kxVOg7F1s+VLp5ThTwFcfZWLitBzh+jbm5yp/aebqxRDiT6D6qp+kT50P+Nfe0RQnGJV0gn9a5S1/u/GIqM45J2yn6P4aPkFZHQ388HqP7hF5RR3QyP1weo/uEXjD8HZVJpv4hvyj1KIIIIfVIiEOmZTNKdVFbwocaVGFRkcxUfhnC6CBKa7CQV5y07o4SesS8qlEAoGBJJIDI4FcQQ2GygO2GSzihhy1pX5eZ/yP99obbNFVMbnJepQXyLinSRFl67/MbJ9X+lFaSIs3Xb5jY/q/0o7T9hyiaS+Kp+bvRNNi1GafZetVwHqewwoCKkAXsaMSpOOGI5xw0drjabC/U2hWdFwuNg6DZcbau4Go3ERLtSbYJWjmmEEhGmOaUrRRU0qeEK7RJsukZNezNXYRg8snZvQ8DnxES8GQLDYqhlryJJI6tmOIOIvbNvI/h4o0VpyTaVvSnvUzGTL6y7OeXEw2af1OkWmrEXJn7xMz6wybvx4xE9M6i2iyt1tmZnVcQVwmJzA8ocR3gQp0J0kYhLUK7OsUYj10HvXwhPSg9SYW9EydHPZ/ydGSYhuHaHAjby27iorp/VmbZGo4vIT2XHknhwPA91c4RaGtvVWiTM2LMWvKtG9hMXPPSXPlEG7MlzBzDDgfjsIiodatAmyziuJRsZbbxuPEZHuO2GJYejOJupW+jtKiujdTziz7HvG3kd4/A59KVlpOlP6SFDzQ1r4OPCIXKNDhFha8MsyxWaaca3T3zJde4VX2RAQophnWFT9o2Roi5p2g6xceBUy6N7DftJmEYSkJ727I9l7wiwrSYYOj3RvV2S+c5zXvqrgvtvH60PtpMS6ZuFg45rL6bqOnrHW1N6vhr87qo9fJlbY/BVH2QfjEavQ+64TK2ydwYDwVR8IYGziK/NxWkg6tPGOA9FZvQv8AO/qP/bF4RR/Qr87+o/8AbF4RJh7KodNfvj5R9UQQQQ8qVEEEECF5s1sHy83/AJJn32hrs8PWtYPXzQNsyYP/ACNDNIEVMuterQZhvJOMiLK1ttCvo+xlWDCoFQa0IlUI4EEZRW8gig3/AJ9v4Q4y3a6VBNPKIrhUYVpvoTjBC6wI3pNXT9LJHJe2Ak87iysjU2zddoybLBoXM1KnGhZRQkd4MQHSNltWj5wbGU2QdcUfvyYfRI7o76B1om2NyUoyt5aHJqbQdh4jvrFh6P09ZrfLKYEkduTMpXnTJgPSGXCJIwytABsVQTGfR00kjmY4nm54c/vkeCjugekmXMolpAlP6YrcPPantHKO+uOrcmfImTlCiYqGYJi+eFFaNTBgQMDnljDXrH0ZZvZT/CY/cc+5vGHLRVmaXol0dSrLKngqQQRjNzEdbjILJRs1qFN7pG5lXQPLSXAFu6+erdlqzG5QfVfWhrK9CS0lj213fSXiPb4ESvX6yrNsZmDHqysxWG1WoppwIYH6oitDEzsekr2hpwbzD1Y5FkKj7R/lhmB92uYdVlb6Vowyoiqo8nYgDxBNvt3rTTDXtCyCdhUeBmD3RDdG2EzpqS08p2CjhXbyGfdEq1om9Xo6xyPOYCYRwoTj3zPsmO3Rjoe9Me0MME7CesR2j3KafXhbm43hvAKLBOKWllm/ucW+Nh5qw5NnWWiovkooUcgKCE04AnGtNw27hCpjDbpO0XJbufNUt4An4RYjJYgYi7iVS+mp1+fNb0pjH7RhtvUMd5phO4xisvdegSDCABsVndCvzv8Aht/bF4RSHQoP1v8Aht/bF3xLh7KzWmf3x8o+qIIIIeVMiCCCBC8/9IujzKtc0EZuzrxDksCPEjmDEYkHGPQWu2qotkrBVZ1yDYXuF7zTuPjFMWzV1UmMj37Ow811vDxwNOOMRZaVz82LZ0OnomsDZsiBa+seWaS2Z/zu/NfdDgpwjay6pTm/ZPKm+rMAPg92FrauWtRjZpp4qL4+wTEQQvbk4ELQtr6WUXZI3xHokcuYgQ3hU40FM++EJmFSCpKsMQQSCDvBGUKrTLdPLlunrIy+8Q3zp4jkhyspUQabkZ3U00B0lstEtQLjLrFAvD1lybmKHnEs0jbZc6xz3lOHUyZmINQOw2FPNPA4xSzTBGq2lhUKSL2BAJFeB3wqOpeBhOapqzQNNI8SxHAb3I2eGzuy4LR5lM4eNE2hXkCU5uSFm9bPffRQFlp6TGjYDeDkpMMs2TeDDaBe8DTZzpjhCebP2VwGUJa3DmpNS/pSW6rbeP8AI2cU76X0m9ttVVXFiJcpBsGSru248SYtnQujFs8hJS+aMT6THFm7zXupEG6O9C0raZg3rKr4M/vUfW4RPv0ob4sIGHtnWVitMVTXFtNF2Wev29bpSxiMa72u5ZJu9qIPrHH7IaHx7XEH19mPNCIoF0dsksq1JFFAqakgVyHnCHpL4TZV1C1pqGF5sAbm/DP7Ku5zQmYw4T7Bji68lq3wA9sPWreo062OBLlsyg9pj2VHM5d1axGbA/ctJPpGG+Tr8lNeguxEzJs2lFVLlfpMVOfJftCLihr1c0Cljs6SUphixApUnM0/OUOkPtbhFlnaupNRJjPJEEEEKUVEEEECERGtetXf0qR2RV0qVpmQcwN+QNIksEdBsboXnyy2Vw5AOKnGuYiT6PnWpfJvnLJq4DhWLL0jq7Z5+M2UrHK95Lcr60b2w2JqUifsps1NwJDgeIr7YlCZu1cso2NYLUKXkc0yrLJx31phHRtaZhrekhsgar7MYlK6HnLlNRuaFfaCfdGDYJ21ZZ5OfisIc5p2JQyUPfWKUfKsqH+Gh+EJbRpOyOMbKi0OaypYPtQjxETZtHTf3Y/mWOD6Kmfua98v/KEWjOxOCWQanFV/O0TY2XrAtxVYVUTKTCTWoCNUgcRtpXbTYaZs1MbLLdtrGTLBYk55Z4xN30PMP/4e2V/lHNtAzjlJA5snwMDGRt1Jb6qeQAPeTbeoY2uTAUlyFWmAF2nACm7lDdaddbSfJAHqoeMWCdWLQcklDm5+CGEk7Ue2PhfkIP4jU7rq++HcTFGzVWW7WK0sqhnm1oS2BQGtchhSg90MU+0Ma1qa51atcviPZwi6D0PmYazrWx4S5Sr7WLV7xC6x9DWj0NXE2ef+5MNPBLo8YSZBsXLKjdC6PnWmcsqUpdzsUbNpJ2DicI9Nau6GWy2aVJXG4uJ3scWPexJjrozQ0izLckSpcpdyKFrxNBieJhbDLnXSkQQQQlCIIIIEIggggQiCCCBCIIIIEIggggQiCCCBCIIIIEIggggQiCCCBCIIIIEIggggQiCCCBC//9k="/>
          <p:cNvSpPr>
            <a:spLocks noChangeAspect="1" noChangeArrowheads="1"/>
          </p:cNvSpPr>
          <p:nvPr/>
        </p:nvSpPr>
        <p:spPr bwMode="auto">
          <a:xfrm>
            <a:off x="155575" y="-2795588"/>
            <a:ext cx="319087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10" y="3861048"/>
            <a:ext cx="653814" cy="119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5113134" y="4908424"/>
            <a:ext cx="1338680" cy="1156550"/>
            <a:chOff x="5113134" y="4908424"/>
            <a:chExt cx="1338680" cy="1156550"/>
          </a:xfrm>
        </p:grpSpPr>
        <p:pic>
          <p:nvPicPr>
            <p:cNvPr id="5125" name="Picture 5" descr="https://supplier.books.com.tw/exep/intranet/scm_supp_product_new/supplier/writek/img/share/S20080507000039_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7" y="4979422"/>
              <a:ext cx="1087727" cy="1085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字方塊 10"/>
            <p:cNvSpPr txBox="1"/>
            <p:nvPr/>
          </p:nvSpPr>
          <p:spPr>
            <a:xfrm>
              <a:off x="5113134" y="4908424"/>
              <a:ext cx="93610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 smtClean="0">
                  <a:latin typeface="標楷體" pitchFamily="65" charset="-120"/>
                  <a:ea typeface="標楷體" pitchFamily="65" charset="-120"/>
                </a:rPr>
                <a:t>钢笔 </a:t>
              </a:r>
              <a:endParaRPr lang="zh-TW" altLang="en-US" sz="2500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1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6196 L -0.22465 0.12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78035E-7 C 0.2592 -0.15121 0.5184 -0.30243 0.62396 -0.36162 C 0.72951 -0.42081 0.63386 -0.40208 0.63333 -0.35514 C 0.63281 -0.30821 0.62014 -0.1274 0.62066 -0.08046 C 0.62118 -0.03352 0.62882 -0.05387 0.63663 -0.07399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50867E-6 L -0.5335 0.051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25434E-6 C -0.02326 -0.0659 -0.04652 -0.13179 7.22222E-6 -0.19445 C 0.04653 -0.25711 0.23073 -0.40786 0.27935 -0.37619 C 0.32796 -0.34451 0.28907 -0.06127 0.29202 -0.00416 C 0.29497 0.05295 0.29566 -0.03584 0.29671 -0.03376 C 0.29775 -0.03168 0.2981 -0.01156 0.29844 0.00855 " pathEditMode="relative" ptsTypes="aaaaaA">
                                      <p:cBhvr>
                                        <p:cTn id="3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0" y="3857628"/>
            <a:ext cx="9429784" cy="11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Compound directional complement</a:t>
            </a:r>
            <a:br>
              <a:rPr kumimoji="0" lang="fr-C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S. +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把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+ O. + Verb +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...+(place) +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来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</a:t>
            </a:r>
            <a:endParaRPr kumimoji="0" lang="fr-CA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2071678"/>
            <a:ext cx="9429784" cy="1156990"/>
          </a:xfrm>
        </p:spPr>
        <p:txBody>
          <a:bodyPr/>
          <a:lstStyle/>
          <a:p>
            <a: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Simple directional complement</a:t>
            </a:r>
            <a:br>
              <a:rPr lang="fr-C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S. + 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把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+ Object + Verb + 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来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去</a:t>
            </a:r>
            <a:endParaRPr lang="fr-CA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pPr>
              <a:buNone/>
            </a:pPr>
            <a:endParaRPr lang="en-US" altLang="zh-CN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C00000"/>
                </a:solidFill>
              </a:rPr>
              <a:t>第</a:t>
            </a:r>
            <a:r>
              <a:rPr lang="en-US" altLang="zh-CN" sz="6000" b="1" dirty="0" smtClean="0">
                <a:solidFill>
                  <a:srgbClr val="C00000"/>
                </a:solidFill>
              </a:rPr>
              <a:t>16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课 （</a:t>
            </a:r>
            <a:r>
              <a:rPr lang="en-US" altLang="zh-CN" sz="6000" b="1" dirty="0" smtClean="0">
                <a:solidFill>
                  <a:srgbClr val="C00000"/>
                </a:solidFill>
              </a:rPr>
              <a:t>2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） 课文</a:t>
            </a:r>
            <a:endParaRPr lang="en-US" altLang="zh-CN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altLang="zh-CN" sz="4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CN" altLang="en-US" sz="4600" b="1" dirty="0" smtClean="0">
                <a:solidFill>
                  <a:srgbClr val="C00000"/>
                </a:solidFill>
              </a:rPr>
              <a:t>练习听力</a:t>
            </a:r>
            <a:endParaRPr lang="en-US" altLang="zh-CN" sz="46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CA" sz="3600" b="1" dirty="0" smtClean="0">
                <a:solidFill>
                  <a:srgbClr val="C00000"/>
                </a:solidFill>
              </a:rPr>
              <a:t>Please close your textbook. </a:t>
            </a:r>
          </a:p>
        </p:txBody>
      </p:sp>
    </p:spTree>
    <p:extLst>
      <p:ext uri="{BB962C8B-B14F-4D97-AF65-F5344CB8AC3E}">
        <p14:creationId xmlns:p14="http://schemas.microsoft.com/office/powerpoint/2010/main" val="913940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-142876" y="71414"/>
            <a:ext cx="9429784" cy="1143000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课本 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181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页    对话</a:t>
            </a:r>
            <a:endParaRPr lang="fr-CA" sz="3600" b="1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472518" cy="4429125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费：喂，请问李友小姐在吗？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李：我就是，请问你是哪一位？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费：我姓费，你还</a:t>
            </a:r>
            <a:r>
              <a:rPr lang="zh-CN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记得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我吗？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李：姓费？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费：你还记得上个月高小音的生日舞会吗？我就是最后请你跳舞的那个人。你再</a:t>
            </a:r>
            <a:r>
              <a:rPr lang="zh-CN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想想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CN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想起来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了吗？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李：对不起，我想不起来。</a:t>
            </a:r>
            <a:endParaRPr 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-142876" y="71414"/>
            <a:ext cx="9429784" cy="1143000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课本 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182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页    对话</a:t>
            </a:r>
            <a:endParaRPr lang="fr-CA" sz="3600" b="1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472518" cy="4429125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费：我是高小音的中学同学。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李：是吗？你是怎么知道我的电话</a:t>
            </a:r>
            <a:r>
              <a:rPr lang="zh-CN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号码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的？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费：是小音告诉我的。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李：费先生，你有事吗？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费：这个周末你有空儿吗？我想请你去跳舞。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李：这个周末不行，</a:t>
            </a:r>
            <a:r>
              <a:rPr lang="zh-CN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下个星期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我有三个考试。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费：没关系，下个周末怎么样？你考完试，我们好好儿玩儿玩儿。</a:t>
            </a:r>
            <a:endParaRPr 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-142876" y="71414"/>
            <a:ext cx="9429784" cy="1143000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课本 </a:t>
            </a:r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182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页    对话</a:t>
            </a:r>
            <a:endParaRPr lang="fr-CA" sz="3600" b="1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472518" cy="4429125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李：下个周末也不行，我要从宿舍</a:t>
            </a:r>
            <a:r>
              <a:rPr lang="zh-CN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搬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出去，得</a:t>
            </a:r>
            <a:r>
              <a:rPr lang="zh-CN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打扫整理房间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费：你看下下周末，好不好？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李：对不起，下下周末更不行了，我要跟我的男朋友去纽约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旅</a:t>
            </a:r>
            <a:r>
              <a:rPr lang="zh-CN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行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费：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...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那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...</a:t>
            </a: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李：费先生，对不起，我的手机没</a:t>
            </a:r>
            <a:r>
              <a:rPr lang="zh-CN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电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了。再见！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费：喂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...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喂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...</a:t>
            </a:r>
            <a:endParaRPr 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就</a:t>
            </a:r>
            <a:endParaRPr lang="zh-TW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zh-CN" altLang="en-US" dirty="0" smtClean="0"/>
              <a:t>有几颗（</a:t>
            </a:r>
            <a:r>
              <a:rPr lang="en-US" dirty="0" smtClean="0"/>
              <a:t> </a:t>
            </a:r>
            <a:r>
              <a:rPr lang="en-US" dirty="0" err="1" smtClean="0"/>
              <a:t>kē</a:t>
            </a:r>
            <a:r>
              <a:rPr lang="en-US" dirty="0" smtClean="0"/>
              <a:t> </a:t>
            </a:r>
            <a:r>
              <a:rPr lang="zh-CN" altLang="en-US" dirty="0" smtClean="0"/>
              <a:t>）球是蓝色的？</a:t>
            </a:r>
            <a:endParaRPr lang="zh-TW" altLang="en-US" dirty="0"/>
          </a:p>
        </p:txBody>
      </p:sp>
      <p:pic>
        <p:nvPicPr>
          <p:cNvPr id="60418" name="Picture 2" descr="https://encrypted-tbn1.gstatic.com/images?q=tbn:ANd9GcSk1xevnH7GFpyG-OoXv-6yzbxc68F4gtqPr2PrHoyU_L6_U6KO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2700341" cy="2548374"/>
          </a:xfrm>
          <a:prstGeom prst="rect">
            <a:avLst/>
          </a:prstGeom>
          <a:noFill/>
        </p:spPr>
      </p:pic>
      <p:pic>
        <p:nvPicPr>
          <p:cNvPr id="60420" name="Picture 4" descr="http://www.paylessimages.jp/preview/gf/pic70/gf1420349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430" y="2928934"/>
            <a:ext cx="522457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It refers to an anticipated or requested action, and it makes the tone of the sentence milder.</a:t>
            </a:r>
          </a:p>
          <a:p>
            <a:endParaRPr lang="en-US" altLang="zh-TW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我可以</a:t>
            </a:r>
            <a:r>
              <a:rPr lang="en-US" altLang="zh-CN" dirty="0" smtClean="0"/>
              <a:t>_____</a:t>
            </a:r>
            <a:r>
              <a:rPr lang="zh-CN" altLang="en-US" dirty="0" smtClean="0"/>
              <a:t>照片吗？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我写了几个汉字，你可以</a:t>
            </a:r>
            <a:r>
              <a:rPr lang="en-US" altLang="zh-CN" dirty="0" smtClean="0"/>
              <a:t>_____</a:t>
            </a:r>
            <a:r>
              <a:rPr lang="zh-CN" altLang="en-US" dirty="0" smtClean="0"/>
              <a:t>吗？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我可以</a:t>
            </a:r>
            <a:r>
              <a:rPr lang="en-US" altLang="zh-CN" dirty="0" smtClean="0"/>
              <a:t>_____</a:t>
            </a:r>
            <a:r>
              <a:rPr lang="zh-CN" altLang="en-US" dirty="0" smtClean="0"/>
              <a:t>你的</a:t>
            </a:r>
            <a:r>
              <a:rPr lang="en-US" altLang="zh-CN" dirty="0" smtClean="0"/>
              <a:t>mp3</a:t>
            </a:r>
            <a:r>
              <a:rPr lang="zh-CN" altLang="en-US" dirty="0" smtClean="0"/>
              <a:t>吗？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我可以</a:t>
            </a:r>
            <a:r>
              <a:rPr lang="en-US" altLang="zh-CN" dirty="0" smtClean="0"/>
              <a:t>_____</a:t>
            </a:r>
            <a:r>
              <a:rPr lang="zh-CN" altLang="en-US" dirty="0" smtClean="0"/>
              <a:t>你的手机吗？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你可以帮我</a:t>
            </a:r>
            <a:r>
              <a:rPr lang="en-US" altLang="zh-CN" dirty="0" smtClean="0"/>
              <a:t>_____</a:t>
            </a:r>
            <a:r>
              <a:rPr lang="zh-CN" altLang="en-US" dirty="0" smtClean="0"/>
              <a:t>我的书吗？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你可以跟我</a:t>
            </a:r>
            <a:r>
              <a:rPr lang="en-US" altLang="zh-CN" dirty="0" smtClean="0"/>
              <a:t>_____</a:t>
            </a:r>
            <a:r>
              <a:rPr lang="zh-CN" altLang="en-US" dirty="0" smtClean="0"/>
              <a:t>中文吗？</a:t>
            </a:r>
            <a:endParaRPr lang="zh-TW" alt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142876" y="71414"/>
            <a:ext cx="9429784" cy="1143000"/>
          </a:xfrm>
        </p:spPr>
        <p:txBody>
          <a:bodyPr/>
          <a:lstStyle/>
          <a:p>
            <a:r>
              <a:rPr lang="en-US" altLang="zh-CN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Reduplication of Verbs</a:t>
            </a:r>
            <a:endParaRPr lang="fr-CA" sz="4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 descr="蠟燭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3866" y="5314697"/>
            <a:ext cx="1520134" cy="154330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357422" y="2786058"/>
            <a:ext cx="857256" cy="4924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 dirty="0" smtClean="0"/>
              <a:t>看看</a:t>
            </a:r>
            <a:endParaRPr lang="zh-TW" altLang="en-US" sz="2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643570" y="3357562"/>
            <a:ext cx="857256" cy="4924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 dirty="0" smtClean="0"/>
              <a:t>看看</a:t>
            </a:r>
            <a:endParaRPr lang="zh-TW" altLang="en-US" sz="2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357422" y="4000504"/>
            <a:ext cx="857256" cy="4924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 dirty="0" smtClean="0"/>
              <a:t>听听</a:t>
            </a:r>
            <a:endParaRPr lang="zh-TW" altLang="en-US" sz="2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357422" y="4643446"/>
            <a:ext cx="857256" cy="4924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 dirty="0" smtClean="0"/>
              <a:t>用用</a:t>
            </a:r>
            <a:endParaRPr lang="zh-TW" altLang="en-US" sz="26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214678" y="5143512"/>
            <a:ext cx="857256" cy="4924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 dirty="0" smtClean="0"/>
              <a:t>找找</a:t>
            </a:r>
            <a:endParaRPr lang="zh-TW" altLang="en-US" sz="26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143240" y="5715016"/>
            <a:ext cx="857256" cy="4924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 dirty="0" smtClean="0"/>
              <a:t>说说</a:t>
            </a:r>
            <a:endParaRPr lang="zh-TW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下（个）星期</a:t>
            </a:r>
            <a:r>
              <a:rPr lang="en-US" altLang="zh-CN" sz="40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下下（个）星期</a:t>
            </a:r>
            <a:endParaRPr lang="en-US" altLang="zh-CN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下个月</a:t>
            </a:r>
            <a:r>
              <a:rPr lang="en-US" altLang="zh-CN" sz="40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下下个月</a:t>
            </a:r>
            <a:endParaRPr lang="en-US" altLang="zh-CN" sz="4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pPr marL="514350" indent="-514350">
              <a:buNone/>
            </a:pPr>
            <a:endParaRPr lang="zh-TW" alt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142876" y="142860"/>
            <a:ext cx="9429784" cy="1143000"/>
          </a:xfrm>
        </p:spPr>
        <p:txBody>
          <a:bodyPr/>
          <a:lstStyle/>
          <a:p>
            <a:r>
              <a:rPr lang="zh-CN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下个星期</a:t>
            </a:r>
            <a:endParaRPr lang="fr-CA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http://nothing-serch.com/wp-content/uploads/2013/10/2014-Septemb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9421" y="3571876"/>
            <a:ext cx="4594579" cy="3286124"/>
          </a:xfrm>
          <a:prstGeom prst="rect">
            <a:avLst/>
          </a:prstGeom>
          <a:noFill/>
        </p:spPr>
      </p:pic>
      <p:pic>
        <p:nvPicPr>
          <p:cNvPr id="6" name="圖片 5" descr="蠟燭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314697"/>
            <a:ext cx="1520134" cy="1543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C00000"/>
                </a:solidFill>
              </a:rPr>
              <a:t>第</a:t>
            </a:r>
            <a:r>
              <a:rPr lang="en-US" altLang="zh-CN" sz="6000" b="1" dirty="0" smtClean="0">
                <a:solidFill>
                  <a:srgbClr val="C00000"/>
                </a:solidFill>
              </a:rPr>
              <a:t>16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课 （</a:t>
            </a:r>
            <a:r>
              <a:rPr lang="en-US" altLang="zh-CN" sz="6000" b="1" dirty="0" smtClean="0">
                <a:solidFill>
                  <a:srgbClr val="C00000"/>
                </a:solidFill>
              </a:rPr>
              <a:t>2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） 生词</a:t>
            </a:r>
            <a:r>
              <a:rPr lang="fr-CA" sz="6000" b="1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745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-142876" y="142860"/>
            <a:ext cx="9429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zh-CN" alt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记得</a:t>
            </a:r>
            <a:r>
              <a:rPr kumimoji="0" lang="zh-TW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en-US" altLang="zh-TW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en-US" sz="4800" dirty="0" err="1" smtClean="0"/>
              <a:t>jìdé</a:t>
            </a:r>
            <a:r>
              <a:rPr kumimoji="0" lang="en-US" altLang="zh-TW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0" lang="fr-CA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5875373"/>
            <a:ext cx="8686800" cy="1054089"/>
          </a:xfrm>
        </p:spPr>
        <p:txBody>
          <a:bodyPr/>
          <a:lstStyle/>
          <a:p>
            <a:r>
              <a:rPr lang="zh-CN" altLang="en-US" dirty="0" smtClean="0"/>
              <a:t>你记得小时候的事吗？</a:t>
            </a:r>
            <a:endParaRPr lang="zh-TW" altLang="en-US" dirty="0"/>
          </a:p>
        </p:txBody>
      </p:sp>
      <p:pic>
        <p:nvPicPr>
          <p:cNvPr id="9220" name="Picture 4" descr="http://i.ytimg.com/vi/q5D14cEJvDM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05756"/>
            <a:ext cx="6340239" cy="356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1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-142876" y="142860"/>
            <a:ext cx="9429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想</a:t>
            </a:r>
            <a:r>
              <a:rPr lang="zh-CN" altLang="en-US" sz="6000" b="1" dirty="0" smtClean="0">
                <a:solidFill>
                  <a:schemeClr val="bg1"/>
                </a:solidFill>
              </a:rPr>
              <a:t>起</a:t>
            </a:r>
            <a:r>
              <a:rPr lang="zh-CN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来</a:t>
            </a:r>
            <a:r>
              <a:rPr lang="zh-TW" altLang="en-US" sz="45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45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en-US" sz="4800" dirty="0" err="1" smtClean="0"/>
              <a:t>xiǎng</a:t>
            </a:r>
            <a:r>
              <a:rPr lang="zh-TW" altLang="en-US" sz="4800" dirty="0" smtClean="0"/>
              <a:t> </a:t>
            </a:r>
            <a:r>
              <a:rPr lang="en-US" sz="4800" dirty="0" err="1" smtClean="0"/>
              <a:t>qǐ</a:t>
            </a:r>
            <a:r>
              <a:rPr lang="zh-TW" altLang="en-US" sz="4800" dirty="0" smtClean="0"/>
              <a:t> </a:t>
            </a:r>
            <a:r>
              <a:rPr lang="en-US" sz="4800" dirty="0" err="1" smtClean="0"/>
              <a:t>lái</a:t>
            </a:r>
            <a:r>
              <a:rPr lang="en-US" altLang="zh-TW" sz="45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0" lang="fr-CA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14282" y="5072074"/>
            <a:ext cx="8686800" cy="1054089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Q</a:t>
            </a:r>
            <a:r>
              <a:rPr lang="zh-CN" altLang="en-US" dirty="0" smtClean="0"/>
              <a:t>：你昨天晚上吃什么，你想起来了吗？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A</a:t>
            </a:r>
            <a:r>
              <a:rPr lang="zh-CN" altLang="en-US" dirty="0" smtClean="0"/>
              <a:t>：我想不起来。</a:t>
            </a:r>
            <a:r>
              <a:rPr lang="en-US" altLang="zh-CN" dirty="0" smtClean="0"/>
              <a:t>/ </a:t>
            </a:r>
            <a:r>
              <a:rPr lang="zh-CN" altLang="en-US" dirty="0" smtClean="0"/>
              <a:t>我想起来了，我吃面。</a:t>
            </a:r>
            <a:endParaRPr lang="zh-TW" altLang="en-US" dirty="0"/>
          </a:p>
        </p:txBody>
      </p:sp>
      <p:pic>
        <p:nvPicPr>
          <p:cNvPr id="8194" name="Picture 2" descr="http://magimg.chinayes.com/Mags/myzz/20120718/Article/Content/201207180950322001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3929053" cy="2881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43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-142876" y="142860"/>
            <a:ext cx="9429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zh-CN" alt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号码</a:t>
            </a:r>
            <a:r>
              <a:rPr kumimoji="0" lang="zh-TW" alt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en-US" altLang="zh-TW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en-US" sz="4800" dirty="0" err="1" smtClean="0"/>
              <a:t>hàomǎ</a:t>
            </a:r>
            <a:r>
              <a:rPr kumimoji="0" lang="en-US" altLang="zh-TW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0" lang="fr-CA" sz="4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5875373"/>
            <a:ext cx="8686800" cy="1054089"/>
          </a:xfrm>
        </p:spPr>
        <p:txBody>
          <a:bodyPr/>
          <a:lstStyle/>
          <a:p>
            <a:r>
              <a:rPr lang="zh-CN" altLang="en-US" dirty="0" smtClean="0"/>
              <a:t>手机号码，电话号码，门牌</a:t>
            </a:r>
            <a:r>
              <a:rPr lang="en-US" altLang="zh-TW" dirty="0" smtClean="0"/>
              <a:t>(</a:t>
            </a:r>
            <a:r>
              <a:rPr lang="en-US" dirty="0" err="1" smtClean="0"/>
              <a:t>ménpái</a:t>
            </a:r>
            <a:r>
              <a:rPr lang="en-US" altLang="zh-TW" dirty="0" smtClean="0"/>
              <a:t>)</a:t>
            </a:r>
            <a:r>
              <a:rPr lang="zh-CN" altLang="en-US" dirty="0" smtClean="0"/>
              <a:t>号码</a:t>
            </a:r>
            <a:endParaRPr lang="zh-TW" altLang="en-US" dirty="0"/>
          </a:p>
        </p:txBody>
      </p:sp>
      <p:pic>
        <p:nvPicPr>
          <p:cNvPr id="7170" name="Picture 2" descr="https://encrypted-tbn2.gstatic.com/images?q=tbn:ANd9GcTsvsXmJPcQDiWZi9KCgt9KPFI6WlsYNwmyaY4IcOcVnYUS3H2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928802"/>
            <a:ext cx="5152902" cy="3429024"/>
          </a:xfrm>
          <a:prstGeom prst="rect">
            <a:avLst/>
          </a:prstGeom>
          <a:noFill/>
        </p:spPr>
      </p:pic>
      <p:sp>
        <p:nvSpPr>
          <p:cNvPr id="13314" name="AutoShape 2" descr="data:image/jpeg;base64,/9j/4AAQSkZJRgABAQAAAQABAAD/2wCEAAkGBhQSEBQUEhQUFBQUFBUXFBQXFRQVFBcUFxcXFBUUFRUXHCYeFxkkHBQXHy8gJCcpLCwsFR4xNTAqNSYsLCkBCQoKDgwOFA8PFywcHRwsLSwsKSktKSwpLCkpKSksLCkpLCksKSwpKSksLCkpLCkpLCwpLCkpLCwsLCkpKSksKf/AABEIAQMAwgMBIgACEQEDEQH/xAAbAAACAwEBAQAAAAAAAAAAAAAAAQIDBQYEB//EAE8QAAEDAgMDBggICwYGAwAAAAEAAgMEEQUSIQYxQRNRYXGBkRQiIzKxssHRBzNCUnJ0kqEVFiRDU2Jzk6PS4WOCg6LC8FRkhJSkwyU0Nf/EABkBAQEBAQEBAAAAAAAAAAAAAAABAgMEBf/EACYRAQEAAQMDBAEFAAAAAAAAAAABEQISMQMTITJBUWEEcYGhsfD/2gAMAwEAAhEDEQA/AN2yLKQCLLDRZUZVKyYaghZFlOyeVBXZPKp2RlRUA1GVTyoLURCyWVWWSIUVDKiynlTyoK7IsrLJZUEMqLKeVFlUV2RlU8qLIqvKiysyosoistUbK3KllQV2Qp2QgtsnZOyaojZFlKyLIEiykiyBWRZOyECsiyaaCNkrKSFFRsiyadkEbIspAJFULKiyDKBvI7wq3VbBve0f3h70RZZFl5ziUQ3yx/bZ71bBUskuWOa4DflcHWPTZA7Isp2SsioWRZTskURGyFJCInZFk07KqVkWTsnZQIhJSQQg4jG9r52Tvji5PxXhoBbc7t+p51IVuJneIm/uR6XKnDovyqreeEU5v9wXHyuFtL/0XaaZhi12rqrEOMsI6304VT6qt41dM3/Fh9gXELqdmdkGzRmad5ZEL2DfOdl843sbAdRJsVcT4Ty9D56njiEA6pb+qxUS1EnysTb/AHTOfVatWl2Oo6mIuppJAQSLk3Ad+s0gGy4iahe2UxHzw/Jb9a+X0piT2G6cp87E3fZqD7VAwwfKxCU9UU3tcugl2Zo6Knz1LXTOuAdSLvPyWAEaaHU83YvNtPsjD4Ny8DXRFrQ50ZJ802voScrhfnVwjENPScayoPVC72uU4aShcQPCKk9bGNHe5y9exGy7J80swzMa7K1nBxsCSbcBcaLoKWmoqiSaAU7AYjYkNDb6lpLXN1GoSK49zMPHyqt3ZEPaocph4/N1Tut0Q9AXl2iwrweofEDdosWk78rgHC/TrbsWYFlXSUtDS1DZRDHIxzInPBe8OHi8LAdK3fg2Hk5fpt9VYexI8ap+qS+xb/wbfFy/Sb6qmrhZfZ2BCLJ2RZcmkbJWU7JWQQQmhBZZAQEwFQAIspBCgVkEKVlGQ2BPQUHEUTDlrZP7KUDtN1ws51XbxuAhrQDe0De97tfQuGeu94jnOUcy67Bdu/B6YR8lmey+R17N1JIzDfoSVyBWxs3s66rksDlY3V7+Ycw5zoplcOz+D2I+DyPPy5Tru3AXPVcnuXL004mxRrx5rqnMOrPcehaO0G1TI4hS0mjGjK6QcRxDD063dxvosXZQflsH7Qe1W/CR3e2eFS1ELGxDMRIHHUN0yuF7k85XM7R4xWth5GoY1jX6F4F89tbZgSOGtrLodvK+SKBnJucwuktdpsbBpda46bdy9G1ceeglzcGNd/eBbr6e9WpHk+DqUeCOHNK6462ssqtkaZwqqxzmuAL9CQRfx3nTn0t3rD2Joqol74HNYwaPzgljjvAyjW4vv0tddZs/i00ks8U7WNdFlHiXtrfW5J4AFJ7F93Ebff8A3n/Rj9QLnSuk2+H5c/6MfqNXNrN5anDpth/Pqfqk3+lbvwZ/FTfTb6qwNhvjZ/qk/oC3/gyPk5vpt9VTV6ScuzRZSQuTaNlEqVkFBCyE0IhhSCiApBUNCLoUU1TWutG88zHH7lcvHjclqaU8zHehB8/wtx8CrXHi2Ed71y7gusgZbDak874R/muuUcF3rnEBvX07A8JZ+DWxl5j5ZuZ7hYOOY3tc/qgDqXzFWzVb3hoc5zgwWaCSQ0cw5gpLhcO6ZsHBAXS1EpMTRe1sl+sg6noG9cnhmJMiq2ShpDGy5su8hl91zvIB+5Zb5Sd5Jt03VZKZH1vG6GPEIY+SmZla/Nca3BFiCL3B614NuNoI2QOga4OkfYOAIOVoIJzEbibAW618zuUr6plMO92C2ijjY+CRwju4uY8kBtyACCToDpcXWxhggpOVllqmSOkILnXbc2vua0kkm5XypMJKWNfaTE/CKqSQCwcRlB3hrQGi/TYfesshMIcoro9hh5af6pP6At34Mfi5vpt9UrC2GPlpvqs/qhb/AMGXxc302+qU1eknLtCgqVkLk2gQkVLKkURHuQmhABNASVU7KVkrJqBrM2lP5JL0tt3my0lj7WyZaV3SW+n+isHJTuthsv1iIdzbr04KI2U9JeGKR08z2OL2Bzsoda4PQvFUu/8Ai7/Oq/RHb2LZwTEHRRYfG0NImdJmuLkDNvab6byu7m5TEcCeZ5xBE90bJXtGUEgWJNr9AXmi2cqXsD2Qvcwi4cBcEc4510NcTDQ1AjcWg1z2XBNy0A6E7zuC0sLeRUYY0E5TTOJFzY+K46jsUwufDiMPwGae/JRufbiN1+a5sLrwSxFri1wIcCQQdCCNCCOtd7QRu8Hw/Jm1rHl2W+4PPnW4WusjF6mk5ar5WOV0xmmyOa4Bg1IbcX18a91MGXkh2Hq3xte2K7XNDm+Oy5BsRpmvuK8uJ7L1EBZykfxhysLXNcC75vik69C7ukcRWYeNbCg15vMd7lm4K/8AJaAH/jnHuv71dqZZm0+CysgjcaWGEMsJHRva5xcQ0DOB5u46c7l46jYmoZCZXBlmtDnMD7yNaeLm8O9dPtJMBT1WSB0YdUMD5Hv8+QPuHMad4O/TRXY5RZ4qp80T4JmQtLpWSOMMugAj4B3Na39bhMvFimA5cLiaZYfJPkeXB+j9HHIw28Z2trLDj2NndHn8S5j5QR5xyhj35sq91TSOkweDI0u5OWZz7C+Vvj3J5guhbSu8KjnI8i2gsZPk3yO0vz6qYXLldiW+Xl+rT+qFvfBiPEm+kz0FYOxY8u/6vL6oXQ/BqPEmPSz0FZ1cNTl2tkimhc1RUSrFEhBV/vgmnlTQIIKE0UJpBSUAuc25f+Tgc72+9dGuX24kGRjTpqTfmIBse9Uc7V//AJ0TeJnkcR1Aj2rzQ7RTxxNYwtaGAhrsjS8AnWzjuXnoKsxtLSRIL3Ac0kA9A4K78NvtpFDb9kCfvXSambpZcuIyGLkc3iZy+xAvntYm+/cpMx+dr43B/jQs5OM2b4rLEW3a7+K0Djkx/NRf9uz3KTMbqP0cfZAz+VTK4Z9BtFUQsMcUrmtJNwLbzvIuLt7FnOaTv1XTsxyp5h1cgz+VBx6s4ZuyFn8qZNrIGOVOdjxI7NHHybDYeLHuyjTdqqfCpixsd35GOLmNF7Ncd7hbit+LHa+/nPH+G3+VP8OYjwdL9hv8qZnymGJV1dTMAJDLIBuBzEDp61ZNJVyMDHcu9g3NIeRpu0WwzF8S55vst9yl4diR4z9zR7E3Q2sSniqmtcxgnDXXDmhsgaQRY3FrblIUNYWcnlqMnzLSZfs7lr58TP6fvCDSYiRqJvtgegqblwlslhksUr3SxvY3kZRmc0gXsNNVrfBo+7JfpM9BWDJgeIP0Ilsd4MmhB5wXarqdg8Elp2yCVuXMW21B3Ag7utLTGHV2QnZCyIqJUyolBFCdkIIoQEwihOyQUgoEoSU7XbwD16qyykEHm/BkfzW9yk3D2D5I7gvSAiyYMqBRt+aO5S8Db80dwV1k1RT4I3mHcjwVvMFdlQoKvB28wT5AcytRZVFfJBBiCsAQQghkQQppIIWQApIQJIqRCSBFRKkUkEUIyoREUIQjRp2UQpXUDAUrKKYQSTSBTBVDshCLogKLoQgAmEgUwgaEkXQCCgpICyLIuhAkk0roFdIqSiQgSEu1CCKEJoBCSZKioT1TY25nuDWje4mw10GqqpcWhkJEcjX235Te3XZZW0LGvdGx4Dm+M4g7jlYXC/aE8CwOB1PE58bC50TC52Uby2+7dxW9OnJcSeW54S35wR4Yz5wXnZgNOPzEXaxp9iujwWD9DF+7Z7lvtsbokaxnzm94VT8XhG+Vn2grxhEP6KP92z3K2LD4h+bZ9lvuV7ZvjPdtBTj86z7QUBtFT3+Mb9oe9bApmD5Le4Kqpq4oRmkcxg53EN7r707ZvnwzTtDB88dmqgNo4uAeephPoUztpRg25dvc4/fZe2ixaGYeSla/oDhcdY3hNkW2zmV4vw8zg2U9UUv8qj+HNdIZrfs5f5FtXUVe3Gd8+GS3F3H8zN9h3tASOKScIJe4D0uC1njmVYanbhv+mScSntpA/wDhj/2qt2IVXyac9roh/rK3mRqT22Cvbh3PphYHir5hmcMou4ZdLgtcWkXG/cVrLAwNls/RNOP4hPtW+FwsxXS8kkmkVEFkJWQiIIRZOyKSChMFRXPY+6zweaKY/wANy0cIdaGIc0bB3NCxdrZcrhrvZKO+J+netei0Y0dAH3Lt0mdfDXier2LxROXqicu7gvDUZUg5SQZ20OKeD00ktrlo8UcMxIa2/Rcr4xXYg+Z5fI4vceJ9AHAdAX2rGcNbUQPicbB4tfmINw7sIC+NY5gklLJkkynmLXA3HPbeO0Lh1s/s934l0+Z7vqz9macUhZyTLcnvyjPfLfNm33vrdfIKepcxwcxxa4agjQjtX0Cb4TITTEBr+WLMuSwyhxFr5r7uPOuL2dwQ1UwZnYwcS5wzW5mN3uKzrxcbXTozVpmq631zZyudPSxSO85zNesEtJ7bX7VotaqqKmbHGyNmjWNDWjoAsrQvTI+dqstuEsqWRBKmmGSjHQlK1XAaKLwhlzeHstnH/MT+sPetULPp22e/9tN/oWiF5tfL0kkVJIrAihFkIiCaiE7ooKSd1FQcltg8tkicNcjs5G64aC4i/ZZdBCNyw9qx53RE/wC+zfatOixSORxYx4c4XuAdRbTULt0qmviNaJXxqiMq5pXojz1e0qWZVNcp5lUc/tvj7qWmzR+e92Rh+bcEl3WANOkr4/JKXOJcSSTck6kk8STvX2DbbBHVVKWs1kY4PYOcgEFvaCe0BfHZInMcQ4EOadWkWIPMQdy8vWzn6fS/E27bjl9rl2fpxSuiETMojI80Zrgedm35r63XxRrzoRod9+nnX2Wo2rpvBXS8qzWM2bmGfMW+Zl33vovkOHYbJO8RxML3HgOHS47gOkp1ceMH42ZNV1Pr2w+LOqKNjnm72lzHO4nLaxPTYhdBlWVs1g3gtMyK93C5eRuL3G5t0cOxaoK9OmeJl4OpZdVxwkpqslTBVYWApF6RK4Ha3E6llQxsIdY6ANFyTe50HXe6mq4a06dzoYneUkH9tJ6sZ39q9y8FO7x5b6HlASNNLxRkgle8Febqep3hpFCRWFFkKB7EKIiCmohNFCSkooOU2qvdw52Ad8jAvRgez0cMj3i5e/Qk8Be5A5rnXsXn2lPjkfsh3zMW9CunTia7iPZGrWlUscrA5emPPVrSpZly+10ryaaOOR8XKzhjnMJBykfevDVwTUU1O8VMszJZmxPZIbizuI+9S6sNzp5k88u2uvFX4PDP8bEx/SQL9jt6dRXMjtyj2MvuzODb9VysvazE8lFK9kmUllmODgCSSPNPE2vuWrjHlnTLmYWM2Jogb8g3tc8juLlsUdJHE3LGxrG8zWho+7evDBisXJxkyMs5vikvbrlHjWN9bcVOqxmGJrXSSsY13mkuFncbt5+xSSThbdd8XNaeZAcs44tEIuV5RvJgXz3u217XuFOoxBkcZke4BgFy7hY7jp1hVnFaAcpgryMl3dKubIqi8uXmY277qx79EqcLF5WcMpo8vP8ATj++Ie5exeRzvLzjphP+Uj2L1A6Lz9T1PROP98JqJRdF1zUISQgqBTCiEwgkgpXQSg5THjeW369OP4oPsW/EudxMXqB0z049d3sXRsC79LhjqcRaHI5RV3USV2cXP7aVD2upHRtzPFRdrSbZnW0F1S+GsqpoOXiZDFFI2QkODiS3cN56u1e7HaF8slMWAERTh79QLN05962Myztza7b8aZjlyGL1kAxGXwppka2KMRtyl4FxmdoOvf0quiibJhdSHNJbG+d0IeDdoy5mEX3Hxj3lalfQVDKp09PybuUY1j2PJbbLuIIVkGHzupJY5nh8sok4+K3MLNaDbcPas481rfNs8/Dx4jh0Tn4dGWDkznJYNAfJtf8AedSvWaRjsSDXNaWx0g5NpALW+Uy6NOg00Vs2Fvc+kddvkL59TreMM8XTXUIxTDJTO2enexrwwxua8Etc2+YbtQQVcfSbuJn2v9qcCpGu8PgtaPlnNDeDQ9mthw/ovBBWmanpqRx8oKgRSjjkgOck9BAatrAcLdA2QyPD5JXl73AWbfcABze9VU2zwZXPqbiz2WDeIebBzu4HvTF8G+Zv8fq6MPVjXryZ1ISLplww9YkXohcs5r164ZFPdGdK+1TMOeOA/wCZ49i9jFmVMn5ZIOemjPdI/wB60YjovP1eXpnCwpEoSK5KEKN0Iiq6YUQpAoqYSduQ0pO3FBy1TrKw89ZGPsseV0BK5muPnN8ox7ZxKx7YjINGltubiqxPUOPxtRbnFPEPSF20apImrTl1Beq3PXOgTH85Vn/Dp2+xBoqgnQ1Vul1OD9wW+5Ix2/t0OdMvXPDDZ+PhX76MehqkMGnPCftqiPQ1O7E7f23syYKwXYFN82U/9XJ7ApjZuTi13bVz+5O7Dt/bcBTusT8V3nez/wAmoKh+KjifMZ2zVB9qd2L258t0vQJFificf0cPa6Y+kqQ2QP6Om+w8+lyndhsjZMyj4SOcd6yvxTN7ZKb91/VTOyX6tPb9gPenci7I9/4RaPlN+0PerGY1EN8sY63s96yPxUIJ8Wm/cD3pt2cfwbTfuG+9TumyLKnFGPrbse135MQcrg7USbjbrXQ050XOxYDJmHjRMHHJE1pI5rro422XLVq3XLfCxJBKjdZErJKN00RSCpAqAKkiphOyiCpXQIxhSbGOZO6kghFGPvKnZDU7oANTAQE0QsqLJoJRRZINTRdVBZIhBKEUg3cnZCECChbVTUUEQ1NF0FRCKiUyVAoJXQooRFTT/vtU0IRowVNCEDO4pgpoVDCGlCFA7qQQhVDQEIQJHBCEU1FCEAEIQiBQQhFJK6EIhFQQhQRuhCE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16" name="AutoShape 4" descr="data:image/jpeg;base64,/9j/4AAQSkZJRgABAQAAAQABAAD/2wCEAAkGBhQSEBQUEhQUFBQUFBUXFBQXFRQVFBcUFxcXFBUUFRUXHCYeFxkkHBQXHy8gJCcpLCwsFR4xNTAqNSYsLCkBCQoKDgwOFA8PFywcHRwsLSwsKSktKSwpLCkpKSksLCkpLCksKSwpKSksLCkpLCkpLCwpLCkpLCwsLCkpKSksKf/AABEIAQMAwgMBIgACEQEDEQH/xAAbAAACAwEBAQAAAAAAAAAAAAAAAQIDBQYEB//EAE8QAAEDAgMDBggICwYGAwAAAAEAAgMEEQUSIQYxQRNRYXGBkRQiIzKxssHRBzNCUnJ0kqEVFiRDU2Jzk6PS4WOCg6LC8FRkhJSkwyU0Nf/EABkBAQEBAQEBAAAAAAAAAAAAAAABAgMEBf/EACYRAQEAAQMDBAEFAAAAAAAAAAABEQISMQMTITJBUWEEcYGhsfD/2gAMAwEAAhEDEQA/AN2yLKQCLLDRZUZVKyYaghZFlOyeVBXZPKp2RlRUA1GVTyoLURCyWVWWSIUVDKiynlTyoK7IsrLJZUEMqLKeVFlUV2RlU8qLIqvKiysyosoistUbK3KllQV2Qp2QgtsnZOyaojZFlKyLIEiykiyBWRZOyECsiyaaCNkrKSFFRsiyadkEbIspAJFULKiyDKBvI7wq3VbBve0f3h70RZZFl5ziUQ3yx/bZ71bBUskuWOa4DflcHWPTZA7Isp2SsioWRZTskURGyFJCInZFk07KqVkWTsnZQIhJSQQg4jG9r52Tvji5PxXhoBbc7t+p51IVuJneIm/uR6XKnDovyqreeEU5v9wXHyuFtL/0XaaZhi12rqrEOMsI6304VT6qt41dM3/Fh9gXELqdmdkGzRmad5ZEL2DfOdl843sbAdRJsVcT4Ty9D56njiEA6pb+qxUS1EnysTb/AHTOfVatWl2Oo6mIuppJAQSLk3Ad+s0gGy4iahe2UxHzw/Jb9a+X0piT2G6cp87E3fZqD7VAwwfKxCU9UU3tcugl2Zo6Knz1LXTOuAdSLvPyWAEaaHU83YvNtPsjD4Ny8DXRFrQ50ZJ802voScrhfnVwjENPScayoPVC72uU4aShcQPCKk9bGNHe5y9exGy7J80swzMa7K1nBxsCSbcBcaLoKWmoqiSaAU7AYjYkNDb6lpLXN1GoSK49zMPHyqt3ZEPaocph4/N1Tut0Q9AXl2iwrweofEDdosWk78rgHC/TrbsWYFlXSUtDS1DZRDHIxzInPBe8OHi8LAdK3fg2Hk5fpt9VYexI8ap+qS+xb/wbfFy/Sb6qmrhZfZ2BCLJ2RZcmkbJWU7JWQQQmhBZZAQEwFQAIspBCgVkEKVlGQ2BPQUHEUTDlrZP7KUDtN1ws51XbxuAhrQDe0De97tfQuGeu94jnOUcy67Bdu/B6YR8lmey+R17N1JIzDfoSVyBWxs3s66rksDlY3V7+Ycw5zoplcOz+D2I+DyPPy5Tru3AXPVcnuXL004mxRrx5rqnMOrPcehaO0G1TI4hS0mjGjK6QcRxDD063dxvosXZQflsH7Qe1W/CR3e2eFS1ELGxDMRIHHUN0yuF7k85XM7R4xWth5GoY1jX6F4F89tbZgSOGtrLodvK+SKBnJucwuktdpsbBpda46bdy9G1ceeglzcGNd/eBbr6e9WpHk+DqUeCOHNK6462ssqtkaZwqqxzmuAL9CQRfx3nTn0t3rD2Joqol74HNYwaPzgljjvAyjW4vv0tddZs/i00ks8U7WNdFlHiXtrfW5J4AFJ7F93Ebff8A3n/Rj9QLnSuk2+H5c/6MfqNXNrN5anDpth/Pqfqk3+lbvwZ/FTfTb6qwNhvjZ/qk/oC3/gyPk5vpt9VTV6ScuzRZSQuTaNlEqVkFBCyE0IhhSCiApBUNCLoUU1TWutG88zHH7lcvHjclqaU8zHehB8/wtx8CrXHi2Ed71y7gusgZbDak874R/muuUcF3rnEBvX07A8JZ+DWxl5j5ZuZ7hYOOY3tc/qgDqXzFWzVb3hoc5zgwWaCSQ0cw5gpLhcO6ZsHBAXS1EpMTRe1sl+sg6noG9cnhmJMiq2ShpDGy5su8hl91zvIB+5Zb5Sd5Jt03VZKZH1vG6GPEIY+SmZla/Nca3BFiCL3B614NuNoI2QOga4OkfYOAIOVoIJzEbibAW618zuUr6plMO92C2ijjY+CRwju4uY8kBtyACCToDpcXWxhggpOVllqmSOkILnXbc2vua0kkm5XypMJKWNfaTE/CKqSQCwcRlB3hrQGi/TYfesshMIcoro9hh5af6pP6At34Mfi5vpt9UrC2GPlpvqs/qhb/AMGXxc302+qU1eknLtCgqVkLk2gQkVLKkURHuQmhABNASVU7KVkrJqBrM2lP5JL0tt3my0lj7WyZaV3SW+n+isHJTuthsv1iIdzbr04KI2U9JeGKR08z2OL2Bzsoda4PQvFUu/8Ai7/Oq/RHb2LZwTEHRRYfG0NImdJmuLkDNvab6byu7m5TEcCeZ5xBE90bJXtGUEgWJNr9AXmi2cqXsD2Qvcwi4cBcEc4510NcTDQ1AjcWg1z2XBNy0A6E7zuC0sLeRUYY0E5TTOJFzY+K46jsUwufDiMPwGae/JRufbiN1+a5sLrwSxFri1wIcCQQdCCNCCOtd7QRu8Hw/Jm1rHl2W+4PPnW4WusjF6mk5ar5WOV0xmmyOa4Bg1IbcX18a91MGXkh2Hq3xte2K7XNDm+Oy5BsRpmvuK8uJ7L1EBZykfxhysLXNcC75vik69C7ukcRWYeNbCg15vMd7lm4K/8AJaAH/jnHuv71dqZZm0+CysgjcaWGEMsJHRva5xcQ0DOB5u46c7l46jYmoZCZXBlmtDnMD7yNaeLm8O9dPtJMBT1WSB0YdUMD5Hv8+QPuHMad4O/TRXY5RZ4qp80T4JmQtLpWSOMMugAj4B3Na39bhMvFimA5cLiaZYfJPkeXB+j9HHIw28Z2trLDj2NndHn8S5j5QR5xyhj35sq91TSOkweDI0u5OWZz7C+Vvj3J5guhbSu8KjnI8i2gsZPk3yO0vz6qYXLldiW+Xl+rT+qFvfBiPEm+kz0FYOxY8u/6vL6oXQ/BqPEmPSz0FZ1cNTl2tkimhc1RUSrFEhBV/vgmnlTQIIKE0UJpBSUAuc25f+Tgc72+9dGuX24kGRjTpqTfmIBse9Uc7V//AJ0TeJnkcR1Aj2rzQ7RTxxNYwtaGAhrsjS8AnWzjuXnoKsxtLSRIL3Ac0kA9A4K78NvtpFDb9kCfvXSambpZcuIyGLkc3iZy+xAvntYm+/cpMx+dr43B/jQs5OM2b4rLEW3a7+K0Djkx/NRf9uz3KTMbqP0cfZAz+VTK4Z9BtFUQsMcUrmtJNwLbzvIuLt7FnOaTv1XTsxyp5h1cgz+VBx6s4ZuyFn8qZNrIGOVOdjxI7NHHybDYeLHuyjTdqqfCpixsd35GOLmNF7Ncd7hbit+LHa+/nPH+G3+VP8OYjwdL9hv8qZnymGJV1dTMAJDLIBuBzEDp61ZNJVyMDHcu9g3NIeRpu0WwzF8S55vst9yl4diR4z9zR7E3Q2sSniqmtcxgnDXXDmhsgaQRY3FrblIUNYWcnlqMnzLSZfs7lr58TP6fvCDSYiRqJvtgegqblwlslhksUr3SxvY3kZRmc0gXsNNVrfBo+7JfpM9BWDJgeIP0Ilsd4MmhB5wXarqdg8Elp2yCVuXMW21B3Ag7utLTGHV2QnZCyIqJUyolBFCdkIIoQEwihOyQUgoEoSU7XbwD16qyykEHm/BkfzW9yk3D2D5I7gvSAiyYMqBRt+aO5S8Db80dwV1k1RT4I3mHcjwVvMFdlQoKvB28wT5AcytRZVFfJBBiCsAQQghkQQppIIWQApIQJIqRCSBFRKkUkEUIyoREUIQjRp2UQpXUDAUrKKYQSTSBTBVDshCLogKLoQgAmEgUwgaEkXQCCgpICyLIuhAkk0roFdIqSiQgSEu1CCKEJoBCSZKioT1TY25nuDWje4mw10GqqpcWhkJEcjX235Te3XZZW0LGvdGx4Dm+M4g7jlYXC/aE8CwOB1PE58bC50TC52Uby2+7dxW9OnJcSeW54S35wR4Yz5wXnZgNOPzEXaxp9iujwWD9DF+7Z7lvtsbokaxnzm94VT8XhG+Vn2grxhEP6KP92z3K2LD4h+bZ9lvuV7ZvjPdtBTj86z7QUBtFT3+Mb9oe9bApmD5Le4Kqpq4oRmkcxg53EN7r707ZvnwzTtDB88dmqgNo4uAeephPoUztpRg25dvc4/fZe2ixaGYeSla/oDhcdY3hNkW2zmV4vw8zg2U9UUv8qj+HNdIZrfs5f5FtXUVe3Gd8+GS3F3H8zN9h3tASOKScIJe4D0uC1njmVYanbhv+mScSntpA/wDhj/2qt2IVXyac9roh/rK3mRqT22Cvbh3PphYHir5hmcMou4ZdLgtcWkXG/cVrLAwNls/RNOP4hPtW+FwsxXS8kkmkVEFkJWQiIIRZOyKSChMFRXPY+6zweaKY/wANy0cIdaGIc0bB3NCxdrZcrhrvZKO+J+netei0Y0dAH3Lt0mdfDXier2LxROXqicu7gvDUZUg5SQZ20OKeD00ktrlo8UcMxIa2/Rcr4xXYg+Z5fI4vceJ9AHAdAX2rGcNbUQPicbB4tfmINw7sIC+NY5gklLJkkynmLXA3HPbeO0Lh1s/s934l0+Z7vqz9macUhZyTLcnvyjPfLfNm33vrdfIKepcxwcxxa4agjQjtX0Cb4TITTEBr+WLMuSwyhxFr5r7uPOuL2dwQ1UwZnYwcS5wzW5mN3uKzrxcbXTozVpmq631zZyudPSxSO85zNesEtJ7bX7VotaqqKmbHGyNmjWNDWjoAsrQvTI+dqstuEsqWRBKmmGSjHQlK1XAaKLwhlzeHstnH/MT+sPetULPp22e/9tN/oWiF5tfL0kkVJIrAihFkIiCaiE7ooKSd1FQcltg8tkicNcjs5G64aC4i/ZZdBCNyw9qx53RE/wC+zfatOixSORxYx4c4XuAdRbTULt0qmviNaJXxqiMq5pXojz1e0qWZVNcp5lUc/tvj7qWmzR+e92Rh+bcEl3WANOkr4/JKXOJcSSTck6kk8STvX2DbbBHVVKWs1kY4PYOcgEFvaCe0BfHZInMcQ4EOadWkWIPMQdy8vWzn6fS/E27bjl9rl2fpxSuiETMojI80Zrgedm35r63XxRrzoRod9+nnX2Wo2rpvBXS8qzWM2bmGfMW+Zl33vovkOHYbJO8RxML3HgOHS47gOkp1ceMH42ZNV1Pr2w+LOqKNjnm72lzHO4nLaxPTYhdBlWVs1g3gtMyK93C5eRuL3G5t0cOxaoK9OmeJl4OpZdVxwkpqslTBVYWApF6RK4Ha3E6llQxsIdY6ANFyTe50HXe6mq4a06dzoYneUkH9tJ6sZ39q9y8FO7x5b6HlASNNLxRkgle8Febqep3hpFCRWFFkKB7EKIiCmohNFCSkooOU2qvdw52Ad8jAvRgez0cMj3i5e/Qk8Be5A5rnXsXn2lPjkfsh3zMW9CunTia7iPZGrWlUscrA5emPPVrSpZly+10ryaaOOR8XKzhjnMJBykfevDVwTUU1O8VMszJZmxPZIbizuI+9S6sNzp5k88u2uvFX4PDP8bEx/SQL9jt6dRXMjtyj2MvuzODb9VysvazE8lFK9kmUllmODgCSSPNPE2vuWrjHlnTLmYWM2Jogb8g3tc8juLlsUdJHE3LGxrG8zWho+7evDBisXJxkyMs5vikvbrlHjWN9bcVOqxmGJrXSSsY13mkuFncbt5+xSSThbdd8XNaeZAcs44tEIuV5RvJgXz3u217XuFOoxBkcZke4BgFy7hY7jp1hVnFaAcpgryMl3dKubIqi8uXmY277qx79EqcLF5WcMpo8vP8ATj++Ie5exeRzvLzjphP+Uj2L1A6Lz9T1PROP98JqJRdF1zUISQgqBTCiEwgkgpXQSg5THjeW369OP4oPsW/EudxMXqB0z049d3sXRsC79LhjqcRaHI5RV3USV2cXP7aVD2upHRtzPFRdrSbZnW0F1S+GsqpoOXiZDFFI2QkODiS3cN56u1e7HaF8slMWAERTh79QLN05962Myztza7b8aZjlyGL1kAxGXwppka2KMRtyl4FxmdoOvf0quiibJhdSHNJbG+d0IeDdoy5mEX3Hxj3lalfQVDKp09PybuUY1j2PJbbLuIIVkGHzupJY5nh8sok4+K3MLNaDbcPas481rfNs8/Dx4jh0Tn4dGWDkznJYNAfJtf8AedSvWaRjsSDXNaWx0g5NpALW+Uy6NOg00Vs2Fvc+kddvkL59TreMM8XTXUIxTDJTO2enexrwwxua8Etc2+YbtQQVcfSbuJn2v9qcCpGu8PgtaPlnNDeDQ9mthw/ovBBWmanpqRx8oKgRSjjkgOck9BAatrAcLdA2QyPD5JXl73AWbfcABze9VU2zwZXPqbiz2WDeIebBzu4HvTF8G+Zv8fq6MPVjXryZ1ISLplww9YkXohcs5r164ZFPdGdK+1TMOeOA/wCZ49i9jFmVMn5ZIOemjPdI/wB60YjovP1eXpnCwpEoSK5KEKN0Iiq6YUQpAoqYSduQ0pO3FBy1TrKw89ZGPsseV0BK5muPnN8ox7ZxKx7YjINGltubiqxPUOPxtRbnFPEPSF20apImrTl1Beq3PXOgTH85Vn/Dp2+xBoqgnQ1Vul1OD9wW+5Ix2/t0OdMvXPDDZ+PhX76MehqkMGnPCftqiPQ1O7E7f23syYKwXYFN82U/9XJ7ApjZuTi13bVz+5O7Dt/bcBTusT8V3nez/wAmoKh+KjifMZ2zVB9qd2L258t0vQJFificf0cPa6Y+kqQ2QP6Om+w8+lyndhsjZMyj4SOcd6yvxTN7ZKb91/VTOyX6tPb9gPenci7I9/4RaPlN+0PerGY1EN8sY63s96yPxUIJ8Wm/cD3pt2cfwbTfuG+9TumyLKnFGPrbse135MQcrg7USbjbrXQ050XOxYDJmHjRMHHJE1pI5rro422XLVq3XLfCxJBKjdZErJKN00RSCpAqAKkiphOyiCpXQIxhSbGOZO6kghFGPvKnZDU7oANTAQE0QsqLJoJRRZINTRdVBZIhBKEUg3cnZCECChbVTUUEQ1NF0FRCKiUyVAoJXQooRFTT/vtU0IRowVNCEDO4pgpoVDCGlCFA7qQQhVDQEIQJHBCEU1FCEAEIQiBQQhFJK6EIhFQQhQRuhCE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18" name="AutoShape 6" descr="data:image/jpeg;base64,/9j/4AAQSkZJRgABAQAAAQABAAD/2wCEAAkGBhQSEBQUEhQUFBQUFBUXFBQXFRQVFBcUFxcXFBUUFRUXHCYeFxkkHBQXHy8gJCcpLCwsFR4xNTAqNSYsLCkBCQoKDgwOFA8PFywcHRwsLSwsKSktKSwpLCkpKSksLCkpLCksKSwpKSksLCkpLCkpLCwpLCkpLCwsLCkpKSksKf/AABEIAQMAwgMBIgACEQEDEQH/xAAbAAACAwEBAQAAAAAAAAAAAAAAAQIDBQYEB//EAE8QAAEDAgMDBggICwYGAwAAAAEAAgMEEQUSIQYxQRNRYXGBkRQiIzKxssHRBzNCUnJ0kqEVFiRDU2Jzk6PS4WOCg6LC8FRkhJSkwyU0Nf/EABkBAQEBAQEBAAAAAAAAAAAAAAABAgMEBf/EACYRAQEAAQMDBAEFAAAAAAAAAAABEQISMQMTITJBUWEEcYGhsfD/2gAMAwEAAhEDEQA/AN2yLKQCLLDRZUZVKyYaghZFlOyeVBXZPKp2RlRUA1GVTyoLURCyWVWWSIUVDKiynlTyoK7IsrLJZUEMqLKeVFlUV2RlU8qLIqvKiysyosoistUbK3KllQV2Qp2QgtsnZOyaojZFlKyLIEiykiyBWRZOyECsiyaaCNkrKSFFRsiyadkEbIspAJFULKiyDKBvI7wq3VbBve0f3h70RZZFl5ziUQ3yx/bZ71bBUskuWOa4DflcHWPTZA7Isp2SsioWRZTskURGyFJCInZFk07KqVkWTsnZQIhJSQQg4jG9r52Tvji5PxXhoBbc7t+p51IVuJneIm/uR6XKnDovyqreeEU5v9wXHyuFtL/0XaaZhi12rqrEOMsI6304VT6qt41dM3/Fh9gXELqdmdkGzRmad5ZEL2DfOdl843sbAdRJsVcT4Ty9D56njiEA6pb+qxUS1EnysTb/AHTOfVatWl2Oo6mIuppJAQSLk3Ad+s0gGy4iahe2UxHzw/Jb9a+X0piT2G6cp87E3fZqD7VAwwfKxCU9UU3tcugl2Zo6Knz1LXTOuAdSLvPyWAEaaHU83YvNtPsjD4Ny8DXRFrQ50ZJ802voScrhfnVwjENPScayoPVC72uU4aShcQPCKk9bGNHe5y9exGy7J80swzMa7K1nBxsCSbcBcaLoKWmoqiSaAU7AYjYkNDb6lpLXN1GoSK49zMPHyqt3ZEPaocph4/N1Tut0Q9AXl2iwrweofEDdosWk78rgHC/TrbsWYFlXSUtDS1DZRDHIxzInPBe8OHi8LAdK3fg2Hk5fpt9VYexI8ap+qS+xb/wbfFy/Sb6qmrhZfZ2BCLJ2RZcmkbJWU7JWQQQmhBZZAQEwFQAIspBCgVkEKVlGQ2BPQUHEUTDlrZP7KUDtN1ws51XbxuAhrQDe0De97tfQuGeu94jnOUcy67Bdu/B6YR8lmey+R17N1JIzDfoSVyBWxs3s66rksDlY3V7+Ycw5zoplcOz+D2I+DyPPy5Tru3AXPVcnuXL004mxRrx5rqnMOrPcehaO0G1TI4hS0mjGjK6QcRxDD063dxvosXZQflsH7Qe1W/CR3e2eFS1ELGxDMRIHHUN0yuF7k85XM7R4xWth5GoY1jX6F4F89tbZgSOGtrLodvK+SKBnJucwuktdpsbBpda46bdy9G1ceeglzcGNd/eBbr6e9WpHk+DqUeCOHNK6462ssqtkaZwqqxzmuAL9CQRfx3nTn0t3rD2Joqol74HNYwaPzgljjvAyjW4vv0tddZs/i00ks8U7WNdFlHiXtrfW5J4AFJ7F93Ebff8A3n/Rj9QLnSuk2+H5c/6MfqNXNrN5anDpth/Pqfqk3+lbvwZ/FTfTb6qwNhvjZ/qk/oC3/gyPk5vpt9VTV6ScuzRZSQuTaNlEqVkFBCyE0IhhSCiApBUNCLoUU1TWutG88zHH7lcvHjclqaU8zHehB8/wtx8CrXHi2Ed71y7gusgZbDak874R/muuUcF3rnEBvX07A8JZ+DWxl5j5ZuZ7hYOOY3tc/qgDqXzFWzVb3hoc5zgwWaCSQ0cw5gpLhcO6ZsHBAXS1EpMTRe1sl+sg6noG9cnhmJMiq2ShpDGy5su8hl91zvIB+5Zb5Sd5Jt03VZKZH1vG6GPEIY+SmZla/Nca3BFiCL3B614NuNoI2QOga4OkfYOAIOVoIJzEbibAW618zuUr6plMO92C2ijjY+CRwju4uY8kBtyACCToDpcXWxhggpOVllqmSOkILnXbc2vua0kkm5XypMJKWNfaTE/CKqSQCwcRlB3hrQGi/TYfesshMIcoro9hh5af6pP6At34Mfi5vpt9UrC2GPlpvqs/qhb/AMGXxc302+qU1eknLtCgqVkLk2gQkVLKkURHuQmhABNASVU7KVkrJqBrM2lP5JL0tt3my0lj7WyZaV3SW+n+isHJTuthsv1iIdzbr04KI2U9JeGKR08z2OL2Bzsoda4PQvFUu/8Ai7/Oq/RHb2LZwTEHRRYfG0NImdJmuLkDNvab6byu7m5TEcCeZ5xBE90bJXtGUEgWJNr9AXmi2cqXsD2Qvcwi4cBcEc4510NcTDQ1AjcWg1z2XBNy0A6E7zuC0sLeRUYY0E5TTOJFzY+K46jsUwufDiMPwGae/JRufbiN1+a5sLrwSxFri1wIcCQQdCCNCCOtd7QRu8Hw/Jm1rHl2W+4PPnW4WusjF6mk5ar5WOV0xmmyOa4Bg1IbcX18a91MGXkh2Hq3xte2K7XNDm+Oy5BsRpmvuK8uJ7L1EBZykfxhysLXNcC75vik69C7ukcRWYeNbCg15vMd7lm4K/8AJaAH/jnHuv71dqZZm0+CysgjcaWGEMsJHRva5xcQ0DOB5u46c7l46jYmoZCZXBlmtDnMD7yNaeLm8O9dPtJMBT1WSB0YdUMD5Hv8+QPuHMad4O/TRXY5RZ4qp80T4JmQtLpWSOMMugAj4B3Na39bhMvFimA5cLiaZYfJPkeXB+j9HHIw28Z2trLDj2NndHn8S5j5QR5xyhj35sq91TSOkweDI0u5OWZz7C+Vvj3J5guhbSu8KjnI8i2gsZPk3yO0vz6qYXLldiW+Xl+rT+qFvfBiPEm+kz0FYOxY8u/6vL6oXQ/BqPEmPSz0FZ1cNTl2tkimhc1RUSrFEhBV/vgmnlTQIIKE0UJpBSUAuc25f+Tgc72+9dGuX24kGRjTpqTfmIBse9Uc7V//AJ0TeJnkcR1Aj2rzQ7RTxxNYwtaGAhrsjS8AnWzjuXnoKsxtLSRIL3Ac0kA9A4K78NvtpFDb9kCfvXSambpZcuIyGLkc3iZy+xAvntYm+/cpMx+dr43B/jQs5OM2b4rLEW3a7+K0Djkx/NRf9uz3KTMbqP0cfZAz+VTK4Z9BtFUQsMcUrmtJNwLbzvIuLt7FnOaTv1XTsxyp5h1cgz+VBx6s4ZuyFn8qZNrIGOVOdjxI7NHHybDYeLHuyjTdqqfCpixsd35GOLmNF7Ncd7hbit+LHa+/nPH+G3+VP8OYjwdL9hv8qZnymGJV1dTMAJDLIBuBzEDp61ZNJVyMDHcu9g3NIeRpu0WwzF8S55vst9yl4diR4z9zR7E3Q2sSniqmtcxgnDXXDmhsgaQRY3FrblIUNYWcnlqMnzLSZfs7lr58TP6fvCDSYiRqJvtgegqblwlslhksUr3SxvY3kZRmc0gXsNNVrfBo+7JfpM9BWDJgeIP0Ilsd4MmhB5wXarqdg8Elp2yCVuXMW21B3Ag7utLTGHV2QnZCyIqJUyolBFCdkIIoQEwihOyQUgoEoSU7XbwD16qyykEHm/BkfzW9yk3D2D5I7gvSAiyYMqBRt+aO5S8Db80dwV1k1RT4I3mHcjwVvMFdlQoKvB28wT5AcytRZVFfJBBiCsAQQghkQQppIIWQApIQJIqRCSBFRKkUkEUIyoREUIQjRp2UQpXUDAUrKKYQSTSBTBVDshCLogKLoQgAmEgUwgaEkXQCCgpICyLIuhAkk0roFdIqSiQgSEu1CCKEJoBCSZKioT1TY25nuDWje4mw10GqqpcWhkJEcjX235Te3XZZW0LGvdGx4Dm+M4g7jlYXC/aE8CwOB1PE58bC50TC52Uby2+7dxW9OnJcSeW54S35wR4Yz5wXnZgNOPzEXaxp9iujwWD9DF+7Z7lvtsbokaxnzm94VT8XhG+Vn2grxhEP6KP92z3K2LD4h+bZ9lvuV7ZvjPdtBTj86z7QUBtFT3+Mb9oe9bApmD5Le4Kqpq4oRmkcxg53EN7r707ZvnwzTtDB88dmqgNo4uAeephPoUztpRg25dvc4/fZe2ixaGYeSla/oDhcdY3hNkW2zmV4vw8zg2U9UUv8qj+HNdIZrfs5f5FtXUVe3Gd8+GS3F3H8zN9h3tASOKScIJe4D0uC1njmVYanbhv+mScSntpA/wDhj/2qt2IVXyac9roh/rK3mRqT22Cvbh3PphYHir5hmcMou4ZdLgtcWkXG/cVrLAwNls/RNOP4hPtW+FwsxXS8kkmkVEFkJWQiIIRZOyKSChMFRXPY+6zweaKY/wANy0cIdaGIc0bB3NCxdrZcrhrvZKO+J+netei0Y0dAH3Lt0mdfDXier2LxROXqicu7gvDUZUg5SQZ20OKeD00ktrlo8UcMxIa2/Rcr4xXYg+Z5fI4vceJ9AHAdAX2rGcNbUQPicbB4tfmINw7sIC+NY5gklLJkkynmLXA3HPbeO0Lh1s/s934l0+Z7vqz9macUhZyTLcnvyjPfLfNm33vrdfIKepcxwcxxa4agjQjtX0Cb4TITTEBr+WLMuSwyhxFr5r7uPOuL2dwQ1UwZnYwcS5wzW5mN3uKzrxcbXTozVpmq631zZyudPSxSO85zNesEtJ7bX7VotaqqKmbHGyNmjWNDWjoAsrQvTI+dqstuEsqWRBKmmGSjHQlK1XAaKLwhlzeHstnH/MT+sPetULPp22e/9tN/oWiF5tfL0kkVJIrAihFkIiCaiE7ooKSd1FQcltg8tkicNcjs5G64aC4i/ZZdBCNyw9qx53RE/wC+zfatOixSORxYx4c4XuAdRbTULt0qmviNaJXxqiMq5pXojz1e0qWZVNcp5lUc/tvj7qWmzR+e92Rh+bcEl3WANOkr4/JKXOJcSSTck6kk8STvX2DbbBHVVKWs1kY4PYOcgEFvaCe0BfHZInMcQ4EOadWkWIPMQdy8vWzn6fS/E27bjl9rl2fpxSuiETMojI80Zrgedm35r63XxRrzoRod9+nnX2Wo2rpvBXS8qzWM2bmGfMW+Zl33vovkOHYbJO8RxML3HgOHS47gOkp1ceMH42ZNV1Pr2w+LOqKNjnm72lzHO4nLaxPTYhdBlWVs1g3gtMyK93C5eRuL3G5t0cOxaoK9OmeJl4OpZdVxwkpqslTBVYWApF6RK4Ha3E6llQxsIdY6ANFyTe50HXe6mq4a06dzoYneUkH9tJ6sZ39q9y8FO7x5b6HlASNNLxRkgle8Febqep3hpFCRWFFkKB7EKIiCmohNFCSkooOU2qvdw52Ad8jAvRgez0cMj3i5e/Qk8Be5A5rnXsXn2lPjkfsh3zMW9CunTia7iPZGrWlUscrA5emPPVrSpZly+10ryaaOOR8XKzhjnMJBykfevDVwTUU1O8VMszJZmxPZIbizuI+9S6sNzp5k88u2uvFX4PDP8bEx/SQL9jt6dRXMjtyj2MvuzODb9VysvazE8lFK9kmUllmODgCSSPNPE2vuWrjHlnTLmYWM2Jogb8g3tc8juLlsUdJHE3LGxrG8zWho+7evDBisXJxkyMs5vikvbrlHjWN9bcVOqxmGJrXSSsY13mkuFncbt5+xSSThbdd8XNaeZAcs44tEIuV5RvJgXz3u217XuFOoxBkcZke4BgFy7hY7jp1hVnFaAcpgryMl3dKubIqi8uXmY277qx79EqcLF5WcMpo8vP8ATj++Ie5exeRzvLzjphP+Uj2L1A6Lz9T1PROP98JqJRdF1zUISQgqBTCiEwgkgpXQSg5THjeW369OP4oPsW/EudxMXqB0z049d3sXRsC79LhjqcRaHI5RV3USV2cXP7aVD2upHRtzPFRdrSbZnW0F1S+GsqpoOXiZDFFI2QkODiS3cN56u1e7HaF8slMWAERTh79QLN05962Myztza7b8aZjlyGL1kAxGXwppka2KMRtyl4FxmdoOvf0quiibJhdSHNJbG+d0IeDdoy5mEX3Hxj3lalfQVDKp09PybuUY1j2PJbbLuIIVkGHzupJY5nh8sok4+K3MLNaDbcPas481rfNs8/Dx4jh0Tn4dGWDkznJYNAfJtf8AedSvWaRjsSDXNaWx0g5NpALW+Uy6NOg00Vs2Fvc+kddvkL59TreMM8XTXUIxTDJTO2enexrwwxua8Etc2+YbtQQVcfSbuJn2v9qcCpGu8PgtaPlnNDeDQ9mthw/ovBBWmanpqRx8oKgRSjjkgOck9BAatrAcLdA2QyPD5JXl73AWbfcABze9VU2zwZXPqbiz2WDeIebBzu4HvTF8G+Zv8fq6MPVjXryZ1ISLplww9YkXohcs5r164ZFPdGdK+1TMOeOA/wCZ49i9jFmVMn5ZIOemjPdI/wB60YjovP1eXpnCwpEoSK5KEKN0Iiq6YUQpAoqYSduQ0pO3FBy1TrKw89ZGPsseV0BK5muPnN8ox7ZxKx7YjINGltubiqxPUOPxtRbnFPEPSF20apImrTl1Beq3PXOgTH85Vn/Dp2+xBoqgnQ1Vul1OD9wW+5Ix2/t0OdMvXPDDZ+PhX76MehqkMGnPCftqiPQ1O7E7f23syYKwXYFN82U/9XJ7ApjZuTi13bVz+5O7Dt/bcBTusT8V3nez/wAmoKh+KjifMZ2zVB9qd2L258t0vQJFificf0cPa6Y+kqQ2QP6Om+w8+lyndhsjZMyj4SOcd6yvxTN7ZKb91/VTOyX6tPb9gPenci7I9/4RaPlN+0PerGY1EN8sY63s96yPxUIJ8Wm/cD3pt2cfwbTfuG+9TumyLKnFGPrbse135MQcrg7USbjbrXQ050XOxYDJmHjRMHHJE1pI5rro422XLVq3XLfCxJBKjdZErJKN00RSCpAqAKkiphOyiCpXQIxhSbGOZO6kghFGPvKnZDU7oANTAQE0QsqLJoJRRZINTRdVBZIhBKEUg3cnZCECChbVTUUEQ1NF0FRCKiUyVAoJXQooRFTT/vtU0IRowVNCEDO4pgpoVDCGlCFA7qQQhVDQEIQJHBCEU1FCEAEIQiBQQhFJK6EIhFQQhQRuhCE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20" name="AutoShape 8" descr="data:image/jpeg;base64,/9j/4AAQSkZJRgABAQAAAQABAAD/2wCEAAkGBhQSEBQUEhQUFBQUFBUXFBQXFRQVFBcUFxcXFBUUFRUXHCYeFxkkHBQXHy8gJCcpLCwsFR4xNTAqNSYsLCkBCQoKDgwOFA8PFywcHRwsLSwsKSktKSwpLCkpKSksLCkpLCksKSwpKSksLCkpLCkpLCwpLCkpLCwsLCkpKSksKf/AABEIAQMAwgMBIgACEQEDEQH/xAAbAAACAwEBAQAAAAAAAAAAAAAAAQIDBQYEB//EAE8QAAEDAgMDBggICwYGAwAAAAEAAgMEEQUSIQYxQRNRYXGBkRQiIzKxssHRBzNCUnJ0kqEVFiRDU2Jzk6PS4WOCg6LC8FRkhJSkwyU0Nf/EABkBAQEBAQEBAAAAAAAAAAAAAAABAgMEBf/EACYRAQEAAQMDBAEFAAAAAAAAAAABEQISMQMTITJBUWEEcYGhsfD/2gAMAwEAAhEDEQA/AN2yLKQCLLDRZUZVKyYaghZFlOyeVBXZPKp2RlRUA1GVTyoLURCyWVWWSIUVDKiynlTyoK7IsrLJZUEMqLKeVFlUV2RlU8qLIqvKiysyosoistUbK3KllQV2Qp2QgtsnZOyaojZFlKyLIEiykiyBWRZOyECsiyaaCNkrKSFFRsiyadkEbIspAJFULKiyDKBvI7wq3VbBve0f3h70RZZFl5ziUQ3yx/bZ71bBUskuWOa4DflcHWPTZA7Isp2SsioWRZTskURGyFJCInZFk07KqVkWTsnZQIhJSQQg4jG9r52Tvji5PxXhoBbc7t+p51IVuJneIm/uR6XKnDovyqreeEU5v9wXHyuFtL/0XaaZhi12rqrEOMsI6304VT6qt41dM3/Fh9gXELqdmdkGzRmad5ZEL2DfOdl843sbAdRJsVcT4Ty9D56njiEA6pb+qxUS1EnysTb/AHTOfVatWl2Oo6mIuppJAQSLk3Ad+s0gGy4iahe2UxHzw/Jb9a+X0piT2G6cp87E3fZqD7VAwwfKxCU9UU3tcugl2Zo6Knz1LXTOuAdSLvPyWAEaaHU83YvNtPsjD4Ny8DXRFrQ50ZJ802voScrhfnVwjENPScayoPVC72uU4aShcQPCKk9bGNHe5y9exGy7J80swzMa7K1nBxsCSbcBcaLoKWmoqiSaAU7AYjYkNDb6lpLXN1GoSK49zMPHyqt3ZEPaocph4/N1Tut0Q9AXl2iwrweofEDdosWk78rgHC/TrbsWYFlXSUtDS1DZRDHIxzInPBe8OHi8LAdK3fg2Hk5fpt9VYexI8ap+qS+xb/wbfFy/Sb6qmrhZfZ2BCLJ2RZcmkbJWU7JWQQQmhBZZAQEwFQAIspBCgVkEKVlGQ2BPQUHEUTDlrZP7KUDtN1ws51XbxuAhrQDe0De97tfQuGeu94jnOUcy67Bdu/B6YR8lmey+R17N1JIzDfoSVyBWxs3s66rksDlY3V7+Ycw5zoplcOz+D2I+DyPPy5Tru3AXPVcnuXL004mxRrx5rqnMOrPcehaO0G1TI4hS0mjGjK6QcRxDD063dxvosXZQflsH7Qe1W/CR3e2eFS1ELGxDMRIHHUN0yuF7k85XM7R4xWth5GoY1jX6F4F89tbZgSOGtrLodvK+SKBnJucwuktdpsbBpda46bdy9G1ceeglzcGNd/eBbr6e9WpHk+DqUeCOHNK6462ssqtkaZwqqxzmuAL9CQRfx3nTn0t3rD2Joqol74HNYwaPzgljjvAyjW4vv0tddZs/i00ks8U7WNdFlHiXtrfW5J4AFJ7F93Ebff8A3n/Rj9QLnSuk2+H5c/6MfqNXNrN5anDpth/Pqfqk3+lbvwZ/FTfTb6qwNhvjZ/qk/oC3/gyPk5vpt9VTV6ScuzRZSQuTaNlEqVkFBCyE0IhhSCiApBUNCLoUU1TWutG88zHH7lcvHjclqaU8zHehB8/wtx8CrXHi2Ed71y7gusgZbDak874R/muuUcF3rnEBvX07A8JZ+DWxl5j5ZuZ7hYOOY3tc/qgDqXzFWzVb3hoc5zgwWaCSQ0cw5gpLhcO6ZsHBAXS1EpMTRe1sl+sg6noG9cnhmJMiq2ShpDGy5su8hl91zvIB+5Zb5Sd5Jt03VZKZH1vG6GPEIY+SmZla/Nca3BFiCL3B614NuNoI2QOga4OkfYOAIOVoIJzEbibAW618zuUr6plMO92C2ijjY+CRwju4uY8kBtyACCToDpcXWxhggpOVllqmSOkILnXbc2vua0kkm5XypMJKWNfaTE/CKqSQCwcRlB3hrQGi/TYfesshMIcoro9hh5af6pP6At34Mfi5vpt9UrC2GPlpvqs/qhb/AMGXxc302+qU1eknLtCgqVkLk2gQkVLKkURHuQmhABNASVU7KVkrJqBrM2lP5JL0tt3my0lj7WyZaV3SW+n+isHJTuthsv1iIdzbr04KI2U9JeGKR08z2OL2Bzsoda4PQvFUu/8Ai7/Oq/RHb2LZwTEHRRYfG0NImdJmuLkDNvab6byu7m5TEcCeZ5xBE90bJXtGUEgWJNr9AXmi2cqXsD2Qvcwi4cBcEc4510NcTDQ1AjcWg1z2XBNy0A6E7zuC0sLeRUYY0E5TTOJFzY+K46jsUwufDiMPwGae/JRufbiN1+a5sLrwSxFri1wIcCQQdCCNCCOtd7QRu8Hw/Jm1rHl2W+4PPnW4WusjF6mk5ar5WOV0xmmyOa4Bg1IbcX18a91MGXkh2Hq3xte2K7XNDm+Oy5BsRpmvuK8uJ7L1EBZykfxhysLXNcC75vik69C7ukcRWYeNbCg15vMd7lm4K/8AJaAH/jnHuv71dqZZm0+CysgjcaWGEMsJHRva5xcQ0DOB5u46c7l46jYmoZCZXBlmtDnMD7yNaeLm8O9dPtJMBT1WSB0YdUMD5Hv8+QPuHMad4O/TRXY5RZ4qp80T4JmQtLpWSOMMugAj4B3Na39bhMvFimA5cLiaZYfJPkeXB+j9HHIw28Z2trLDj2NndHn8S5j5QR5xyhj35sq91TSOkweDI0u5OWZz7C+Vvj3J5guhbSu8KjnI8i2gsZPk3yO0vz6qYXLldiW+Xl+rT+qFvfBiPEm+kz0FYOxY8u/6vL6oXQ/BqPEmPSz0FZ1cNTl2tkimhc1RUSrFEhBV/vgmnlTQIIKE0UJpBSUAuc25f+Tgc72+9dGuX24kGRjTpqTfmIBse9Uc7V//AJ0TeJnkcR1Aj2rzQ7RTxxNYwtaGAhrsjS8AnWzjuXnoKsxtLSRIL3Ac0kA9A4K78NvtpFDb9kCfvXSambpZcuIyGLkc3iZy+xAvntYm+/cpMx+dr43B/jQs5OM2b4rLEW3a7+K0Djkx/NRf9uz3KTMbqP0cfZAz+VTK4Z9BtFUQsMcUrmtJNwLbzvIuLt7FnOaTv1XTsxyp5h1cgz+VBx6s4ZuyFn8qZNrIGOVOdjxI7NHHybDYeLHuyjTdqqfCpixsd35GOLmNF7Ncd7hbit+LHa+/nPH+G3+VP8OYjwdL9hv8qZnymGJV1dTMAJDLIBuBzEDp61ZNJVyMDHcu9g3NIeRpu0WwzF8S55vst9yl4diR4z9zR7E3Q2sSniqmtcxgnDXXDmhsgaQRY3FrblIUNYWcnlqMnzLSZfs7lr58TP6fvCDSYiRqJvtgegqblwlslhksUr3SxvY3kZRmc0gXsNNVrfBo+7JfpM9BWDJgeIP0Ilsd4MmhB5wXarqdg8Elp2yCVuXMW21B3Ag7utLTGHV2QnZCyIqJUyolBFCdkIIoQEwihOyQUgoEoSU7XbwD16qyykEHm/BkfzW9yk3D2D5I7gvSAiyYMqBRt+aO5S8Db80dwV1k1RT4I3mHcjwVvMFdlQoKvB28wT5AcytRZVFfJBBiCsAQQghkQQppIIWQApIQJIqRCSBFRKkUkEUIyoREUIQjRp2UQpXUDAUrKKYQSTSBTBVDshCLogKLoQgAmEgUwgaEkXQCCgpICyLIuhAkk0roFdIqSiQgSEu1CCKEJoBCSZKioT1TY25nuDWje4mw10GqqpcWhkJEcjX235Te3XZZW0LGvdGx4Dm+M4g7jlYXC/aE8CwOB1PE58bC50TC52Uby2+7dxW9OnJcSeW54S35wR4Yz5wXnZgNOPzEXaxp9iujwWD9DF+7Z7lvtsbokaxnzm94VT8XhG+Vn2grxhEP6KP92z3K2LD4h+bZ9lvuV7ZvjPdtBTj86z7QUBtFT3+Mb9oe9bApmD5Le4Kqpq4oRmkcxg53EN7r707ZvnwzTtDB88dmqgNo4uAeephPoUztpRg25dvc4/fZe2ixaGYeSla/oDhcdY3hNkW2zmV4vw8zg2U9UUv8qj+HNdIZrfs5f5FtXUVe3Gd8+GS3F3H8zN9h3tASOKScIJe4D0uC1njmVYanbhv+mScSntpA/wDhj/2qt2IVXyac9roh/rK3mRqT22Cvbh3PphYHir5hmcMou4ZdLgtcWkXG/cVrLAwNls/RNOP4hPtW+FwsxXS8kkmkVEFkJWQiIIRZOyKSChMFRXPY+6zweaKY/wANy0cIdaGIc0bB3NCxdrZcrhrvZKO+J+netei0Y0dAH3Lt0mdfDXier2LxROXqicu7gvDUZUg5SQZ20OKeD00ktrlo8UcMxIa2/Rcr4xXYg+Z5fI4vceJ9AHAdAX2rGcNbUQPicbB4tfmINw7sIC+NY5gklLJkkynmLXA3HPbeO0Lh1s/s934l0+Z7vqz9macUhZyTLcnvyjPfLfNm33vrdfIKepcxwcxxa4agjQjtX0Cb4TITTEBr+WLMuSwyhxFr5r7uPOuL2dwQ1UwZnYwcS5wzW5mN3uKzrxcbXTozVpmq631zZyudPSxSO85zNesEtJ7bX7VotaqqKmbHGyNmjWNDWjoAsrQvTI+dqstuEsqWRBKmmGSjHQlK1XAaKLwhlzeHstnH/MT+sPetULPp22e/9tN/oWiF5tfL0kkVJIrAihFkIiCaiE7ooKSd1FQcltg8tkicNcjs5G64aC4i/ZZdBCNyw9qx53RE/wC+zfatOixSORxYx4c4XuAdRbTULt0qmviNaJXxqiMq5pXojz1e0qWZVNcp5lUc/tvj7qWmzR+e92Rh+bcEl3WANOkr4/JKXOJcSSTck6kk8STvX2DbbBHVVKWs1kY4PYOcgEFvaCe0BfHZInMcQ4EOadWkWIPMQdy8vWzn6fS/E27bjl9rl2fpxSuiETMojI80Zrgedm35r63XxRrzoRod9+nnX2Wo2rpvBXS8qzWM2bmGfMW+Zl33vovkOHYbJO8RxML3HgOHS47gOkp1ceMH42ZNV1Pr2w+LOqKNjnm72lzHO4nLaxPTYhdBlWVs1g3gtMyK93C5eRuL3G5t0cOxaoK9OmeJl4OpZdVxwkpqslTBVYWApF6RK4Ha3E6llQxsIdY6ANFyTe50HXe6mq4a06dzoYneUkH9tJ6sZ39q9y8FO7x5b6HlASNNLxRkgle8Febqep3hpFCRWFFkKB7EKIiCmohNFCSkooOU2qvdw52Ad8jAvRgez0cMj3i5e/Qk8Be5A5rnXsXn2lPjkfsh3zMW9CunTia7iPZGrWlUscrA5emPPVrSpZly+10ryaaOOR8XKzhjnMJBykfevDVwTUU1O8VMszJZmxPZIbizuI+9S6sNzp5k88u2uvFX4PDP8bEx/SQL9jt6dRXMjtyj2MvuzODb9VysvazE8lFK9kmUllmODgCSSPNPE2vuWrjHlnTLmYWM2Jogb8g3tc8juLlsUdJHE3LGxrG8zWho+7evDBisXJxkyMs5vikvbrlHjWN9bcVOqxmGJrXSSsY13mkuFncbt5+xSSThbdd8XNaeZAcs44tEIuV5RvJgXz3u217XuFOoxBkcZke4BgFy7hY7jp1hVnFaAcpgryMl3dKubIqi8uXmY277qx79EqcLF5WcMpo8vP8ATj++Ie5exeRzvLzjphP+Uj2L1A6Lz9T1PROP98JqJRdF1zUISQgqBTCiEwgkgpXQSg5THjeW369OP4oPsW/EudxMXqB0z049d3sXRsC79LhjqcRaHI5RV3USV2cXP7aVD2upHRtzPFRdrSbZnW0F1S+GsqpoOXiZDFFI2QkODiS3cN56u1e7HaF8slMWAERTh79QLN05962Myztza7b8aZjlyGL1kAxGXwppka2KMRtyl4FxmdoOvf0quiibJhdSHNJbG+d0IeDdoy5mEX3Hxj3lalfQVDKp09PybuUY1j2PJbbLuIIVkGHzupJY5nh8sok4+K3MLNaDbcPas481rfNs8/Dx4jh0Tn4dGWDkznJYNAfJtf8AedSvWaRjsSDXNaWx0g5NpALW+Uy6NOg00Vs2Fvc+kddvkL59TreMM8XTXUIxTDJTO2enexrwwxua8Etc2+YbtQQVcfSbuJn2v9qcCpGu8PgtaPlnNDeDQ9mthw/ovBBWmanpqRx8oKgRSjjkgOck9BAatrAcLdA2QyPD5JXl73AWbfcABze9VU2zwZXPqbiz2WDeIebBzu4HvTF8G+Zv8fq6MPVjXryZ1ISLplww9YkXohcs5r164ZFPdGdK+1TMOeOA/wCZ49i9jFmVMn5ZIOemjPdI/wB60YjovP1eXpnCwpEoSK5KEKN0Iiq6YUQpAoqYSduQ0pO3FBy1TrKw89ZGPsseV0BK5muPnN8ox7ZxKx7YjINGltubiqxPUOPxtRbnFPEPSF20apImrTl1Beq3PXOgTH85Vn/Dp2+xBoqgnQ1Vul1OD9wW+5Ix2/t0OdMvXPDDZ+PhX76MehqkMGnPCftqiPQ1O7E7f23syYKwXYFN82U/9XJ7ApjZuTi13bVz+5O7Dt/bcBTusT8V3nez/wAmoKh+KjifMZ2zVB9qd2L258t0vQJFificf0cPa6Y+kqQ2QP6Om+w8+lyndhsjZMyj4SOcd6yvxTN7ZKb91/VTOyX6tPb9gPenci7I9/4RaPlN+0PerGY1EN8sY63s96yPxUIJ8Wm/cD3pt2cfwbTfuG+9TumyLKnFGPrbse135MQcrg7USbjbrXQ050XOxYDJmHjRMHHJE1pI5rro422XLVq3XLfCxJBKjdZErJKN00RSCpAqAKkiphOyiCpXQIxhSbGOZO6kghFGPvKnZDU7oANTAQE0QsqLJoJRRZINTRdVBZIhBKEUg3cnZCECChbVTUUEQ1NF0FRCKiUyVAoJXQooRFTT/vtU0IRowVNCEDO4pgpoVDCGlCFA7qQQhVDQEIQJHBCEU1FCEAEIQiBQQhFJK6EIhFQQhQRuhCE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 descr="門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786058"/>
            <a:ext cx="18478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-142876" y="142860"/>
            <a:ext cx="9429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搬 </a:t>
            </a:r>
            <a:r>
              <a:rPr lang="en-US" altLang="zh-TW" sz="6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6000" dirty="0" err="1" smtClean="0"/>
              <a:t>bān</a:t>
            </a:r>
            <a:r>
              <a:rPr lang="en-US" altLang="zh-TW" sz="6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fr-CA" sz="6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85720" y="5072074"/>
            <a:ext cx="8686800" cy="1054089"/>
          </a:xfrm>
        </p:spPr>
        <p:txBody>
          <a:bodyPr/>
          <a:lstStyle/>
          <a:p>
            <a:r>
              <a:rPr lang="zh-CN" altLang="en-US" dirty="0" smtClean="0"/>
              <a:t>搬家</a:t>
            </a:r>
            <a:endParaRPr lang="en-US" altLang="zh-CN" dirty="0" smtClean="0"/>
          </a:p>
          <a:p>
            <a:r>
              <a:rPr lang="zh-CN" altLang="en-US" dirty="0" smtClean="0"/>
              <a:t>帮 </a:t>
            </a:r>
            <a:r>
              <a:rPr lang="en-US" altLang="zh-CN" dirty="0" smtClean="0"/>
              <a:t>+ </a:t>
            </a:r>
            <a:r>
              <a:rPr lang="en-US" altLang="zh-CN" dirty="0" err="1" smtClean="0"/>
              <a:t>sb</a:t>
            </a:r>
            <a:r>
              <a:rPr lang="en-US" altLang="zh-CN" dirty="0" smtClean="0"/>
              <a:t> + </a:t>
            </a:r>
            <a:r>
              <a:rPr lang="zh-CN" altLang="en-US" dirty="0" smtClean="0"/>
              <a:t>搬家</a:t>
            </a:r>
            <a:r>
              <a:rPr lang="en-US" altLang="zh-CN" dirty="0" smtClean="0"/>
              <a:t>/</a:t>
            </a:r>
            <a:r>
              <a:rPr lang="zh-CN" altLang="en-US" dirty="0" smtClean="0"/>
              <a:t>搬东西</a:t>
            </a:r>
            <a:endParaRPr lang="zh-TW" altLang="en-US" dirty="0"/>
          </a:p>
        </p:txBody>
      </p:sp>
      <p:pic>
        <p:nvPicPr>
          <p:cNvPr id="6146" name="Picture 2" descr="http://2.bp.blogspot.com/-GhAVRg7cQPY/UXt3Y1JTzfI/AAAAAAAAAo8/ZtZg9iHZKto/s1600/200915135155524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3" y="1857364"/>
            <a:ext cx="4667283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7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-142876" y="142860"/>
            <a:ext cx="9429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zh-CN" alt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打扫</a:t>
            </a:r>
            <a:r>
              <a:rPr kumimoji="0" lang="zh-TW" alt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en-US" altLang="zh-TW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en-US" sz="5000" dirty="0" err="1" smtClean="0"/>
              <a:t>dǎsǎo</a:t>
            </a:r>
            <a:r>
              <a:rPr kumimoji="0" lang="en-US" altLang="zh-TW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kumimoji="0" lang="fr-CA" sz="6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85720" y="5072074"/>
            <a:ext cx="8686800" cy="1054089"/>
          </a:xfrm>
        </p:spPr>
        <p:txBody>
          <a:bodyPr/>
          <a:lstStyle/>
          <a:p>
            <a:r>
              <a:rPr lang="zh-CN" altLang="en-US" dirty="0" smtClean="0"/>
              <a:t>扫地</a:t>
            </a:r>
            <a:endParaRPr lang="en-US" altLang="zh-CN" dirty="0" smtClean="0"/>
          </a:p>
          <a:p>
            <a:r>
              <a:rPr lang="zh-CN" altLang="en-US" dirty="0" smtClean="0"/>
              <a:t>扫 </a:t>
            </a:r>
            <a:r>
              <a:rPr lang="en-US" altLang="zh-CN" dirty="0" smtClean="0"/>
              <a:t>+ place    e.g.  </a:t>
            </a:r>
            <a:r>
              <a:rPr lang="zh-CN" altLang="en-US" dirty="0" smtClean="0"/>
              <a:t>扫教室</a:t>
            </a:r>
            <a:r>
              <a:rPr lang="en-US" altLang="zh-CN" dirty="0" smtClean="0"/>
              <a:t>,</a:t>
            </a:r>
            <a:r>
              <a:rPr lang="zh-CN" altLang="en-US" dirty="0" smtClean="0"/>
              <a:t>扫卫生间（</a:t>
            </a:r>
            <a:r>
              <a:rPr lang="en-US" altLang="zh-CN" dirty="0" smtClean="0"/>
              <a:t>bathroom</a:t>
            </a:r>
            <a:r>
              <a:rPr lang="zh-CN" altLang="en-US" dirty="0" smtClean="0"/>
              <a:t>）</a:t>
            </a:r>
            <a:endParaRPr lang="zh-TW" altLang="en-US" dirty="0"/>
          </a:p>
        </p:txBody>
      </p:sp>
      <p:sp>
        <p:nvSpPr>
          <p:cNvPr id="8194" name="AutoShape 2" descr="data:image/jpeg;base64,/9j/4AAQSkZJRgABAQAAAQABAAD/2wCEAAkGBxQTEhUUEhQWFBUVGRcYGBcXGBgYFxgfGhgcGhgbHBwYHSggGB8lHB8YITEhJSksLi4uGh8zODMsNygtLiwBCgoKDg0OGxAQGywlHyQsLC8vMCw3LDAsLC8sMCwsLCwsMCwsLCwsLCwtLCwtLCwsNCwsLCwsLCwsLCwsLDQsNv/AABEIALEBHQMBIgACEQEDEQH/xAAbAAEAAQUBAAAAAAAAAAAAAAAABQEDBAYHAv/EAEoQAAIBAgQDBAYGBgULBQAAAAECAwARBBIhMQVBUQYTImEUMkJxgZEjUmJyobEHM1OSwdEVc4Lw8SQ0NUNUY4OTsrPhFkR0wtL/xAAZAQEAAwEBAAAAAAAAAAAAAAAAAQIDBAX/xAAuEQEAAgIBAgIJAwUAAAAAAAAAAQIDESESMQRBEzJRYXGBkbHwodHhBRQiwfH/2gAMAwEAAhEDEQA/AO40pSgUpSgUpSgUpSgUql6XoK0ql6rQKUqhagje0HEGhiBjUNJI6RRhtFzObAtbXKNSba6WrCj7Mq+uJllxDncl2jjH3Y4yFUe+56k1icf4lHiUbD4ZZJ5QVIeGwjhdGzKzSt4AVYaqLkjS2tS3AsfK6lMREYp4wue1zE1/aje3iU2OmhHMbXDE4JGYcRNhgzNEFjljzsXKZyyumZtSt1DC5JGYja1QXa7tD3rPhcM/hU5cRKp1H+5QjZiPWYeqNNzpN8S7L99PLMZpYmaNI42hdkaPLnJNr5XuW2IPqiuA8a4XjeBYq73lhlOj65Jeev1ZB/e4rDxNclsUxinVvIdV7PdomwVo5SXwmwY6vh/fzeL8V8xt0eKRWAZSCCLgg3BB2IPOuN8F4vFiYxJE1xzX2lPRhyP51L8E4xJgj4VaTCk+KMatFfUvEOY5mMe8a6HyvBf1G0W9D4jiY85/3+6XUaVj4LGJKiyRMro4urKbgisivcQUpSgUpSgUpSgUpSgUpSgUpSgUpSgUqlKgVoaVHY3GsrkLrZRp1Zmsg8tjVb3ikbkZnfrmyX8Vr28utWuI8RigXPNIsa7XY2uTsB1J6DWojHYxoMsMKiXFTAtroqgaNLIRqEXQADU6AcyLvDuAoj95Me/xBB+mcarfdY12iXbRdTzJOtTSZmNyPP8ATk0n+bYSRxykmIgj+TAyH9ygTHNYmXDxg8kieQj+0zgH90VMqpAW523qpNrgb71YQp4bijvjm9ywxC3zBoeF4oGwxz7e1DCf4CppRc3GxFUXQAncUEMvD8X/ALb5eKCP8LEV6GDxmv8AlSHpfDj+D1LtrcHppQAi340EMYMdoVxGHN+sD/jaWra8CkmN8dN3y3/UxqYoP7a5maT3M2XyqevYEDlyr2KDxDCqKFRQqjQBQAB7gK92qtKBUdxzhEOKhaDEIHjcaqd/Ig7gjkRUjWgcfm4fhsXhsNiMO+ImxbNlmcd6ym9vWY5k1OyWAGulByXtR2RxfA8SJYC0uHc5Ve173OkcgGzdDz5dK6fwnjbyQLg3wbx4qRc0aSCyjXxSswv4UNr211UWF63Di/DYRgpIpXZIVjN5GclkC+IPne5JWwNzfauNYrt9jMDxKKTHRZ4jFZLJ3chjlIbvLE6SeEZlJsLEaVz5MFb5ItMR21Pw9iXauznBEwkIiQltSzud3djdmPIXPIaCpWsHg/FIsTCk0DiSNxcMPxB6EbEHas6uiOEFKUoFKUoFKUoFKUoFKUoFKUoFKUoI7GHO4QmyKud9bX1sBfkNCT7qzY3BAI1BGhGoI8utal2kws+IhKRFc0yqrqxKh+7Y95EDrlzAkajYEc71qfC+Iz4N8kN4mGrYSe4S3Mpa+QbeKO667GubHeObT5/kL1p1dnXL1DTfr2ZvVQhmPIBYiRf4k1Z4D2shxBEZvDN+yktc25ow8Mg92vUCvPa6A+i4mxt3ypHpuM7CMn5N+FaZK9fTr2qzEx3e+y2HLI2JkH0uKs5vuiW+ijHQKliftMx51NnbT3Xryi7W0AuLeQ0/hXoje2+9q1VUy6Zb8q9W1v8ACvKMND9agSw15fwoHO50A0FVMe9+dUO9j7xRdSG8qCr6jTnz8qMBa19rVQiwOXlraikfva0Hqwv7/wCFexVoLoM3KrtElKUoFW2iBIJAJGxIFx7ulXKwRxG+I7gKSRH3jtplS7WQHqWs58svmKCz2k4e0+HeNCA90dc3qlo3WRVa3ssVAPkTUJxDheD4xhymIiOeMlXU+GbDvzFxtyI3VhY6itpxeISNGeRgiICzMxsABuSTtXMuGcbbGY1MdhpAEeRcLHAAM08Sm800vNAurJfawHt2oMrsj+jrE8MnzYTGZ8O5+kgmQ6jqCpsHA9qwvzrpFVFKBSlKBSlKBSlKBSlKBSlKBSlKBSlKCGxkWViCcqOwZX/Zyefkf5jnXvH8KjxUQTExqSOYJBU/WRh4lPuqTeMEEEXB3B2rCGFkT9UwK/Ue+nkGGo+N654pNLbiNwloXHuyM0S6KcXANbWtiEtsbCwkt9ZbMOhqNl7STjDOub0mIZTdzaaPI4Ygn27W9VgG8zXW4C1hmAB5gG4+dQPaTsjDigzC8MxUjvY7BjpoHBGWQfeB8rVpFfOrX0u41fn7py9726XHx1qraa+VRfZbFmTCwM3rd2FbyZPA4/eBqVB08XI/4VoxGJy3tr0oRr5Wqovc/hXkObA/OiFrEYlYkZpGCpGpZ3JsAALkn4a1DRNi8QCyMMJD7AyB53HJmz+GK/1bE7XIOlXOPjvZsPhh6rMZpd9UhykKfvSGPTmA1TYbW3legxMFhWizF5nlva2cILeQyKPxrLc6Xtr/ADqgOni5GqgnX8KAVuSORA/j/wCK9Lt7q8BibHkd69gjl8aD1SlKJK1bi/EPQ8WshVpExShXWMFpEMIJ7zINWjytZrag5dDm0n+JY5II3lkNkQXJ3PkABqSTYADckCo3s/gZCzYrEC08wACXuIYwbpEPP2mPNj0AoMbinaHAywMhdMUJQUEEZEkknIqEGoPW9svO1qjf0cdg4uHLJJltNMSTrm7pL3WINztpduZHkK3NIFBLBVDHcgC59551coApSlApSlApSlApSlApSlApSlApSlApSlApSlApShoNe4KRDicTAdi3pMX3Zf1oHulDE/1gqcY3NjsR/jWsdrZWE+G9GTvMUhd8oIAMFrTKxO2Y5Qo5uF5A1N4LisU0AmjcZNbs3hyWNmDX9VlIIIOxFBmBSANdt6rfcDfesPEcQhRo4WkVXmuI1J1ewzG3XTWo/Adq8PIcVdjGcGzJMHsCAuoca6qw2NEPfDvpMbiJOSRwxDpc5pGt+8vyFTA0Gu4rl/A+1E6SzShQ4lkZ5IGHdyx3ACAE7MIwl1bQnYjnv3BuNwYoN3T+IWzxsMsifeU6/Haoi0Svalq8ykm1up6UAOmu29G1GnPn5UIFrdLVKipNgbcqoF3I5ivVhfzP8K82sST7hQelaw15b16JrwUFjfreoXte7NAIUJVsTIkOYGxCubyEHke7D2PW1EoHtDiXxK+lKSuGwksUidJ+7lXvZCOaKucJ1N25LW9g1ivg4zEYcoEeXJlGgC5bWHlao7spiWMRhkN5cMe5e+7Afq5P7aZW95I5UE5SlKBSlKBSlYeM4gsZs2p3sNwOp10FVteKxu0jMpVqCcOoZTdWFwarO+VS3QE/IU6o1sUmnVfWYL7yB+de0cHUEEHmKhZZRGFlkBkZxvcBVFs1hfQfxq/wmRWZ2j/VkKRpYZjfNb4Wv51hXPu/T/34iVpWLPjkQ2La/VF2b5DWrf8ASScw48yj/wAq1nLSJ1MjOpViDFK/qMG9x/var9XiYnmApSlSFKUoFKUoFY3EcakMTyyGyRqWY+Q6dTyArJrXeIj0nFpBvFh8s03RnveCP4WMhHlH1oLnZrAuA2ImFp8Qczj9mov3UQ+4N+rFjzrG7SdkY8Sk6o7QNiFKylLFJLiwLodCdB4hZtBrWxG+o8tKNpr0FqDjWFTE4tF4dPLFh+IYBlaB2Vw8gQWSRWzWcMtgRbztWOsD4rFq00voXGEKgRSxAYWcJcrbLfvOoYkkWFhoCOtcZ4BBiTHJPEGkhYPGwJVkINxZlINr2uNjUi+HUsGZVJUaEgEg87X2oNMwvDMTjHK8SwsUDqngxOHluxN9QARfLzs1x5VB8Y4FNhyJHBdV1TEwgrJHr7ar4k8yLrprYV1FOm9hvVGBsQPhVbViV6ZJq0PhHbSRFAxA72M6ieIXb+2i7j7Sfuit2wOMjlRXiZXRxcMpuDWv8c7HRuTLh27iQ6kAXikP205H7S2PW+1aeyT4OW5zYWVjbMPHh5vyDfHK4/OvVavrL9Nb+rxPs/Z1cKABflS+pvy1Farwftkjnu8UO4drAMTeFjto59Q/Za3kTW1I3LkLa1eJ32ZTWYnUqpqb9R/hUJxv/OMGBsJJWt5rA9vzqaN7G3I6fhUPxrTFYM29uUfEwPapVTGm3UE1B8bwzwuuMhUs6KEnQC5livfTq6Ell6gsvtC0619Oun/mhXfz2olbwOMSWNZI2Do4DKwNwQdQRWRWrYhGwLtNEpbCOxaeNblomPrTRqN1O7oPNhrcHZYJlZQykMrAFWBuCCLgg870FylKoxoK1C47DHvCSGyllcMgDEELlykEHTmPO9ZSzvJrFlVPrsL5vugcvMmqsZl18Eg6AZG+FyQfwrmyTGSO06Fjh9oYjmBUFjlU6trsLDcnU2HWr/pUh/1LW82W/wAr1bwcgllL2NowFAIIIY6toedrD51JWpiruv8AjPHkImCCFzl8QP7JiwHwW9iPdcVemYs3dRnKAPGw9noq+Z/AVfx8KspLjRbm40ItzB5GsPgzlQEk9ZhnDfWvvf7Q0Hyqmum3RqOfOPsln4bDKgsqgfmfedzV6q1Q11RWIjUIY2JwSvrazDZl0YfHn7jXnBztcpJ6663GzDkR/EdayyawcaLPE32ip9zA/wAQKzvEVnqj5jOqtUFVrYKUpQKUpQYnFccsEMkz+rGpY9TYbDzOwrA7OYJo4fpP18rGWa313sSL8wq2QeSirXaUd5JhcPuHk7xx1WAZwPcZO7HxqaUXIbyoKltQOt6oDYHNy50Gg11tc1W9zY7EUQqL3P4V5VjYH5/lQLYDXQVhcL4mJg4ClJI2KPG1rodxe24YWYHmDQZreW9xeqk+K3lVE1s3UUU2GupFAB08XW38qtYnCrKjpKqujaFWAZSPMHQ1dOpIO1v8aZbW10AoNF4t2MZVzYQ94hGuHlN9DuI3bYfZe48xUNwfjM+GYxxE2T18LNdSv3GNygPL1k6V1NjuByFR3F+CQ4kDvVuQPCw0dD1VhqPyPOqTTzrw2rl41bmP1WeB9pYcSSqkpKBcxSaSDqRycfaUkVXjTWlwZOh78r84ZPztWlcc7MTQDMQcREmokjBE8fmQupP2o9fs9bOH7QzN3HeN6TDFKJO8UDvgAjpYgaSWLX5NpsTURfXFuCcW43Tn7uo62J99qrc6EbH+96xOG8RinQSQyK6bXHI9CN1PkdaymbQ25VoyDyttfWtew49CxAj/APa4hvoxyhla5KDokliRyDXHtAVsWTfzFYXGcAs8DxMbZhYMN1YG6MPNWAI91EJAVaxUOdStyL6Eje3P+VYXZziBnw8cjgB7FZAPZdCUkHwcNUkaiYiY1KXlEAFgLAVYlxqK2W92+qoLH422q3jJmJEUZsxF2b6i9fedh/4q/hsMqCyi3nzPmTzqPgn4vUjhQWJAA1JO1YcnE7/qwDYXLPdEUe8jW9euJ2+jLeoHXN052v5ZrVicRxeYtFYWug0PjJNiCotYgc/ca58uSa7jehlJOJ4WK7srLa97GxFr1jtiRJ3YW+cMpIsbpbRr9NLjzquCgyTZVbMcpMh0F2LXUm2x1b4WqVtUVrbJG7Tz2keqUrXe1HH3w7wRxCF3lZwRJIY8oWNnzaAm11te1rkV1oZuPI7wd5m7vLplzBc19c2XXa1uW9Y6wZ3XuWcKniuxZlJtYAB9TubkHpUdwbjsyNHFirTd9IVixEOQRG6lwhXNmXLZlvrcAHc1ttq57eH3bn+fqbYeHxZzZJBlfl9VvNT/AA3rMBrGx+HzobesNVPQjarmElzorbZgD8xV6TMT0yL1KUrUKUpQQU4vxKIn2MNLb/iSx3/6KmCLEk/D+/Wol7en68sMP+7Usb5rbg/gRQVyi586HUaVQa2PvFDzA0O9EGUWy+VQfH4+4dcbGLlBlnUC5khFzcdWjJLjqMw51OI22nrb/KmQBddQKDzHICM4IKkDKRqCDqCPfXvKNfOoHs+e4lkwZ9VB3uH/AKpjYoP6t/D5KUqdXWzeVBVvENOdCBa3S1UbmF0I1orbaetvQetL+/8AhVNiSeegqgFgL8qcz5aigrlGvzrTu0/Z9JsVCIWEEsiyu7qAc4QKBnU6N4mXXRvMVuKDY9RWn4jiUh4lP6PEs/o0ESMmcJKO9ZnYpmGVgcqAgldRvSY33TEzHMNWx2Dnwkud7wPcAYiLWF7bB7i3TwyD3E8to4R20UHLjFERNgJluYW09q+sR9/h86lY+0OGc91L9Cz3BixC92WvyGfwyf2Sah+K9isozYNgo5wPfuT9w6mL3ar5Cs+ma+q26639fv7W5ROD4gQc2xGoI5a1SV1VWLGyrdiegGpNcr4bj58HJkjvCwuThZv1Z6lLE5fvRkjXUGpB+1smOkfBxs/DcVYSQs2SSOcLfMu1rXOw1t8RVq3iVL45rz5Ni7D8Uhn9LbDyJJF6QWUqdPHGjNcbg58+9T/E5SsTFTY6AHpcgX/GuF8F4k0LtxRMsUqYtcPj4I9ISjBUV1A09YMwPVvn3THxl42C7kXHvGo/GpnsrHflZ4aPC0h3kJb3AaKPgPzNa3h+0sr4mOXQYGVjAmniZj6k5J2RmBRRzurc62nEYNZoWjkXwSKVZQSNGFiLqQR7xWucQ7Elomihxc0aFQoV8swS2qlSwzgggEeLkKpaLcdJx5tsdQRY6jmDUbjMNh4xncrCBpnzd2NTsWuOfKsifFCGEvO6gRpeRz4V0GptyueXwrkfHO0kmIm9Ie6RRXEMLKrEZgRmkja4Mj7KjBDqQrEk3m2Otu8IdgwsKKvgAsdbjW9+d+fvrHg41h3lMKzRtKt7xhwWFt9L8udRfYTh8sWFAmURFmZ0hW9oVYC0YudNbtluQubKNAKieHdnMQvo8DJGI8PKH9ID3dwpJBC5bh3vZyTbVtTfSJ3XUVj+Et5NaT+kbho8GJKfRxK/pDIUz92CrqMr2WRQwzEXvppe5FbtUN2p4qIIrBBLLMRFFEbWkZgfW+wFBZjyVTWiHNOI8Nlhjx5ndFw8iNNG4VLAh7xmKNCGVwhIL20spubG3VuCM5gi7xcjZFuufvCDYaZ/b+9zrkna3hUGEhjiUK2JkcTPKFAK5SSMg2iXPoqjTQ3vrWzdkv0iK1osaRG+yzDSNumf9k3n6p6jarzE6Ui9d623viM2RCR6x0UdWOgHzr1hIsiKv1QB8hareJwiy5SS3h1UqxG4tfTyq0+GkTWNy1vYc3v7m3B+dctuqLzbXC6QpVrDTh1DDY9dx1B86uE1tExMbgVpSlSIOX/SK+eGf42lX+f41LodbDYbmoPGf6Uw/wD8XFf93DVOOb3A3/vrQCD4h5aUcW16C3vqpbUdDeqDQeLkd6IVa+XzpbXytQXuT8qopJAPz/jQQfaNe77nErvhmGc8zFJZJQfIDK/vjFThBIP4VY4jhhNFJEwusisjDqGUg/hWJ2ZxTSYaBnIzGNQ1ts6+F/xBoJKTTXntaqve3nVAbDxcuf5GqgHX8PlQMmp6EfzonTkNPjVAxNiPjRtdB11oLWLnCRu7nKqAsTyCqLk/IGtSwcDQHC4yQFXndlnB9kYkgxg+aMIk+JqV463fzR4MaqwEs/lGraL/AMRwB91XqQ43ge/w0kLaGRSoI5N7LDpZrEUSzMRhkkUrIiup3VgGB+B0qF/9KxJ/m7y4XyhchP8AltdB8AKkOAY/v8NFKdGZRmHRho4+DAipCg1XinZ/EzJkkmgnQG/00BDg8irwyLkbzArm3b/sxPhY4JpmjmRMQgXLn71Q9xl28fLXQ6Deu51jY7BRyqFlRZFDKwDAEBlN1NjzB1qJiJTFphw/gmFSLEYi8IxeCmjiSWJmAkVoT4BlYC7JYaMQfOuzcD4zDiUzQve2jKbq6HoynVT76xOO9l4cSc5vFNawmjsH8gwOkg8mB8rVoXF+Ez4VxJNdMvq4uC4AH+83MY8mzJ58qpu1ffDWIpf3T+jrdQ3anj6YKBpXBY3Cog3dzfKt9hsSSdgCa1zg/bZkAXGDMvLERLpbkZEFyv3luv3anO0fCY+I4QorizWeKVSGCsNVYWOo5EX1BIq8WiezO9bVnUtA7R8QmxsaSyTQNhYzdljEiqkns+kBrsFGgDZStzcrsROdguzBcpi8SmXLrhomABQH/WsuyuwtZRZQADlUkga7wnsNj0naPKESRGilmLrJG0betZS2Zm3yggBSTy0PVsbiBh4GfK7iJL5VGZ2CrsBzOlWn3M6782cK0rtL20fDzSRxxIyw5A5d2UszAMEQKp1ykanmQKt9lu2Uk2IWKdUIxAaSBobsFCi7I/UAWtJsSSLDS9z9IPBIynpKo/fB4gxQucyh/aRdGsCdbaVhNvSV3jn88147s6Dt5giis0jJcAkPFMCt+TeCwsdKie23Enw2JGIeF5I0gKwst+7V3f6UyttEMojs3TMK1PiLs8bokOIYsLD/ACeexuR7WS1vO9dmtcWO1qvS0z3jS+XHWvETtxDg/DJuITtJKxsTeSQDQaeFUB0A2AHzrH4/2elwp8XijOgceqfI/VPlzrqmN7ONETJgbIdS2HJtBJ1y/sXP1l06g7jmXartHJiH7so8So2XuSLyZxpZgvrN0A3uCN6mt805tcdLiy4qRTc7myY/RZxWYYkYYOWhKOxRtQmW2qH2RmIGXbXTausu1hc6W1Nan+jrswcJE0kotPNYsPqKPVS/XUk+ZPQVtcqAghhcHQjrV7zvem2OJisRZFcNxT93dYmKks1yQtwWJFgd9PdUjhsSHF10toQRqD0I5GrwGlRmOw8mfNEPWAza2uRe34VyatirHm0StKVRjXUhBYzXiMOUeJMNiLnoHkhygjzKN+6amQNQdjbaoHsu3fNLjDtiGCxf1MVxGfc5LyDycVPMLXY/CgLoOtrmq31tyIpYXPnTcae7+dEPIWwGugr0TuBppeqWGq8gKrmGh66UFF1IPO21QvY/TBp96Yj3GZyv4WrJ7RY0wwuy6yPaOFfrO/hQfvG58gTyq/wnArDDHCDcRoi67nKoF/ja9Ess7kHYj/GqWtbXQUPiGmx/uaqbG45CiBjuByrC4rxBII2la50Cqi+s7E2VVHNiTar3EMfHCjSysFQC5Y/gBbUk30A1NRHDcI80oxeIUqRcYeE2vEDoXYftWH7o05m4ZPAMC0SM8xDTysGlI2BtZY1+yi2UddTuTUoRfMDtyqthqPiaMMwGun50SheznglxcHJJe8T7s6h/h9J3o+FT1QOGK/0jMF39Hhzf8yTL/wDb8anWoPLygWuQLmwubXJ2Fega5N24WE42f0l1svdGPO9hHePeO5tGcwY5hrets7B9o2xCGGQl3iAtMFOSVT6rZrZc42YX8xvYc9PERbJbHqdx9BO8W4zDh8vesczkhEVWd3tvlVQSbczyqzwzj0OIZo1LLIBcxyo0b5drhXAzLyuLisPjvDpu/XEQKshEZieNmykqWzAo1iAb3uDoRbUWrDhw83fxz4iNYliDiOMMHlkeQWIJHhVQNbXNzqbWq03vF9a49q2o08cX7Erq+DYQuTcxm5gc89BrET1XTqDWpYeWfBy5VvhJWNzGwzQTdSLWVzzzLZuo5V1DD44vYhbJzcmw/s/WF+e1RXF+PcMdTDicThGB3R5IzY/PQjruKtNYnmOF4yTWNTzCzwPtlHIVjxA9HmOgDG8bn7D6An7Js3kd62g1x/jS4NAfR8bhsTCdDBLNGZALbK7G0n3X1+0dqcC7cjDgd3iI5of2MsgV16hHY3FvqtcdCBSLTHrJnHW3NJ+Tp3DeA4eCSWSGJUeY3cjn5D6ovc2Fhck7mpK1avwz9IXDpUzelRRnmkjqjKehubH3gkVljtnw/wD23Df81P51dikON4qSKCWSJO9kRGZUuRmIF7XANaf2L7TTz4pleQTxyJmvElo4GFiFLC+jKfaJN12F6msP2lw0z2gx+HYk2CZozr0FiGNZKu8GVVjjReSoAI3JN9CAMjHoRY9apaJ6onfH3WiNpq9YX9Ewd93/AHMffEAd5lGew2GbeoHi+NeeeOFJHij7ppXyHLI5z5BHm3QKblra3Ki4G+OiYjDOpw2aeNgweKeZiEO6yLI+ZwNwV1voRa1Ut4ilb9EkUmW5itW4tiJZsS8KytDFCqFu7sJJGkuQMxByIoHLUknUW1xeIYifKXxeMTDRjUiHLGB5GWW7H3qFrE4Xi8NG690kv05yekOslpGAYqpklOZ7jNa2nSsMviOqs+j38Vq11PKY4FiJI8UcO8rTI0XeoXsZI8rhSpYAZlNwQTrodTWz1pPF1EU0E8V1neWGGwJ+lRn8aMuxCoXe+4Kk9b7retvDZJvjiZVtGpeqg+1kpMaYdCQ+Kfuri91SxaZrja0YYA9StSGKRiTYE9P7++o/GYNyyuqBpEVwua4F2U6XANrkR68h7q6FUpBCsaBQAFQAKOgGgHwFe9c3UHX3GoVsRKmZjhpZCAPCjRnNrY5c7rsDfxW9U2vcX9jikgygwyjT9mTbyJW4vbpfWgl11sdt6G2oGh3qHHFJDf6GXXMLd2QfI3Omo136bVh8QGKnUZPSMMQQfD3IZhl1U3zWGawNip5g9Q2CXEqihpCqD2ixAA+JrXu0HbbCYPuxKXcSXytChlXTWxK7HyrXsR2Q4hKHSXFPJCyD6KbuZQ0l1Ot4fCqnNoCSbL4hrWtcR7GYXAmMyricLIXbJjIGLKGJAizBECLcEiwVLWI10YhsXZ7tb/SGKMsQgcx3EEEk+SROTytHkJLnbS4UG3M1uBxuMWxbCK3Xu51J+Tqv51z9+AtLiFwXFYA8rgnDcSwy92xKi/jKCysN9dPzreOxWHx0SyQ45lmERAhxAIzSqb+uo2ZbDU73570Fx+00aA9/FPhT9aWMmPrcyR5kA95FZGL7RQoiFWEzS37uOEh3kNvZA0t1YkAcyKmbVAY7s2okM+Ey4fEWsWCjJKN8sqj1h9oWYdeRCmC4U7us+MsWTWKFdY4eWb/eSW9vYagcyZwDU9NxUJDxuUC0uDxAe1mCBHS43ytmGZehIB8hXsceb/ZMVb+rT/8AdBMJyO1xUN2q7QpgoO+aOWQBgpES5iM2xIvtfT3kVF9oeM41owMFh5Ekzi5miDLltyCyDW9jrXPcd2A4niJTisRBh5WfVoRPNC5OmViAxRWAGwawvQbN2e/SDhYnkbHLPhZ8RJc99C6IoXwxIG6BdSTYXLHnXR8JiklRXjdXRhdWUhlI8iNDXCFeaFxh8+Jwcrmy4XiFsVgpydMiykeEna9vjrW8fo/7NTwSLPGrYKGTOMRgXOdFcXtJAbnKCbG3TTpYN/bBxl85RC+2YqM3zter9qUoKWrAxuB7xrk2ULb5kZvddRa/mazpUuCLkXBFwbEX6Hka5nx7hEskrQ9zjniXed5mmz9RHEZAg++4PuqJ7JidIztf2limxEsUjk4eB1hWNEkaNnKg3copV2JOVUvplva5rETicQOQLICLjKMPNcZQC2gj0sGW/S461KYTs28c+GZsHKsMAaWKGIKwjY+Fe8Of6SY+J2bYeADYk5nDsJPmV5MNiAxXFZgUW2bEOjC5VibKiKlwCa5bxMz2l0Y800jUaQUfFY2F1WYgANcQTkAEXBv3exGt+YpBxRHUMizOp2ZcPOVPuITWtsiw8iGULh8RleGNF8AJ8IdAPW3y5Tcn2lG4NrnA4Hw8SxCGfKu3gJ3UFtdL+K9tB8BVJx31xX9f4af3dvd+fNpsvGI1zXWW6307iYHRcxHqaWXX3VH4DiUDeNs8khXMWEMzBRzy+CyqLjUdRfet7kwDPIztBiNXdrZNSGhMJHTVTcXO+9rC+BwXhDwWPo2IJAdWsoIKsQlluR7KoRfkuvi0q8Y7anj8+ik+JmZ3qPz5tdxPFcOy2kVyrAWD4eYhgSALXj1uSLeZFbH+j7imaeTAkyNE0RlVJVkVorMqlVMgBKNmuB7JU1kNw12jijeHEWTDmEnJrfLGVZSDoQwNvu77Xt8S4TLN6PK8c4xMAI72NWjvdDex3Xxhdww3BBUmrY62ie359FcmbrjUxCX7YcMCQpIXZWWaG8w8LxqzKspuOT2AN9Nb8qp2nxBTDSZHKSOAsRW2ZnYgIq9ST8qncCszR/SDOGGquqqbWsQw2Ot+WxrGwPZ2KFw8WHiRxoGAFx1tf1fhTL4aMlonfZlF1/hvZrDREOIg0n7SQmV787M9yPhas/iGAjmQxyoHRrXVhcaag+RB1BGoqgMnT8ulPpfL8K6dRCjE4b2dw8L94iHvLFQ7szsAbXALk5QbC9t7VK2rFJl5AfhWRFe3i3prQ90pSgpQUpQVqgpSgrVnF+ofh+YpSguigpSgrSlKCgqtKUCqGlKCA7X+rB/Xxf8AVU/zpSgrSlKBXk0pQVFV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6" name="AutoShape 4" descr="data:image/jpeg;base64,/9j/4AAQSkZJRgABAQAAAQABAAD/2wCEAAkGBxQTEhUUEhQWFBUVGRcYGBcXGBgYFxgfGhgcGhgbHBwYHSggGB8lHB8YITEhJSksLi4uGh8zODMsNygtLiwBCgoKDg0OGxAQGywlHyQsLC8vMCw3LDAsLC8sMCwsLCwsMCwsLCwsLCwtLCwtLCwsNCwsLCwsLCwsLCwsLDQsNv/AABEIALEBHQMBIgACEQEDEQH/xAAbAAEAAQUBAAAAAAAAAAAAAAAABQEDBAYHAv/EAEoQAAIBAgQDBAYGBgULBQAAAAECAwARBBIhMQVBUQYTImEUMkJxgZEjUmJyobEHM1OSwdEVc4Lw8SQ0NUNUY4OTsrPhFkR0wtL/xAAZAQEAAwEBAAAAAAAAAAAAAAAAAQIDBAX/xAAuEQEAAgIBAgIJAwUAAAAAAAAAAQIDESESMQRBEzJRYXGBkbHwodHhBRQiwfH/2gAMAwEAAhEDEQA/AO40pSgUpSgUpSgUpSgUql6XoK0ql6rQKUqhagje0HEGhiBjUNJI6RRhtFzObAtbXKNSba6WrCj7Mq+uJllxDncl2jjH3Y4yFUe+56k1icf4lHiUbD4ZZJ5QVIeGwjhdGzKzSt4AVYaqLkjS2tS3AsfK6lMREYp4wue1zE1/aje3iU2OmhHMbXDE4JGYcRNhgzNEFjljzsXKZyyumZtSt1DC5JGYja1QXa7tD3rPhcM/hU5cRKp1H+5QjZiPWYeqNNzpN8S7L99PLMZpYmaNI42hdkaPLnJNr5XuW2IPqiuA8a4XjeBYq73lhlOj65Jeev1ZB/e4rDxNclsUxinVvIdV7PdomwVo5SXwmwY6vh/fzeL8V8xt0eKRWAZSCCLgg3BB2IPOuN8F4vFiYxJE1xzX2lPRhyP51L8E4xJgj4VaTCk+KMatFfUvEOY5mMe8a6HyvBf1G0W9D4jiY85/3+6XUaVj4LGJKiyRMro4urKbgisivcQUpSgUpSgUpSgUpSgUpSgUpSgUpSgUqlKgVoaVHY3GsrkLrZRp1Zmsg8tjVb3ikbkZnfrmyX8Vr28utWuI8RigXPNIsa7XY2uTsB1J6DWojHYxoMsMKiXFTAtroqgaNLIRqEXQADU6AcyLvDuAoj95Me/xBB+mcarfdY12iXbRdTzJOtTSZmNyPP8ATk0n+bYSRxykmIgj+TAyH9ygTHNYmXDxg8kieQj+0zgH90VMqpAW523qpNrgb71YQp4bijvjm9ywxC3zBoeF4oGwxz7e1DCf4CppRc3GxFUXQAncUEMvD8X/ALb5eKCP8LEV6GDxmv8AlSHpfDj+D1LtrcHppQAi340EMYMdoVxGHN+sD/jaWra8CkmN8dN3y3/UxqYoP7a5maT3M2XyqevYEDlyr2KDxDCqKFRQqjQBQAB7gK92qtKBUdxzhEOKhaDEIHjcaqd/Ig7gjkRUjWgcfm4fhsXhsNiMO+ImxbNlmcd6ym9vWY5k1OyWAGulByXtR2RxfA8SJYC0uHc5Ve173OkcgGzdDz5dK6fwnjbyQLg3wbx4qRc0aSCyjXxSswv4UNr211UWF63Di/DYRgpIpXZIVjN5GclkC+IPne5JWwNzfauNYrt9jMDxKKTHRZ4jFZLJ3chjlIbvLE6SeEZlJsLEaVz5MFb5ItMR21Pw9iXauznBEwkIiQltSzud3djdmPIXPIaCpWsHg/FIsTCk0DiSNxcMPxB6EbEHas6uiOEFKUoFKUoFKUoFKUoFKUoFKUoFKUoI7GHO4QmyKud9bX1sBfkNCT7qzY3BAI1BGhGoI8utal2kws+IhKRFc0yqrqxKh+7Y95EDrlzAkajYEc71qfC+Iz4N8kN4mGrYSe4S3Mpa+QbeKO667GubHeObT5/kL1p1dnXL1DTfr2ZvVQhmPIBYiRf4k1Z4D2shxBEZvDN+yktc25ow8Mg92vUCvPa6A+i4mxt3ypHpuM7CMn5N+FaZK9fTr2qzEx3e+y2HLI2JkH0uKs5vuiW+ijHQKliftMx51NnbT3Xryi7W0AuLeQ0/hXoje2+9q1VUy6Zb8q9W1v8ACvKMND9agSw15fwoHO50A0FVMe9+dUO9j7xRdSG8qCr6jTnz8qMBa19rVQiwOXlraikfva0Hqwv7/wCFexVoLoM3KrtElKUoFW2iBIJAJGxIFx7ulXKwRxG+I7gKSRH3jtplS7WQHqWs58svmKCz2k4e0+HeNCA90dc3qlo3WRVa3ssVAPkTUJxDheD4xhymIiOeMlXU+GbDvzFxtyI3VhY6itpxeISNGeRgiICzMxsABuSTtXMuGcbbGY1MdhpAEeRcLHAAM08Sm800vNAurJfawHt2oMrsj+jrE8MnzYTGZ8O5+kgmQ6jqCpsHA9qwvzrpFVFKBSlKBSlKBSlKBSlKBSlKBSlKBSlKCGxkWViCcqOwZX/Zyefkf5jnXvH8KjxUQTExqSOYJBU/WRh4lPuqTeMEEEXB3B2rCGFkT9UwK/Ue+nkGGo+N654pNLbiNwloXHuyM0S6KcXANbWtiEtsbCwkt9ZbMOhqNl7STjDOub0mIZTdzaaPI4Ygn27W9VgG8zXW4C1hmAB5gG4+dQPaTsjDigzC8MxUjvY7BjpoHBGWQfeB8rVpFfOrX0u41fn7py9726XHx1qraa+VRfZbFmTCwM3rd2FbyZPA4/eBqVB08XI/4VoxGJy3tr0oRr5Wqovc/hXkObA/OiFrEYlYkZpGCpGpZ3JsAALkn4a1DRNi8QCyMMJD7AyB53HJmz+GK/1bE7XIOlXOPjvZsPhh6rMZpd9UhykKfvSGPTmA1TYbW3legxMFhWizF5nlva2cILeQyKPxrLc6Xtr/ADqgOni5GqgnX8KAVuSORA/j/wCK9Lt7q8BibHkd69gjl8aD1SlKJK1bi/EPQ8WshVpExShXWMFpEMIJ7zINWjytZrag5dDm0n+JY5II3lkNkQXJ3PkABqSTYADckCo3s/gZCzYrEC08wACXuIYwbpEPP2mPNj0AoMbinaHAywMhdMUJQUEEZEkknIqEGoPW9svO1qjf0cdg4uHLJJltNMSTrm7pL3WINztpduZHkK3NIFBLBVDHcgC59551coApSlApSlApSlApSlApSlApSlApSlApSlApSlApShoNe4KRDicTAdi3pMX3Zf1oHulDE/1gqcY3NjsR/jWsdrZWE+G9GTvMUhd8oIAMFrTKxO2Y5Qo5uF5A1N4LisU0AmjcZNbs3hyWNmDX9VlIIIOxFBmBSANdt6rfcDfesPEcQhRo4WkVXmuI1J1ewzG3XTWo/Adq8PIcVdjGcGzJMHsCAuoca6qw2NEPfDvpMbiJOSRwxDpc5pGt+8vyFTA0Gu4rl/A+1E6SzShQ4lkZ5IGHdyx3ACAE7MIwl1bQnYjnv3BuNwYoN3T+IWzxsMsifeU6/Haoi0Svalq8ykm1up6UAOmu29G1GnPn5UIFrdLVKipNgbcqoF3I5ivVhfzP8K82sST7hQelaw15b16JrwUFjfreoXte7NAIUJVsTIkOYGxCubyEHke7D2PW1EoHtDiXxK+lKSuGwksUidJ+7lXvZCOaKucJ1N25LW9g1ivg4zEYcoEeXJlGgC5bWHlao7spiWMRhkN5cMe5e+7Afq5P7aZW95I5UE5SlKBSlKBSlYeM4gsZs2p3sNwOp10FVteKxu0jMpVqCcOoZTdWFwarO+VS3QE/IU6o1sUmnVfWYL7yB+de0cHUEEHmKhZZRGFlkBkZxvcBVFs1hfQfxq/wmRWZ2j/VkKRpYZjfNb4Wv51hXPu/T/34iVpWLPjkQ2La/VF2b5DWrf8ASScw48yj/wAq1nLSJ1MjOpViDFK/qMG9x/var9XiYnmApSlSFKUoFKUoFY3EcakMTyyGyRqWY+Q6dTyArJrXeIj0nFpBvFh8s03RnveCP4WMhHlH1oLnZrAuA2ImFp8Qczj9mov3UQ+4N+rFjzrG7SdkY8Sk6o7QNiFKylLFJLiwLodCdB4hZtBrWxG+o8tKNpr0FqDjWFTE4tF4dPLFh+IYBlaB2Vw8gQWSRWzWcMtgRbztWOsD4rFq00voXGEKgRSxAYWcJcrbLfvOoYkkWFhoCOtcZ4BBiTHJPEGkhYPGwJVkINxZlINr2uNjUi+HUsGZVJUaEgEg87X2oNMwvDMTjHK8SwsUDqngxOHluxN9QARfLzs1x5VB8Y4FNhyJHBdV1TEwgrJHr7ar4k8yLrprYV1FOm9hvVGBsQPhVbViV6ZJq0PhHbSRFAxA72M6ieIXb+2i7j7Sfuit2wOMjlRXiZXRxcMpuDWv8c7HRuTLh27iQ6kAXikP205H7S2PW+1aeyT4OW5zYWVjbMPHh5vyDfHK4/OvVavrL9Nb+rxPs/Z1cKABflS+pvy1Farwftkjnu8UO4drAMTeFjto59Q/Za3kTW1I3LkLa1eJ32ZTWYnUqpqb9R/hUJxv/OMGBsJJWt5rA9vzqaN7G3I6fhUPxrTFYM29uUfEwPapVTGm3UE1B8bwzwuuMhUs6KEnQC5livfTq6Ell6gsvtC0619Oun/mhXfz2olbwOMSWNZI2Do4DKwNwQdQRWRWrYhGwLtNEpbCOxaeNblomPrTRqN1O7oPNhrcHZYJlZQykMrAFWBuCCLgg870FylKoxoK1C47DHvCSGyllcMgDEELlykEHTmPO9ZSzvJrFlVPrsL5vugcvMmqsZl18Eg6AZG+FyQfwrmyTGSO06Fjh9oYjmBUFjlU6trsLDcnU2HWr/pUh/1LW82W/wAr1bwcgllL2NowFAIIIY6toedrD51JWpiruv8AjPHkImCCFzl8QP7JiwHwW9iPdcVemYs3dRnKAPGw9noq+Z/AVfx8KspLjRbm40ItzB5GsPgzlQEk9ZhnDfWvvf7Q0Hyqmum3RqOfOPsln4bDKgsqgfmfedzV6q1Q11RWIjUIY2JwSvrazDZl0YfHn7jXnBztcpJ6663GzDkR/EdayyawcaLPE32ip9zA/wAQKzvEVnqj5jOqtUFVrYKUpQKUpQYnFccsEMkz+rGpY9TYbDzOwrA7OYJo4fpP18rGWa313sSL8wq2QeSirXaUd5JhcPuHk7xx1WAZwPcZO7HxqaUXIbyoKltQOt6oDYHNy50Gg11tc1W9zY7EUQqL3P4V5VjYH5/lQLYDXQVhcL4mJg4ClJI2KPG1rodxe24YWYHmDQZreW9xeqk+K3lVE1s3UUU2GupFAB08XW38qtYnCrKjpKqujaFWAZSPMHQ1dOpIO1v8aZbW10AoNF4t2MZVzYQ94hGuHlN9DuI3bYfZe48xUNwfjM+GYxxE2T18LNdSv3GNygPL1k6V1NjuByFR3F+CQ4kDvVuQPCw0dD1VhqPyPOqTTzrw2rl41bmP1WeB9pYcSSqkpKBcxSaSDqRycfaUkVXjTWlwZOh78r84ZPztWlcc7MTQDMQcREmokjBE8fmQupP2o9fs9bOH7QzN3HeN6TDFKJO8UDvgAjpYgaSWLX5NpsTURfXFuCcW43Tn7uo62J99qrc6EbH+96xOG8RinQSQyK6bXHI9CN1PkdaymbQ25VoyDyttfWtew49CxAj/APa4hvoxyhla5KDokliRyDXHtAVsWTfzFYXGcAs8DxMbZhYMN1YG6MPNWAI91EJAVaxUOdStyL6Eje3P+VYXZziBnw8cjgB7FZAPZdCUkHwcNUkaiYiY1KXlEAFgLAVYlxqK2W92+qoLH422q3jJmJEUZsxF2b6i9fedh/4q/hsMqCyi3nzPmTzqPgn4vUjhQWJAA1JO1YcnE7/qwDYXLPdEUe8jW9euJ2+jLeoHXN052v5ZrVicRxeYtFYWug0PjJNiCotYgc/ca58uSa7jehlJOJ4WK7srLa97GxFr1jtiRJ3YW+cMpIsbpbRr9NLjzquCgyTZVbMcpMh0F2LXUm2x1b4WqVtUVrbJG7Tz2keqUrXe1HH3w7wRxCF3lZwRJIY8oWNnzaAm11te1rkV1oZuPI7wd5m7vLplzBc19c2XXa1uW9Y6wZ3XuWcKniuxZlJtYAB9TubkHpUdwbjsyNHFirTd9IVixEOQRG6lwhXNmXLZlvrcAHc1ttq57eH3bn+fqbYeHxZzZJBlfl9VvNT/AA3rMBrGx+HzobesNVPQjarmElzorbZgD8xV6TMT0yL1KUrUKUpQQU4vxKIn2MNLb/iSx3/6KmCLEk/D+/Wol7en68sMP+7Usb5rbg/gRQVyi586HUaVQa2PvFDzA0O9EGUWy+VQfH4+4dcbGLlBlnUC5khFzcdWjJLjqMw51OI22nrb/KmQBddQKDzHICM4IKkDKRqCDqCPfXvKNfOoHs+e4lkwZ9VB3uH/AKpjYoP6t/D5KUqdXWzeVBVvENOdCBa3S1UbmF0I1orbaetvQetL+/8AhVNiSeegqgFgL8qcz5aigrlGvzrTu0/Z9JsVCIWEEsiyu7qAc4QKBnU6N4mXXRvMVuKDY9RWn4jiUh4lP6PEs/o0ESMmcJKO9ZnYpmGVgcqAgldRvSY33TEzHMNWx2Dnwkud7wPcAYiLWF7bB7i3TwyD3E8to4R20UHLjFERNgJluYW09q+sR9/h86lY+0OGc91L9Cz3BixC92WvyGfwyf2Sah+K9isozYNgo5wPfuT9w6mL3ar5Cs+ma+q26639fv7W5ROD4gQc2xGoI5a1SV1VWLGyrdiegGpNcr4bj58HJkjvCwuThZv1Z6lLE5fvRkjXUGpB+1smOkfBxs/DcVYSQs2SSOcLfMu1rXOw1t8RVq3iVL45rz5Ni7D8Uhn9LbDyJJF6QWUqdPHGjNcbg58+9T/E5SsTFTY6AHpcgX/GuF8F4k0LtxRMsUqYtcPj4I9ISjBUV1A09YMwPVvn3THxl42C7kXHvGo/GpnsrHflZ4aPC0h3kJb3AaKPgPzNa3h+0sr4mOXQYGVjAmniZj6k5J2RmBRRzurc62nEYNZoWjkXwSKVZQSNGFiLqQR7xWucQ7Elomihxc0aFQoV8swS2qlSwzgggEeLkKpaLcdJx5tsdQRY6jmDUbjMNh4xncrCBpnzd2NTsWuOfKsifFCGEvO6gRpeRz4V0GptyueXwrkfHO0kmIm9Ie6RRXEMLKrEZgRmkja4Mj7KjBDqQrEk3m2Otu8IdgwsKKvgAsdbjW9+d+fvrHg41h3lMKzRtKt7xhwWFt9L8udRfYTh8sWFAmURFmZ0hW9oVYC0YudNbtluQubKNAKieHdnMQvo8DJGI8PKH9ID3dwpJBC5bh3vZyTbVtTfSJ3XUVj+Et5NaT+kbho8GJKfRxK/pDIUz92CrqMr2WRQwzEXvppe5FbtUN2p4qIIrBBLLMRFFEbWkZgfW+wFBZjyVTWiHNOI8Nlhjx5ndFw8iNNG4VLAh7xmKNCGVwhIL20spubG3VuCM5gi7xcjZFuufvCDYaZ/b+9zrkna3hUGEhjiUK2JkcTPKFAK5SSMg2iXPoqjTQ3vrWzdkv0iK1osaRG+yzDSNumf9k3n6p6jarzE6Ui9d623viM2RCR6x0UdWOgHzr1hIsiKv1QB8hareJwiy5SS3h1UqxG4tfTyq0+GkTWNy1vYc3v7m3B+dctuqLzbXC6QpVrDTh1DDY9dx1B86uE1tExMbgVpSlSIOX/SK+eGf42lX+f41LodbDYbmoPGf6Uw/wD8XFf93DVOOb3A3/vrQCD4h5aUcW16C3vqpbUdDeqDQeLkd6IVa+XzpbXytQXuT8qopJAPz/jQQfaNe77nErvhmGc8zFJZJQfIDK/vjFThBIP4VY4jhhNFJEwusisjDqGUg/hWJ2ZxTSYaBnIzGNQ1ts6+F/xBoJKTTXntaqve3nVAbDxcuf5GqgHX8PlQMmp6EfzonTkNPjVAxNiPjRtdB11oLWLnCRu7nKqAsTyCqLk/IGtSwcDQHC4yQFXndlnB9kYkgxg+aMIk+JqV463fzR4MaqwEs/lGraL/AMRwB91XqQ43ge/w0kLaGRSoI5N7LDpZrEUSzMRhkkUrIiup3VgGB+B0qF/9KxJ/m7y4XyhchP8AltdB8AKkOAY/v8NFKdGZRmHRho4+DAipCg1XinZ/EzJkkmgnQG/00BDg8irwyLkbzArm3b/sxPhY4JpmjmRMQgXLn71Q9xl28fLXQ6Deu51jY7BRyqFlRZFDKwDAEBlN1NjzB1qJiJTFphw/gmFSLEYi8IxeCmjiSWJmAkVoT4BlYC7JYaMQfOuzcD4zDiUzQve2jKbq6HoynVT76xOO9l4cSc5vFNawmjsH8gwOkg8mB8rVoXF+Ez4VxJNdMvq4uC4AH+83MY8mzJ58qpu1ffDWIpf3T+jrdQ3anj6YKBpXBY3Cog3dzfKt9hsSSdgCa1zg/bZkAXGDMvLERLpbkZEFyv3luv3anO0fCY+I4QorizWeKVSGCsNVYWOo5EX1BIq8WiezO9bVnUtA7R8QmxsaSyTQNhYzdljEiqkns+kBrsFGgDZStzcrsROdguzBcpi8SmXLrhomABQH/WsuyuwtZRZQADlUkga7wnsNj0naPKESRGilmLrJG0betZS2Zm3yggBSTy0PVsbiBh4GfK7iJL5VGZ2CrsBzOlWn3M6782cK0rtL20fDzSRxxIyw5A5d2UszAMEQKp1ykanmQKt9lu2Uk2IWKdUIxAaSBobsFCi7I/UAWtJsSSLDS9z9IPBIynpKo/fB4gxQucyh/aRdGsCdbaVhNvSV3jn88147s6Dt5giis0jJcAkPFMCt+TeCwsdKie23Enw2JGIeF5I0gKwst+7V3f6UyttEMojs3TMK1PiLs8bokOIYsLD/ACeexuR7WS1vO9dmtcWO1qvS0z3jS+XHWvETtxDg/DJuITtJKxsTeSQDQaeFUB0A2AHzrH4/2elwp8XijOgceqfI/VPlzrqmN7ONETJgbIdS2HJtBJ1y/sXP1l06g7jmXartHJiH7so8So2XuSLyZxpZgvrN0A3uCN6mt805tcdLiy4qRTc7myY/RZxWYYkYYOWhKOxRtQmW2qH2RmIGXbXTausu1hc6W1Nan+jrswcJE0kotPNYsPqKPVS/XUk+ZPQVtcqAghhcHQjrV7zvem2OJisRZFcNxT93dYmKks1yQtwWJFgd9PdUjhsSHF10toQRqD0I5GrwGlRmOw8mfNEPWAza2uRe34VyatirHm0StKVRjXUhBYzXiMOUeJMNiLnoHkhygjzKN+6amQNQdjbaoHsu3fNLjDtiGCxf1MVxGfc5LyDycVPMLXY/CgLoOtrmq31tyIpYXPnTcae7+dEPIWwGugr0TuBppeqWGq8gKrmGh66UFF1IPO21QvY/TBp96Yj3GZyv4WrJ7RY0wwuy6yPaOFfrO/hQfvG58gTyq/wnArDDHCDcRoi67nKoF/ja9Ess7kHYj/GqWtbXQUPiGmx/uaqbG45CiBjuByrC4rxBII2la50Cqi+s7E2VVHNiTar3EMfHCjSysFQC5Y/gBbUk30A1NRHDcI80oxeIUqRcYeE2vEDoXYftWH7o05m4ZPAMC0SM8xDTysGlI2BtZY1+yi2UddTuTUoRfMDtyqthqPiaMMwGun50SheznglxcHJJe8T7s6h/h9J3o+FT1QOGK/0jMF39Hhzf8yTL/wDb8anWoPLygWuQLmwubXJ2Fega5N24WE42f0l1svdGPO9hHePeO5tGcwY5hrets7B9o2xCGGQl3iAtMFOSVT6rZrZc42YX8xvYc9PERbJbHqdx9BO8W4zDh8vesczkhEVWd3tvlVQSbczyqzwzj0OIZo1LLIBcxyo0b5drhXAzLyuLisPjvDpu/XEQKshEZieNmykqWzAo1iAb3uDoRbUWrDhw83fxz4iNYliDiOMMHlkeQWIJHhVQNbXNzqbWq03vF9a49q2o08cX7Erq+DYQuTcxm5gc89BrET1XTqDWpYeWfBy5VvhJWNzGwzQTdSLWVzzzLZuo5V1DD44vYhbJzcmw/s/WF+e1RXF+PcMdTDicThGB3R5IzY/PQjruKtNYnmOF4yTWNTzCzwPtlHIVjxA9HmOgDG8bn7D6An7Js3kd62g1x/jS4NAfR8bhsTCdDBLNGZALbK7G0n3X1+0dqcC7cjDgd3iI5of2MsgV16hHY3FvqtcdCBSLTHrJnHW3NJ+Tp3DeA4eCSWSGJUeY3cjn5D6ovc2Fhck7mpK1avwz9IXDpUzelRRnmkjqjKehubH3gkVljtnw/wD23Df81P51dikON4qSKCWSJO9kRGZUuRmIF7XANaf2L7TTz4pleQTxyJmvElo4GFiFLC+jKfaJN12F6msP2lw0z2gx+HYk2CZozr0FiGNZKu8GVVjjReSoAI3JN9CAMjHoRY9apaJ6onfH3WiNpq9YX9Ewd93/AHMffEAd5lGew2GbeoHi+NeeeOFJHij7ppXyHLI5z5BHm3QKblra3Ki4G+OiYjDOpw2aeNgweKeZiEO6yLI+ZwNwV1voRa1Ut4ilb9EkUmW5itW4tiJZsS8KytDFCqFu7sJJGkuQMxByIoHLUknUW1xeIYifKXxeMTDRjUiHLGB5GWW7H3qFrE4Xi8NG690kv05yekOslpGAYqpklOZ7jNa2nSsMviOqs+j38Vq11PKY4FiJI8UcO8rTI0XeoXsZI8rhSpYAZlNwQTrodTWz1pPF1EU0E8V1neWGGwJ+lRn8aMuxCoXe+4Kk9b7retvDZJvjiZVtGpeqg+1kpMaYdCQ+Kfuri91SxaZrja0YYA9StSGKRiTYE9P7++o/GYNyyuqBpEVwua4F2U6XANrkR68h7q6FUpBCsaBQAFQAKOgGgHwFe9c3UHX3GoVsRKmZjhpZCAPCjRnNrY5c7rsDfxW9U2vcX9jikgygwyjT9mTbyJW4vbpfWgl11sdt6G2oGh3qHHFJDf6GXXMLd2QfI3Omo136bVh8QGKnUZPSMMQQfD3IZhl1U3zWGawNip5g9Q2CXEqihpCqD2ixAA+JrXu0HbbCYPuxKXcSXytChlXTWxK7HyrXsR2Q4hKHSXFPJCyD6KbuZQ0l1Ot4fCqnNoCSbL4hrWtcR7GYXAmMyricLIXbJjIGLKGJAizBECLcEiwVLWI10YhsXZ7tb/SGKMsQgcx3EEEk+SROTytHkJLnbS4UG3M1uBxuMWxbCK3Xu51J+Tqv51z9+AtLiFwXFYA8rgnDcSwy92xKi/jKCysN9dPzreOxWHx0SyQ45lmERAhxAIzSqb+uo2ZbDU73570Fx+00aA9/FPhT9aWMmPrcyR5kA95FZGL7RQoiFWEzS37uOEh3kNvZA0t1YkAcyKmbVAY7s2okM+Ey4fEWsWCjJKN8sqj1h9oWYdeRCmC4U7us+MsWTWKFdY4eWb/eSW9vYagcyZwDU9NxUJDxuUC0uDxAe1mCBHS43ytmGZehIB8hXsceb/ZMVb+rT/8AdBMJyO1xUN2q7QpgoO+aOWQBgpES5iM2xIvtfT3kVF9oeM41owMFh5Ekzi5miDLltyCyDW9jrXPcd2A4niJTisRBh5WfVoRPNC5OmViAxRWAGwawvQbN2e/SDhYnkbHLPhZ8RJc99C6IoXwxIG6BdSTYXLHnXR8JiklRXjdXRhdWUhlI8iNDXCFeaFxh8+Jwcrmy4XiFsVgpydMiykeEna9vjrW8fo/7NTwSLPGrYKGTOMRgXOdFcXtJAbnKCbG3TTpYN/bBxl85RC+2YqM3zter9qUoKWrAxuB7xrk2ULb5kZvddRa/mazpUuCLkXBFwbEX6Hka5nx7hEskrQ9zjniXed5mmz9RHEZAg++4PuqJ7JidIztf2limxEsUjk4eB1hWNEkaNnKg3copV2JOVUvplva5rETicQOQLICLjKMPNcZQC2gj0sGW/S461KYTs28c+GZsHKsMAaWKGIKwjY+Fe8Of6SY+J2bYeADYk5nDsJPmV5MNiAxXFZgUW2bEOjC5VibKiKlwCa5bxMz2l0Y800jUaQUfFY2F1WYgANcQTkAEXBv3exGt+YpBxRHUMizOp2ZcPOVPuITWtsiw8iGULh8RleGNF8AJ8IdAPW3y5Tcn2lG4NrnA4Hw8SxCGfKu3gJ3UFtdL+K9tB8BVJx31xX9f4af3dvd+fNpsvGI1zXWW6307iYHRcxHqaWXX3VH4DiUDeNs8khXMWEMzBRzy+CyqLjUdRfet7kwDPIztBiNXdrZNSGhMJHTVTcXO+9rC+BwXhDwWPo2IJAdWsoIKsQlluR7KoRfkuvi0q8Y7anj8+ik+JmZ3qPz5tdxPFcOy2kVyrAWD4eYhgSALXj1uSLeZFbH+j7imaeTAkyNE0RlVJVkVorMqlVMgBKNmuB7JU1kNw12jijeHEWTDmEnJrfLGVZSDoQwNvu77Xt8S4TLN6PK8c4xMAI72NWjvdDex3Xxhdww3BBUmrY62ie359FcmbrjUxCX7YcMCQpIXZWWaG8w8LxqzKspuOT2AN9Nb8qp2nxBTDSZHKSOAsRW2ZnYgIq9ST8qncCszR/SDOGGquqqbWsQw2Ot+WxrGwPZ2KFw8WHiRxoGAFx1tf1fhTL4aMlonfZlF1/hvZrDREOIg0n7SQmV787M9yPhas/iGAjmQxyoHRrXVhcaag+RB1BGoqgMnT8ulPpfL8K6dRCjE4b2dw8L94iHvLFQ7szsAbXALk5QbC9t7VK2rFJl5AfhWRFe3i3prQ90pSgpQUpQVqgpSgrVnF+ofh+YpSguigpSgrSlKCgqtKUCqGlKCA7X+rB/Xxf8AVU/zpSgrSlKBXk0pQVFV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8" name="AutoShape 6" descr="data:image/jpeg;base64,/9j/4AAQSkZJRgABAQAAAQABAAD/2wCEAAkGBxQTEhUUEhQWFBUVGRcYGBcXGBgYFxgfGhgcGhgbHBwYHSggGB8lHB8YITEhJSksLi4uGh8zODMsNygtLiwBCgoKDg0OGxAQGywlHyQsLC8vMCw3LDAsLC8sMCwsLCwsMCwsLCwsLCwtLCwtLCwsNCwsLCwsLCwsLCwsLDQsNv/AABEIALEBHQMBIgACEQEDEQH/xAAbAAEAAQUBAAAAAAAAAAAAAAAABQEDBAYHAv/EAEoQAAIBAgQDBAYGBgULBQAAAAECAwARBBIhMQVBUQYTImEUMkJxgZEjUmJyobEHM1OSwdEVc4Lw8SQ0NUNUY4OTsrPhFkR0wtL/xAAZAQEAAwEBAAAAAAAAAAAAAAAAAQIDBAX/xAAuEQEAAgIBAgIJAwUAAAAAAAAAAQIDESESMQRBEzJRYXGBkbHwodHhBRQiwfH/2gAMAwEAAhEDEQA/AO40pSgUpSgUpSgUpSgUql6XoK0ql6rQKUqhagje0HEGhiBjUNJI6RRhtFzObAtbXKNSba6WrCj7Mq+uJllxDncl2jjH3Y4yFUe+56k1icf4lHiUbD4ZZJ5QVIeGwjhdGzKzSt4AVYaqLkjS2tS3AsfK6lMREYp4wue1zE1/aje3iU2OmhHMbXDE4JGYcRNhgzNEFjljzsXKZyyumZtSt1DC5JGYja1QXa7tD3rPhcM/hU5cRKp1H+5QjZiPWYeqNNzpN8S7L99PLMZpYmaNI42hdkaPLnJNr5XuW2IPqiuA8a4XjeBYq73lhlOj65Jeev1ZB/e4rDxNclsUxinVvIdV7PdomwVo5SXwmwY6vh/fzeL8V8xt0eKRWAZSCCLgg3BB2IPOuN8F4vFiYxJE1xzX2lPRhyP51L8E4xJgj4VaTCk+KMatFfUvEOY5mMe8a6HyvBf1G0W9D4jiY85/3+6XUaVj4LGJKiyRMro4urKbgisivcQUpSgUpSgUpSgUpSgUpSgUpSgUpSgUqlKgVoaVHY3GsrkLrZRp1Zmsg8tjVb3ikbkZnfrmyX8Vr28utWuI8RigXPNIsa7XY2uTsB1J6DWojHYxoMsMKiXFTAtroqgaNLIRqEXQADU6AcyLvDuAoj95Me/xBB+mcarfdY12iXbRdTzJOtTSZmNyPP8ATk0n+bYSRxykmIgj+TAyH9ygTHNYmXDxg8kieQj+0zgH90VMqpAW523qpNrgb71YQp4bijvjm9ywxC3zBoeF4oGwxz7e1DCf4CppRc3GxFUXQAncUEMvD8X/ALb5eKCP8LEV6GDxmv8AlSHpfDj+D1LtrcHppQAi340EMYMdoVxGHN+sD/jaWra8CkmN8dN3y3/UxqYoP7a5maT3M2XyqevYEDlyr2KDxDCqKFRQqjQBQAB7gK92qtKBUdxzhEOKhaDEIHjcaqd/Ig7gjkRUjWgcfm4fhsXhsNiMO+ImxbNlmcd6ym9vWY5k1OyWAGulByXtR2RxfA8SJYC0uHc5Ve173OkcgGzdDz5dK6fwnjbyQLg3wbx4qRc0aSCyjXxSswv4UNr211UWF63Di/DYRgpIpXZIVjN5GclkC+IPne5JWwNzfauNYrt9jMDxKKTHRZ4jFZLJ3chjlIbvLE6SeEZlJsLEaVz5MFb5ItMR21Pw9iXauznBEwkIiQltSzud3djdmPIXPIaCpWsHg/FIsTCk0DiSNxcMPxB6EbEHas6uiOEFKUoFKUoFKUoFKUoFKUoFKUoFKUoI7GHO4QmyKud9bX1sBfkNCT7qzY3BAI1BGhGoI8utal2kws+IhKRFc0yqrqxKh+7Y95EDrlzAkajYEc71qfC+Iz4N8kN4mGrYSe4S3Mpa+QbeKO667GubHeObT5/kL1p1dnXL1DTfr2ZvVQhmPIBYiRf4k1Z4D2shxBEZvDN+yktc25ow8Mg92vUCvPa6A+i4mxt3ypHpuM7CMn5N+FaZK9fTr2qzEx3e+y2HLI2JkH0uKs5vuiW+ijHQKliftMx51NnbT3Xryi7W0AuLeQ0/hXoje2+9q1VUy6Zb8q9W1v8ACvKMND9agSw15fwoHO50A0FVMe9+dUO9j7xRdSG8qCr6jTnz8qMBa19rVQiwOXlraikfva0Hqwv7/wCFexVoLoM3KrtElKUoFW2iBIJAJGxIFx7ulXKwRxG+I7gKSRH3jtplS7WQHqWs58svmKCz2k4e0+HeNCA90dc3qlo3WRVa3ssVAPkTUJxDheD4xhymIiOeMlXU+GbDvzFxtyI3VhY6itpxeISNGeRgiICzMxsABuSTtXMuGcbbGY1MdhpAEeRcLHAAM08Sm800vNAurJfawHt2oMrsj+jrE8MnzYTGZ8O5+kgmQ6jqCpsHA9qwvzrpFVFKBSlKBSlKBSlKBSlKBSlKBSlKBSlKCGxkWViCcqOwZX/Zyefkf5jnXvH8KjxUQTExqSOYJBU/WRh4lPuqTeMEEEXB3B2rCGFkT9UwK/Ue+nkGGo+N654pNLbiNwloXHuyM0S6KcXANbWtiEtsbCwkt9ZbMOhqNl7STjDOub0mIZTdzaaPI4Ygn27W9VgG8zXW4C1hmAB5gG4+dQPaTsjDigzC8MxUjvY7BjpoHBGWQfeB8rVpFfOrX0u41fn7py9726XHx1qraa+VRfZbFmTCwM3rd2FbyZPA4/eBqVB08XI/4VoxGJy3tr0oRr5Wqovc/hXkObA/OiFrEYlYkZpGCpGpZ3JsAALkn4a1DRNi8QCyMMJD7AyB53HJmz+GK/1bE7XIOlXOPjvZsPhh6rMZpd9UhykKfvSGPTmA1TYbW3legxMFhWizF5nlva2cILeQyKPxrLc6Xtr/ADqgOni5GqgnX8KAVuSORA/j/wCK9Lt7q8BibHkd69gjl8aD1SlKJK1bi/EPQ8WshVpExShXWMFpEMIJ7zINWjytZrag5dDm0n+JY5II3lkNkQXJ3PkABqSTYADckCo3s/gZCzYrEC08wACXuIYwbpEPP2mPNj0AoMbinaHAywMhdMUJQUEEZEkknIqEGoPW9svO1qjf0cdg4uHLJJltNMSTrm7pL3WINztpduZHkK3NIFBLBVDHcgC59551coApSlApSlApSlApSlApSlApSlApSlApSlApSlApShoNe4KRDicTAdi3pMX3Zf1oHulDE/1gqcY3NjsR/jWsdrZWE+G9GTvMUhd8oIAMFrTKxO2Y5Qo5uF5A1N4LisU0AmjcZNbs3hyWNmDX9VlIIIOxFBmBSANdt6rfcDfesPEcQhRo4WkVXmuI1J1ewzG3XTWo/Adq8PIcVdjGcGzJMHsCAuoca6qw2NEPfDvpMbiJOSRwxDpc5pGt+8vyFTA0Gu4rl/A+1E6SzShQ4lkZ5IGHdyx3ACAE7MIwl1bQnYjnv3BuNwYoN3T+IWzxsMsifeU6/Haoi0Svalq8ykm1up6UAOmu29G1GnPn5UIFrdLVKipNgbcqoF3I5ivVhfzP8K82sST7hQelaw15b16JrwUFjfreoXte7NAIUJVsTIkOYGxCubyEHke7D2PW1EoHtDiXxK+lKSuGwksUidJ+7lXvZCOaKucJ1N25LW9g1ivg4zEYcoEeXJlGgC5bWHlao7spiWMRhkN5cMe5e+7Afq5P7aZW95I5UE5SlKBSlKBSlYeM4gsZs2p3sNwOp10FVteKxu0jMpVqCcOoZTdWFwarO+VS3QE/IU6o1sUmnVfWYL7yB+de0cHUEEHmKhZZRGFlkBkZxvcBVFs1hfQfxq/wmRWZ2j/VkKRpYZjfNb4Wv51hXPu/T/34iVpWLPjkQ2La/VF2b5DWrf8ASScw48yj/wAq1nLSJ1MjOpViDFK/qMG9x/var9XiYnmApSlSFKUoFKUoFY3EcakMTyyGyRqWY+Q6dTyArJrXeIj0nFpBvFh8s03RnveCP4WMhHlH1oLnZrAuA2ImFp8Qczj9mov3UQ+4N+rFjzrG7SdkY8Sk6o7QNiFKylLFJLiwLodCdB4hZtBrWxG+o8tKNpr0FqDjWFTE4tF4dPLFh+IYBlaB2Vw8gQWSRWzWcMtgRbztWOsD4rFq00voXGEKgRSxAYWcJcrbLfvOoYkkWFhoCOtcZ4BBiTHJPEGkhYPGwJVkINxZlINr2uNjUi+HUsGZVJUaEgEg87X2oNMwvDMTjHK8SwsUDqngxOHluxN9QARfLzs1x5VB8Y4FNhyJHBdV1TEwgrJHr7ar4k8yLrprYV1FOm9hvVGBsQPhVbViV6ZJq0PhHbSRFAxA72M6ieIXb+2i7j7Sfuit2wOMjlRXiZXRxcMpuDWv8c7HRuTLh27iQ6kAXikP205H7S2PW+1aeyT4OW5zYWVjbMPHh5vyDfHK4/OvVavrL9Nb+rxPs/Z1cKABflS+pvy1Farwftkjnu8UO4drAMTeFjto59Q/Za3kTW1I3LkLa1eJ32ZTWYnUqpqb9R/hUJxv/OMGBsJJWt5rA9vzqaN7G3I6fhUPxrTFYM29uUfEwPapVTGm3UE1B8bwzwuuMhUs6KEnQC5livfTq6Ell6gsvtC0619Oun/mhXfz2olbwOMSWNZI2Do4DKwNwQdQRWRWrYhGwLtNEpbCOxaeNblomPrTRqN1O7oPNhrcHZYJlZQykMrAFWBuCCLgg870FylKoxoK1C47DHvCSGyllcMgDEELlykEHTmPO9ZSzvJrFlVPrsL5vugcvMmqsZl18Eg6AZG+FyQfwrmyTGSO06Fjh9oYjmBUFjlU6trsLDcnU2HWr/pUh/1LW82W/wAr1bwcgllL2NowFAIIIY6toedrD51JWpiruv8AjPHkImCCFzl8QP7JiwHwW9iPdcVemYs3dRnKAPGw9noq+Z/AVfx8KspLjRbm40ItzB5GsPgzlQEk9ZhnDfWvvf7Q0Hyqmum3RqOfOPsln4bDKgsqgfmfedzV6q1Q11RWIjUIY2JwSvrazDZl0YfHn7jXnBztcpJ6663GzDkR/EdayyawcaLPE32ip9zA/wAQKzvEVnqj5jOqtUFVrYKUpQKUpQYnFccsEMkz+rGpY9TYbDzOwrA7OYJo4fpP18rGWa313sSL8wq2QeSirXaUd5JhcPuHk7xx1WAZwPcZO7HxqaUXIbyoKltQOt6oDYHNy50Gg11tc1W9zY7EUQqL3P4V5VjYH5/lQLYDXQVhcL4mJg4ClJI2KPG1rodxe24YWYHmDQZreW9xeqk+K3lVE1s3UUU2GupFAB08XW38qtYnCrKjpKqujaFWAZSPMHQ1dOpIO1v8aZbW10AoNF4t2MZVzYQ94hGuHlN9DuI3bYfZe48xUNwfjM+GYxxE2T18LNdSv3GNygPL1k6V1NjuByFR3F+CQ4kDvVuQPCw0dD1VhqPyPOqTTzrw2rl41bmP1WeB9pYcSSqkpKBcxSaSDqRycfaUkVXjTWlwZOh78r84ZPztWlcc7MTQDMQcREmokjBE8fmQupP2o9fs9bOH7QzN3HeN6TDFKJO8UDvgAjpYgaSWLX5NpsTURfXFuCcW43Tn7uo62J99qrc6EbH+96xOG8RinQSQyK6bXHI9CN1PkdaymbQ25VoyDyttfWtew49CxAj/APa4hvoxyhla5KDokliRyDXHtAVsWTfzFYXGcAs8DxMbZhYMN1YG6MPNWAI91EJAVaxUOdStyL6Eje3P+VYXZziBnw8cjgB7FZAPZdCUkHwcNUkaiYiY1KXlEAFgLAVYlxqK2W92+qoLH422q3jJmJEUZsxF2b6i9fedh/4q/hsMqCyi3nzPmTzqPgn4vUjhQWJAA1JO1YcnE7/qwDYXLPdEUe8jW9euJ2+jLeoHXN052v5ZrVicRxeYtFYWug0PjJNiCotYgc/ca58uSa7jehlJOJ4WK7srLa97GxFr1jtiRJ3YW+cMpIsbpbRr9NLjzquCgyTZVbMcpMh0F2LXUm2x1b4WqVtUVrbJG7Tz2keqUrXe1HH3w7wRxCF3lZwRJIY8oWNnzaAm11te1rkV1oZuPI7wd5m7vLplzBc19c2XXa1uW9Y6wZ3XuWcKniuxZlJtYAB9TubkHpUdwbjsyNHFirTd9IVixEOQRG6lwhXNmXLZlvrcAHc1ttq57eH3bn+fqbYeHxZzZJBlfl9VvNT/AA3rMBrGx+HzobesNVPQjarmElzorbZgD8xV6TMT0yL1KUrUKUpQQU4vxKIn2MNLb/iSx3/6KmCLEk/D+/Wol7en68sMP+7Usb5rbg/gRQVyi586HUaVQa2PvFDzA0O9EGUWy+VQfH4+4dcbGLlBlnUC5khFzcdWjJLjqMw51OI22nrb/KmQBddQKDzHICM4IKkDKRqCDqCPfXvKNfOoHs+e4lkwZ9VB3uH/AKpjYoP6t/D5KUqdXWzeVBVvENOdCBa3S1UbmF0I1orbaetvQetL+/8AhVNiSeegqgFgL8qcz5aigrlGvzrTu0/Z9JsVCIWEEsiyu7qAc4QKBnU6N4mXXRvMVuKDY9RWn4jiUh4lP6PEs/o0ESMmcJKO9ZnYpmGVgcqAgldRvSY33TEzHMNWx2Dnwkud7wPcAYiLWF7bB7i3TwyD3E8to4R20UHLjFERNgJluYW09q+sR9/h86lY+0OGc91L9Cz3BixC92WvyGfwyf2Sah+K9isozYNgo5wPfuT9w6mL3ar5Cs+ma+q26639fv7W5ROD4gQc2xGoI5a1SV1VWLGyrdiegGpNcr4bj58HJkjvCwuThZv1Z6lLE5fvRkjXUGpB+1smOkfBxs/DcVYSQs2SSOcLfMu1rXOw1t8RVq3iVL45rz5Ni7D8Uhn9LbDyJJF6QWUqdPHGjNcbg58+9T/E5SsTFTY6AHpcgX/GuF8F4k0LtxRMsUqYtcPj4I9ISjBUV1A09YMwPVvn3THxl42C7kXHvGo/GpnsrHflZ4aPC0h3kJb3AaKPgPzNa3h+0sr4mOXQYGVjAmniZj6k5J2RmBRRzurc62nEYNZoWjkXwSKVZQSNGFiLqQR7xWucQ7Elomihxc0aFQoV8swS2qlSwzgggEeLkKpaLcdJx5tsdQRY6jmDUbjMNh4xncrCBpnzd2NTsWuOfKsifFCGEvO6gRpeRz4V0GptyueXwrkfHO0kmIm9Ie6RRXEMLKrEZgRmkja4Mj7KjBDqQrEk3m2Otu8IdgwsKKvgAsdbjW9+d+fvrHg41h3lMKzRtKt7xhwWFt9L8udRfYTh8sWFAmURFmZ0hW9oVYC0YudNbtluQubKNAKieHdnMQvo8DJGI8PKH9ID3dwpJBC5bh3vZyTbVtTfSJ3XUVj+Et5NaT+kbho8GJKfRxK/pDIUz92CrqMr2WRQwzEXvppe5FbtUN2p4qIIrBBLLMRFFEbWkZgfW+wFBZjyVTWiHNOI8Nlhjx5ndFw8iNNG4VLAh7xmKNCGVwhIL20spubG3VuCM5gi7xcjZFuufvCDYaZ/b+9zrkna3hUGEhjiUK2JkcTPKFAK5SSMg2iXPoqjTQ3vrWzdkv0iK1osaRG+yzDSNumf9k3n6p6jarzE6Ui9d623viM2RCR6x0UdWOgHzr1hIsiKv1QB8hareJwiy5SS3h1UqxG4tfTyq0+GkTWNy1vYc3v7m3B+dctuqLzbXC6QpVrDTh1DDY9dx1B86uE1tExMbgVpSlSIOX/SK+eGf42lX+f41LodbDYbmoPGf6Uw/wD8XFf93DVOOb3A3/vrQCD4h5aUcW16C3vqpbUdDeqDQeLkd6IVa+XzpbXytQXuT8qopJAPz/jQQfaNe77nErvhmGc8zFJZJQfIDK/vjFThBIP4VY4jhhNFJEwusisjDqGUg/hWJ2ZxTSYaBnIzGNQ1ts6+F/xBoJKTTXntaqve3nVAbDxcuf5GqgHX8PlQMmp6EfzonTkNPjVAxNiPjRtdB11oLWLnCRu7nKqAsTyCqLk/IGtSwcDQHC4yQFXndlnB9kYkgxg+aMIk+JqV463fzR4MaqwEs/lGraL/AMRwB91XqQ43ge/w0kLaGRSoI5N7LDpZrEUSzMRhkkUrIiup3VgGB+B0qF/9KxJ/m7y4XyhchP8AltdB8AKkOAY/v8NFKdGZRmHRho4+DAipCg1XinZ/EzJkkmgnQG/00BDg8irwyLkbzArm3b/sxPhY4JpmjmRMQgXLn71Q9xl28fLXQ6Deu51jY7BRyqFlRZFDKwDAEBlN1NjzB1qJiJTFphw/gmFSLEYi8IxeCmjiSWJmAkVoT4BlYC7JYaMQfOuzcD4zDiUzQve2jKbq6HoynVT76xOO9l4cSc5vFNawmjsH8gwOkg8mB8rVoXF+Ez4VxJNdMvq4uC4AH+83MY8mzJ58qpu1ffDWIpf3T+jrdQ3anj6YKBpXBY3Cog3dzfKt9hsSSdgCa1zg/bZkAXGDMvLERLpbkZEFyv3luv3anO0fCY+I4QorizWeKVSGCsNVYWOo5EX1BIq8WiezO9bVnUtA7R8QmxsaSyTQNhYzdljEiqkns+kBrsFGgDZStzcrsROdguzBcpi8SmXLrhomABQH/WsuyuwtZRZQADlUkga7wnsNj0naPKESRGilmLrJG0betZS2Zm3yggBSTy0PVsbiBh4GfK7iJL5VGZ2CrsBzOlWn3M6782cK0rtL20fDzSRxxIyw5A5d2UszAMEQKp1ykanmQKt9lu2Uk2IWKdUIxAaSBobsFCi7I/UAWtJsSSLDS9z9IPBIynpKo/fB4gxQucyh/aRdGsCdbaVhNvSV3jn88147s6Dt5giis0jJcAkPFMCt+TeCwsdKie23Enw2JGIeF5I0gKwst+7V3f6UyttEMojs3TMK1PiLs8bokOIYsLD/ACeexuR7WS1vO9dmtcWO1qvS0z3jS+XHWvETtxDg/DJuITtJKxsTeSQDQaeFUB0A2AHzrH4/2elwp8XijOgceqfI/VPlzrqmN7ONETJgbIdS2HJtBJ1y/sXP1l06g7jmXartHJiH7so8So2XuSLyZxpZgvrN0A3uCN6mt805tcdLiy4qRTc7myY/RZxWYYkYYOWhKOxRtQmW2qH2RmIGXbXTausu1hc6W1Nan+jrswcJE0kotPNYsPqKPVS/XUk+ZPQVtcqAghhcHQjrV7zvem2OJisRZFcNxT93dYmKks1yQtwWJFgd9PdUjhsSHF10toQRqD0I5GrwGlRmOw8mfNEPWAza2uRe34VyatirHm0StKVRjXUhBYzXiMOUeJMNiLnoHkhygjzKN+6amQNQdjbaoHsu3fNLjDtiGCxf1MVxGfc5LyDycVPMLXY/CgLoOtrmq31tyIpYXPnTcae7+dEPIWwGugr0TuBppeqWGq8gKrmGh66UFF1IPO21QvY/TBp96Yj3GZyv4WrJ7RY0wwuy6yPaOFfrO/hQfvG58gTyq/wnArDDHCDcRoi67nKoF/ja9Ess7kHYj/GqWtbXQUPiGmx/uaqbG45CiBjuByrC4rxBII2la50Cqi+s7E2VVHNiTar3EMfHCjSysFQC5Y/gBbUk30A1NRHDcI80oxeIUqRcYeE2vEDoXYftWH7o05m4ZPAMC0SM8xDTysGlI2BtZY1+yi2UddTuTUoRfMDtyqthqPiaMMwGun50SheznglxcHJJe8T7s6h/h9J3o+FT1QOGK/0jMF39Hhzf8yTL/wDb8anWoPLygWuQLmwubXJ2Fega5N24WE42f0l1svdGPO9hHePeO5tGcwY5hrets7B9o2xCGGQl3iAtMFOSVT6rZrZc42YX8xvYc9PERbJbHqdx9BO8W4zDh8vesczkhEVWd3tvlVQSbczyqzwzj0OIZo1LLIBcxyo0b5drhXAzLyuLisPjvDpu/XEQKshEZieNmykqWzAo1iAb3uDoRbUWrDhw83fxz4iNYliDiOMMHlkeQWIJHhVQNbXNzqbWq03vF9a49q2o08cX7Erq+DYQuTcxm5gc89BrET1XTqDWpYeWfBy5VvhJWNzGwzQTdSLWVzzzLZuo5V1DD44vYhbJzcmw/s/WF+e1RXF+PcMdTDicThGB3R5IzY/PQjruKtNYnmOF4yTWNTzCzwPtlHIVjxA9HmOgDG8bn7D6An7Js3kd62g1x/jS4NAfR8bhsTCdDBLNGZALbK7G0n3X1+0dqcC7cjDgd3iI5of2MsgV16hHY3FvqtcdCBSLTHrJnHW3NJ+Tp3DeA4eCSWSGJUeY3cjn5D6ovc2Fhck7mpK1avwz9IXDpUzelRRnmkjqjKehubH3gkVljtnw/wD23Df81P51dikON4qSKCWSJO9kRGZUuRmIF7XANaf2L7TTz4pleQTxyJmvElo4GFiFLC+jKfaJN12F6msP2lw0z2gx+HYk2CZozr0FiGNZKu8GVVjjReSoAI3JN9CAMjHoRY9apaJ6onfH3WiNpq9YX9Ewd93/AHMffEAd5lGew2GbeoHi+NeeeOFJHij7ppXyHLI5z5BHm3QKblra3Ki4G+OiYjDOpw2aeNgweKeZiEO6yLI+ZwNwV1voRa1Ut4ilb9EkUmW5itW4tiJZsS8KytDFCqFu7sJJGkuQMxByIoHLUknUW1xeIYifKXxeMTDRjUiHLGB5GWW7H3qFrE4Xi8NG690kv05yekOslpGAYqpklOZ7jNa2nSsMviOqs+j38Vq11PKY4FiJI8UcO8rTI0XeoXsZI8rhSpYAZlNwQTrodTWz1pPF1EU0E8V1neWGGwJ+lRn8aMuxCoXe+4Kk9b7retvDZJvjiZVtGpeqg+1kpMaYdCQ+Kfuri91SxaZrja0YYA9StSGKRiTYE9P7++o/GYNyyuqBpEVwua4F2U6XANrkR68h7q6FUpBCsaBQAFQAKOgGgHwFe9c3UHX3GoVsRKmZjhpZCAPCjRnNrY5c7rsDfxW9U2vcX9jikgygwyjT9mTbyJW4vbpfWgl11sdt6G2oGh3qHHFJDf6GXXMLd2QfI3Omo136bVh8QGKnUZPSMMQQfD3IZhl1U3zWGawNip5g9Q2CXEqihpCqD2ixAA+JrXu0HbbCYPuxKXcSXytChlXTWxK7HyrXsR2Q4hKHSXFPJCyD6KbuZQ0l1Ot4fCqnNoCSbL4hrWtcR7GYXAmMyricLIXbJjIGLKGJAizBECLcEiwVLWI10YhsXZ7tb/SGKMsQgcx3EEEk+SROTytHkJLnbS4UG3M1uBxuMWxbCK3Xu51J+Tqv51z9+AtLiFwXFYA8rgnDcSwy92xKi/jKCysN9dPzreOxWHx0SyQ45lmERAhxAIzSqb+uo2ZbDU73570Fx+00aA9/FPhT9aWMmPrcyR5kA95FZGL7RQoiFWEzS37uOEh3kNvZA0t1YkAcyKmbVAY7s2okM+Ey4fEWsWCjJKN8sqj1h9oWYdeRCmC4U7us+MsWTWKFdY4eWb/eSW9vYagcyZwDU9NxUJDxuUC0uDxAe1mCBHS43ytmGZehIB8hXsceb/ZMVb+rT/8AdBMJyO1xUN2q7QpgoO+aOWQBgpES5iM2xIvtfT3kVF9oeM41owMFh5Ekzi5miDLltyCyDW9jrXPcd2A4niJTisRBh5WfVoRPNC5OmViAxRWAGwawvQbN2e/SDhYnkbHLPhZ8RJc99C6IoXwxIG6BdSTYXLHnXR8JiklRXjdXRhdWUhlI8iNDXCFeaFxh8+Jwcrmy4XiFsVgpydMiykeEna9vjrW8fo/7NTwSLPGrYKGTOMRgXOdFcXtJAbnKCbG3TTpYN/bBxl85RC+2YqM3zter9qUoKWrAxuB7xrk2ULb5kZvddRa/mazpUuCLkXBFwbEX6Hka5nx7hEskrQ9zjniXed5mmz9RHEZAg++4PuqJ7JidIztf2limxEsUjk4eB1hWNEkaNnKg3copV2JOVUvplva5rETicQOQLICLjKMPNcZQC2gj0sGW/S461KYTs28c+GZsHKsMAaWKGIKwjY+Fe8Of6SY+J2bYeADYk5nDsJPmV5MNiAxXFZgUW2bEOjC5VibKiKlwCa5bxMz2l0Y800jUaQUfFY2F1WYgANcQTkAEXBv3exGt+YpBxRHUMizOp2ZcPOVPuITWtsiw8iGULh8RleGNF8AJ8IdAPW3y5Tcn2lG4NrnA4Hw8SxCGfKu3gJ3UFtdL+K9tB8BVJx31xX9f4af3dvd+fNpsvGI1zXWW6307iYHRcxHqaWXX3VH4DiUDeNs8khXMWEMzBRzy+CyqLjUdRfet7kwDPIztBiNXdrZNSGhMJHTVTcXO+9rC+BwXhDwWPo2IJAdWsoIKsQlluR7KoRfkuvi0q8Y7anj8+ik+JmZ3qPz5tdxPFcOy2kVyrAWD4eYhgSALXj1uSLeZFbH+j7imaeTAkyNE0RlVJVkVorMqlVMgBKNmuB7JU1kNw12jijeHEWTDmEnJrfLGVZSDoQwNvu77Xt8S4TLN6PK8c4xMAI72NWjvdDex3Xxhdww3BBUmrY62ie359FcmbrjUxCX7YcMCQpIXZWWaG8w8LxqzKspuOT2AN9Nb8qp2nxBTDSZHKSOAsRW2ZnYgIq9ST8qncCszR/SDOGGquqqbWsQw2Ot+WxrGwPZ2KFw8WHiRxoGAFx1tf1fhTL4aMlonfZlF1/hvZrDREOIg0n7SQmV787M9yPhas/iGAjmQxyoHRrXVhcaag+RB1BGoqgMnT8ulPpfL8K6dRCjE4b2dw8L94iHvLFQ7szsAbXALk5QbC9t7VK2rFJl5AfhWRFe3i3prQ90pSgpQUpQVqgpSgrVnF+ofh+YpSguigpSgrSlKCgqtKUCqGlKCA7X+rB/Xxf8AVU/zpSgrSlKBXk0pQVFV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200" name="AutoShape 8" descr="data:image/jpeg;base64,/9j/4AAQSkZJRgABAQAAAQABAAD/2wCEAAkGBxQTEhUUEhQWFBUVGRcYGBcXGBgYFxgfGhgcGhgbHBwYHSggGB8lHB8YITEhJSksLi4uGh8zODMsNygtLiwBCgoKDg0OGxAQGywlHyQsLC8vMCw3LDAsLC8sMCwsLCwsMCwsLCwsLCwtLCwtLCwsNCwsLCwsLCwsLCwsLDQsNv/AABEIALEBHQMBIgACEQEDEQH/xAAbAAEAAQUBAAAAAAAAAAAAAAAABQEDBAYHAv/EAEoQAAIBAgQDBAYGBgULBQAAAAECAwARBBIhMQVBUQYTImEUMkJxgZEjUmJyobEHM1OSwdEVc4Lw8SQ0NUNUY4OTsrPhFkR0wtL/xAAZAQEAAwEBAAAAAAAAAAAAAAAAAQIDBAX/xAAuEQEAAgIBAgIJAwUAAAAAAAAAAQIDESESMQRBEzJRYXGBkbHwodHhBRQiwfH/2gAMAwEAAhEDEQA/AO40pSgUpSgUpSgUpSgUql6XoK0ql6rQKUqhagje0HEGhiBjUNJI6RRhtFzObAtbXKNSba6WrCj7Mq+uJllxDncl2jjH3Y4yFUe+56k1icf4lHiUbD4ZZJ5QVIeGwjhdGzKzSt4AVYaqLkjS2tS3AsfK6lMREYp4wue1zE1/aje3iU2OmhHMbXDE4JGYcRNhgzNEFjljzsXKZyyumZtSt1DC5JGYja1QXa7tD3rPhcM/hU5cRKp1H+5QjZiPWYeqNNzpN8S7L99PLMZpYmaNI42hdkaPLnJNr5XuW2IPqiuA8a4XjeBYq73lhlOj65Jeev1ZB/e4rDxNclsUxinVvIdV7PdomwVo5SXwmwY6vh/fzeL8V8xt0eKRWAZSCCLgg3BB2IPOuN8F4vFiYxJE1xzX2lPRhyP51L8E4xJgj4VaTCk+KMatFfUvEOY5mMe8a6HyvBf1G0W9D4jiY85/3+6XUaVj4LGJKiyRMro4urKbgisivcQUpSgUpSgUpSgUpSgUpSgUpSgUpSgUqlKgVoaVHY3GsrkLrZRp1Zmsg8tjVb3ikbkZnfrmyX8Vr28utWuI8RigXPNIsa7XY2uTsB1J6DWojHYxoMsMKiXFTAtroqgaNLIRqEXQADU6AcyLvDuAoj95Me/xBB+mcarfdY12iXbRdTzJOtTSZmNyPP8ATk0n+bYSRxykmIgj+TAyH9ygTHNYmXDxg8kieQj+0zgH90VMqpAW523qpNrgb71YQp4bijvjm9ywxC3zBoeF4oGwxz7e1DCf4CppRc3GxFUXQAncUEMvD8X/ALb5eKCP8LEV6GDxmv8AlSHpfDj+D1LtrcHppQAi340EMYMdoVxGHN+sD/jaWra8CkmN8dN3y3/UxqYoP7a5maT3M2XyqevYEDlyr2KDxDCqKFRQqjQBQAB7gK92qtKBUdxzhEOKhaDEIHjcaqd/Ig7gjkRUjWgcfm4fhsXhsNiMO+ImxbNlmcd6ym9vWY5k1OyWAGulByXtR2RxfA8SJYC0uHc5Ve173OkcgGzdDz5dK6fwnjbyQLg3wbx4qRc0aSCyjXxSswv4UNr211UWF63Di/DYRgpIpXZIVjN5GclkC+IPne5JWwNzfauNYrt9jMDxKKTHRZ4jFZLJ3chjlIbvLE6SeEZlJsLEaVz5MFb5ItMR21Pw9iXauznBEwkIiQltSzud3djdmPIXPIaCpWsHg/FIsTCk0DiSNxcMPxB6EbEHas6uiOEFKUoFKUoFKUoFKUoFKUoFKUoFKUoI7GHO4QmyKud9bX1sBfkNCT7qzY3BAI1BGhGoI8utal2kws+IhKRFc0yqrqxKh+7Y95EDrlzAkajYEc71qfC+Iz4N8kN4mGrYSe4S3Mpa+QbeKO667GubHeObT5/kL1p1dnXL1DTfr2ZvVQhmPIBYiRf4k1Z4D2shxBEZvDN+yktc25ow8Mg92vUCvPa6A+i4mxt3ypHpuM7CMn5N+FaZK9fTr2qzEx3e+y2HLI2JkH0uKs5vuiW+ijHQKliftMx51NnbT3Xryi7W0AuLeQ0/hXoje2+9q1VUy6Zb8q9W1v8ACvKMND9agSw15fwoHO50A0FVMe9+dUO9j7xRdSG8qCr6jTnz8qMBa19rVQiwOXlraikfva0Hqwv7/wCFexVoLoM3KrtElKUoFW2iBIJAJGxIFx7ulXKwRxG+I7gKSRH3jtplS7WQHqWs58svmKCz2k4e0+HeNCA90dc3qlo3WRVa3ssVAPkTUJxDheD4xhymIiOeMlXU+GbDvzFxtyI3VhY6itpxeISNGeRgiICzMxsABuSTtXMuGcbbGY1MdhpAEeRcLHAAM08Sm800vNAurJfawHt2oMrsj+jrE8MnzYTGZ8O5+kgmQ6jqCpsHA9qwvzrpFVFKBSlKBSlKBSlKBSlKBSlKBSlKBSlKCGxkWViCcqOwZX/Zyefkf5jnXvH8KjxUQTExqSOYJBU/WRh4lPuqTeMEEEXB3B2rCGFkT9UwK/Ue+nkGGo+N654pNLbiNwloXHuyM0S6KcXANbWtiEtsbCwkt9ZbMOhqNl7STjDOub0mIZTdzaaPI4Ygn27W9VgG8zXW4C1hmAB5gG4+dQPaTsjDigzC8MxUjvY7BjpoHBGWQfeB8rVpFfOrX0u41fn7py9726XHx1qraa+VRfZbFmTCwM3rd2FbyZPA4/eBqVB08XI/4VoxGJy3tr0oRr5Wqovc/hXkObA/OiFrEYlYkZpGCpGpZ3JsAALkn4a1DRNi8QCyMMJD7AyB53HJmz+GK/1bE7XIOlXOPjvZsPhh6rMZpd9UhykKfvSGPTmA1TYbW3legxMFhWizF5nlva2cILeQyKPxrLc6Xtr/ADqgOni5GqgnX8KAVuSORA/j/wCK9Lt7q8BibHkd69gjl8aD1SlKJK1bi/EPQ8WshVpExShXWMFpEMIJ7zINWjytZrag5dDm0n+JY5II3lkNkQXJ3PkABqSTYADckCo3s/gZCzYrEC08wACXuIYwbpEPP2mPNj0AoMbinaHAywMhdMUJQUEEZEkknIqEGoPW9svO1qjf0cdg4uHLJJltNMSTrm7pL3WINztpduZHkK3NIFBLBVDHcgC59551coApSlApSlApSlApSlApSlApSlApSlApSlApSlApShoNe4KRDicTAdi3pMX3Zf1oHulDE/1gqcY3NjsR/jWsdrZWE+G9GTvMUhd8oIAMFrTKxO2Y5Qo5uF5A1N4LisU0AmjcZNbs3hyWNmDX9VlIIIOxFBmBSANdt6rfcDfesPEcQhRo4WkVXmuI1J1ewzG3XTWo/Adq8PIcVdjGcGzJMHsCAuoca6qw2NEPfDvpMbiJOSRwxDpc5pGt+8vyFTA0Gu4rl/A+1E6SzShQ4lkZ5IGHdyx3ACAE7MIwl1bQnYjnv3BuNwYoN3T+IWzxsMsifeU6/Haoi0Svalq8ykm1up6UAOmu29G1GnPn5UIFrdLVKipNgbcqoF3I5ivVhfzP8K82sST7hQelaw15b16JrwUFjfreoXte7NAIUJVsTIkOYGxCubyEHke7D2PW1EoHtDiXxK+lKSuGwksUidJ+7lXvZCOaKucJ1N25LW9g1ivg4zEYcoEeXJlGgC5bWHlao7spiWMRhkN5cMe5e+7Afq5P7aZW95I5UE5SlKBSlKBSlYeM4gsZs2p3sNwOp10FVteKxu0jMpVqCcOoZTdWFwarO+VS3QE/IU6o1sUmnVfWYL7yB+de0cHUEEHmKhZZRGFlkBkZxvcBVFs1hfQfxq/wmRWZ2j/VkKRpYZjfNb4Wv51hXPu/T/34iVpWLPjkQ2La/VF2b5DWrf8ASScw48yj/wAq1nLSJ1MjOpViDFK/qMG9x/var9XiYnmApSlSFKUoFKUoFY3EcakMTyyGyRqWY+Q6dTyArJrXeIj0nFpBvFh8s03RnveCP4WMhHlH1oLnZrAuA2ImFp8Qczj9mov3UQ+4N+rFjzrG7SdkY8Sk6o7QNiFKylLFJLiwLodCdB4hZtBrWxG+o8tKNpr0FqDjWFTE4tF4dPLFh+IYBlaB2Vw8gQWSRWzWcMtgRbztWOsD4rFq00voXGEKgRSxAYWcJcrbLfvOoYkkWFhoCOtcZ4BBiTHJPEGkhYPGwJVkINxZlINr2uNjUi+HUsGZVJUaEgEg87X2oNMwvDMTjHK8SwsUDqngxOHluxN9QARfLzs1x5VB8Y4FNhyJHBdV1TEwgrJHr7ar4k8yLrprYV1FOm9hvVGBsQPhVbViV6ZJq0PhHbSRFAxA72M6ieIXb+2i7j7Sfuit2wOMjlRXiZXRxcMpuDWv8c7HRuTLh27iQ6kAXikP205H7S2PW+1aeyT4OW5zYWVjbMPHh5vyDfHK4/OvVavrL9Nb+rxPs/Z1cKABflS+pvy1Farwftkjnu8UO4drAMTeFjto59Q/Za3kTW1I3LkLa1eJ32ZTWYnUqpqb9R/hUJxv/OMGBsJJWt5rA9vzqaN7G3I6fhUPxrTFYM29uUfEwPapVTGm3UE1B8bwzwuuMhUs6KEnQC5livfTq6Ell6gsvtC0619Oun/mhXfz2olbwOMSWNZI2Do4DKwNwQdQRWRWrYhGwLtNEpbCOxaeNblomPrTRqN1O7oPNhrcHZYJlZQykMrAFWBuCCLgg870FylKoxoK1C47DHvCSGyllcMgDEELlykEHTmPO9ZSzvJrFlVPrsL5vugcvMmqsZl18Eg6AZG+FyQfwrmyTGSO06Fjh9oYjmBUFjlU6trsLDcnU2HWr/pUh/1LW82W/wAr1bwcgllL2NowFAIIIY6toedrD51JWpiruv8AjPHkImCCFzl8QP7JiwHwW9iPdcVemYs3dRnKAPGw9noq+Z/AVfx8KspLjRbm40ItzB5GsPgzlQEk9ZhnDfWvvf7Q0Hyqmum3RqOfOPsln4bDKgsqgfmfedzV6q1Q11RWIjUIY2JwSvrazDZl0YfHn7jXnBztcpJ6663GzDkR/EdayyawcaLPE32ip9zA/wAQKzvEVnqj5jOqtUFVrYKUpQKUpQYnFccsEMkz+rGpY9TYbDzOwrA7OYJo4fpP18rGWa313sSL8wq2QeSirXaUd5JhcPuHk7xx1WAZwPcZO7HxqaUXIbyoKltQOt6oDYHNy50Gg11tc1W9zY7EUQqL3P4V5VjYH5/lQLYDXQVhcL4mJg4ClJI2KPG1rodxe24YWYHmDQZreW9xeqk+K3lVE1s3UUU2GupFAB08XW38qtYnCrKjpKqujaFWAZSPMHQ1dOpIO1v8aZbW10AoNF4t2MZVzYQ94hGuHlN9DuI3bYfZe48xUNwfjM+GYxxE2T18LNdSv3GNygPL1k6V1NjuByFR3F+CQ4kDvVuQPCw0dD1VhqPyPOqTTzrw2rl41bmP1WeB9pYcSSqkpKBcxSaSDqRycfaUkVXjTWlwZOh78r84ZPztWlcc7MTQDMQcREmokjBE8fmQupP2o9fs9bOH7QzN3HeN6TDFKJO8UDvgAjpYgaSWLX5NpsTURfXFuCcW43Tn7uo62J99qrc6EbH+96xOG8RinQSQyK6bXHI9CN1PkdaymbQ25VoyDyttfWtew49CxAj/APa4hvoxyhla5KDokliRyDXHtAVsWTfzFYXGcAs8DxMbZhYMN1YG6MPNWAI91EJAVaxUOdStyL6Eje3P+VYXZziBnw8cjgB7FZAPZdCUkHwcNUkaiYiY1KXlEAFgLAVYlxqK2W92+qoLH422q3jJmJEUZsxF2b6i9fedh/4q/hsMqCyi3nzPmTzqPgn4vUjhQWJAA1JO1YcnE7/qwDYXLPdEUe8jW9euJ2+jLeoHXN052v5ZrVicRxeYtFYWug0PjJNiCotYgc/ca58uSa7jehlJOJ4WK7srLa97GxFr1jtiRJ3YW+cMpIsbpbRr9NLjzquCgyTZVbMcpMh0F2LXUm2x1b4WqVtUVrbJG7Tz2keqUrXe1HH3w7wRxCF3lZwRJIY8oWNnzaAm11te1rkV1oZuPI7wd5m7vLplzBc19c2XXa1uW9Y6wZ3XuWcKniuxZlJtYAB9TubkHpUdwbjsyNHFirTd9IVixEOQRG6lwhXNmXLZlvrcAHc1ttq57eH3bn+fqbYeHxZzZJBlfl9VvNT/AA3rMBrGx+HzobesNVPQjarmElzorbZgD8xV6TMT0yL1KUrUKUpQQU4vxKIn2MNLb/iSx3/6KmCLEk/D+/Wol7en68sMP+7Usb5rbg/gRQVyi586HUaVQa2PvFDzA0O9EGUWy+VQfH4+4dcbGLlBlnUC5khFzcdWjJLjqMw51OI22nrb/KmQBddQKDzHICM4IKkDKRqCDqCPfXvKNfOoHs+e4lkwZ9VB3uH/AKpjYoP6t/D5KUqdXWzeVBVvENOdCBa3S1UbmF0I1orbaetvQetL+/8AhVNiSeegqgFgL8qcz5aigrlGvzrTu0/Z9JsVCIWEEsiyu7qAc4QKBnU6N4mXXRvMVuKDY9RWn4jiUh4lP6PEs/o0ESMmcJKO9ZnYpmGVgcqAgldRvSY33TEzHMNWx2Dnwkud7wPcAYiLWF7bB7i3TwyD3E8to4R20UHLjFERNgJluYW09q+sR9/h86lY+0OGc91L9Cz3BixC92WvyGfwyf2Sah+K9isozYNgo5wPfuT9w6mL3ar5Cs+ma+q26639fv7W5ROD4gQc2xGoI5a1SV1VWLGyrdiegGpNcr4bj58HJkjvCwuThZv1Z6lLE5fvRkjXUGpB+1smOkfBxs/DcVYSQs2SSOcLfMu1rXOw1t8RVq3iVL45rz5Ni7D8Uhn9LbDyJJF6QWUqdPHGjNcbg58+9T/E5SsTFTY6AHpcgX/GuF8F4k0LtxRMsUqYtcPj4I9ISjBUV1A09YMwPVvn3THxl42C7kXHvGo/GpnsrHflZ4aPC0h3kJb3AaKPgPzNa3h+0sr4mOXQYGVjAmniZj6k5J2RmBRRzurc62nEYNZoWjkXwSKVZQSNGFiLqQR7xWucQ7Elomihxc0aFQoV8swS2qlSwzgggEeLkKpaLcdJx5tsdQRY6jmDUbjMNh4xncrCBpnzd2NTsWuOfKsifFCGEvO6gRpeRz4V0GptyueXwrkfHO0kmIm9Ie6RRXEMLKrEZgRmkja4Mj7KjBDqQrEk3m2Otu8IdgwsKKvgAsdbjW9+d+fvrHg41h3lMKzRtKt7xhwWFt9L8udRfYTh8sWFAmURFmZ0hW9oVYC0YudNbtluQubKNAKieHdnMQvo8DJGI8PKH9ID3dwpJBC5bh3vZyTbVtTfSJ3XUVj+Et5NaT+kbho8GJKfRxK/pDIUz92CrqMr2WRQwzEXvppe5FbtUN2p4qIIrBBLLMRFFEbWkZgfW+wFBZjyVTWiHNOI8Nlhjx5ndFw8iNNG4VLAh7xmKNCGVwhIL20spubG3VuCM5gi7xcjZFuufvCDYaZ/b+9zrkna3hUGEhjiUK2JkcTPKFAK5SSMg2iXPoqjTQ3vrWzdkv0iK1osaRG+yzDSNumf9k3n6p6jarzE6Ui9d623viM2RCR6x0UdWOgHzr1hIsiKv1QB8hareJwiy5SS3h1UqxG4tfTyq0+GkTWNy1vYc3v7m3B+dctuqLzbXC6QpVrDTh1DDY9dx1B86uE1tExMbgVpSlSIOX/SK+eGf42lX+f41LodbDYbmoPGf6Uw/wD8XFf93DVOOb3A3/vrQCD4h5aUcW16C3vqpbUdDeqDQeLkd6IVa+XzpbXytQXuT8qopJAPz/jQQfaNe77nErvhmGc8zFJZJQfIDK/vjFThBIP4VY4jhhNFJEwusisjDqGUg/hWJ2ZxTSYaBnIzGNQ1ts6+F/xBoJKTTXntaqve3nVAbDxcuf5GqgHX8PlQMmp6EfzonTkNPjVAxNiPjRtdB11oLWLnCRu7nKqAsTyCqLk/IGtSwcDQHC4yQFXndlnB9kYkgxg+aMIk+JqV463fzR4MaqwEs/lGraL/AMRwB91XqQ43ge/w0kLaGRSoI5N7LDpZrEUSzMRhkkUrIiup3VgGB+B0qF/9KxJ/m7y4XyhchP8AltdB8AKkOAY/v8NFKdGZRmHRho4+DAipCg1XinZ/EzJkkmgnQG/00BDg8irwyLkbzArm3b/sxPhY4JpmjmRMQgXLn71Q9xl28fLXQ6Deu51jY7BRyqFlRZFDKwDAEBlN1NjzB1qJiJTFphw/gmFSLEYi8IxeCmjiSWJmAkVoT4BlYC7JYaMQfOuzcD4zDiUzQve2jKbq6HoynVT76xOO9l4cSc5vFNawmjsH8gwOkg8mB8rVoXF+Ez4VxJNdMvq4uC4AH+83MY8mzJ58qpu1ffDWIpf3T+jrdQ3anj6YKBpXBY3Cog3dzfKt9hsSSdgCa1zg/bZkAXGDMvLERLpbkZEFyv3luv3anO0fCY+I4QorizWeKVSGCsNVYWOo5EX1BIq8WiezO9bVnUtA7R8QmxsaSyTQNhYzdljEiqkns+kBrsFGgDZStzcrsROdguzBcpi8SmXLrhomABQH/WsuyuwtZRZQADlUkga7wnsNj0naPKESRGilmLrJG0betZS2Zm3yggBSTy0PVsbiBh4GfK7iJL5VGZ2CrsBzOlWn3M6782cK0rtL20fDzSRxxIyw5A5d2UszAMEQKp1ykanmQKt9lu2Uk2IWKdUIxAaSBobsFCi7I/UAWtJsSSLDS9z9IPBIynpKo/fB4gxQucyh/aRdGsCdbaVhNvSV3jn88147s6Dt5giis0jJcAkPFMCt+TeCwsdKie23Enw2JGIeF5I0gKwst+7V3f6UyttEMojs3TMK1PiLs8bokOIYsLD/ACeexuR7WS1vO9dmtcWO1qvS0z3jS+XHWvETtxDg/DJuITtJKxsTeSQDQaeFUB0A2AHzrH4/2elwp8XijOgceqfI/VPlzrqmN7ONETJgbIdS2HJtBJ1y/sXP1l06g7jmXartHJiH7so8So2XuSLyZxpZgvrN0A3uCN6mt805tcdLiy4qRTc7myY/RZxWYYkYYOWhKOxRtQmW2qH2RmIGXbXTausu1hc6W1Nan+jrswcJE0kotPNYsPqKPVS/XUk+ZPQVtcqAghhcHQjrV7zvem2OJisRZFcNxT93dYmKks1yQtwWJFgd9PdUjhsSHF10toQRqD0I5GrwGlRmOw8mfNEPWAza2uRe34VyatirHm0StKVRjXUhBYzXiMOUeJMNiLnoHkhygjzKN+6amQNQdjbaoHsu3fNLjDtiGCxf1MVxGfc5LyDycVPMLXY/CgLoOtrmq31tyIpYXPnTcae7+dEPIWwGugr0TuBppeqWGq8gKrmGh66UFF1IPO21QvY/TBp96Yj3GZyv4WrJ7RY0wwuy6yPaOFfrO/hQfvG58gTyq/wnArDDHCDcRoi67nKoF/ja9Ess7kHYj/GqWtbXQUPiGmx/uaqbG45CiBjuByrC4rxBII2la50Cqi+s7E2VVHNiTar3EMfHCjSysFQC5Y/gBbUk30A1NRHDcI80oxeIUqRcYeE2vEDoXYftWH7o05m4ZPAMC0SM8xDTysGlI2BtZY1+yi2UddTuTUoRfMDtyqthqPiaMMwGun50SheznglxcHJJe8T7s6h/h9J3o+FT1QOGK/0jMF39Hhzf8yTL/wDb8anWoPLygWuQLmwubXJ2Fega5N24WE42f0l1svdGPO9hHePeO5tGcwY5hrets7B9o2xCGGQl3iAtMFOSVT6rZrZc42YX8xvYc9PERbJbHqdx9BO8W4zDh8vesczkhEVWd3tvlVQSbczyqzwzj0OIZo1LLIBcxyo0b5drhXAzLyuLisPjvDpu/XEQKshEZieNmykqWzAo1iAb3uDoRbUWrDhw83fxz4iNYliDiOMMHlkeQWIJHhVQNbXNzqbWq03vF9a49q2o08cX7Erq+DYQuTcxm5gc89BrET1XTqDWpYeWfBy5VvhJWNzGwzQTdSLWVzzzLZuo5V1DD44vYhbJzcmw/s/WF+e1RXF+PcMdTDicThGB3R5IzY/PQjruKtNYnmOF4yTWNTzCzwPtlHIVjxA9HmOgDG8bn7D6An7Js3kd62g1x/jS4NAfR8bhsTCdDBLNGZALbK7G0n3X1+0dqcC7cjDgd3iI5of2MsgV16hHY3FvqtcdCBSLTHrJnHW3NJ+Tp3DeA4eCSWSGJUeY3cjn5D6ovc2Fhck7mpK1avwz9IXDpUzelRRnmkjqjKehubH3gkVljtnw/wD23Df81P51dikON4qSKCWSJO9kRGZUuRmIF7XANaf2L7TTz4pleQTxyJmvElo4GFiFLC+jKfaJN12F6msP2lw0z2gx+HYk2CZozr0FiGNZKu8GVVjjReSoAI3JN9CAMjHoRY9apaJ6onfH3WiNpq9YX9Ewd93/AHMffEAd5lGew2GbeoHi+NeeeOFJHij7ppXyHLI5z5BHm3QKblra3Ki4G+OiYjDOpw2aeNgweKeZiEO6yLI+ZwNwV1voRa1Ut4ilb9EkUmW5itW4tiJZsS8KytDFCqFu7sJJGkuQMxByIoHLUknUW1xeIYifKXxeMTDRjUiHLGB5GWW7H3qFrE4Xi8NG690kv05yekOslpGAYqpklOZ7jNa2nSsMviOqs+j38Vq11PKY4FiJI8UcO8rTI0XeoXsZI8rhSpYAZlNwQTrodTWz1pPF1EU0E8V1neWGGwJ+lRn8aMuxCoXe+4Kk9b7retvDZJvjiZVtGpeqg+1kpMaYdCQ+Kfuri91SxaZrja0YYA9StSGKRiTYE9P7++o/GYNyyuqBpEVwua4F2U6XANrkR68h7q6FUpBCsaBQAFQAKOgGgHwFe9c3UHX3GoVsRKmZjhpZCAPCjRnNrY5c7rsDfxW9U2vcX9jikgygwyjT9mTbyJW4vbpfWgl11sdt6G2oGh3qHHFJDf6GXXMLd2QfI3Omo136bVh8QGKnUZPSMMQQfD3IZhl1U3zWGawNip5g9Q2CXEqihpCqD2ixAA+JrXu0HbbCYPuxKXcSXytChlXTWxK7HyrXsR2Q4hKHSXFPJCyD6KbuZQ0l1Ot4fCqnNoCSbL4hrWtcR7GYXAmMyricLIXbJjIGLKGJAizBECLcEiwVLWI10YhsXZ7tb/SGKMsQgcx3EEEk+SROTytHkJLnbS4UG3M1uBxuMWxbCK3Xu51J+Tqv51z9+AtLiFwXFYA8rgnDcSwy92xKi/jKCysN9dPzreOxWHx0SyQ45lmERAhxAIzSqb+uo2ZbDU73570Fx+00aA9/FPhT9aWMmPrcyR5kA95FZGL7RQoiFWEzS37uOEh3kNvZA0t1YkAcyKmbVAY7s2okM+Ey4fEWsWCjJKN8sqj1h9oWYdeRCmC4U7us+MsWTWKFdY4eWb/eSW9vYagcyZwDU9NxUJDxuUC0uDxAe1mCBHS43ytmGZehIB8hXsceb/ZMVb+rT/8AdBMJyO1xUN2q7QpgoO+aOWQBgpES5iM2xIvtfT3kVF9oeM41owMFh5Ekzi5miDLltyCyDW9jrXPcd2A4niJTisRBh5WfVoRPNC5OmViAxRWAGwawvQbN2e/SDhYnkbHLPhZ8RJc99C6IoXwxIG6BdSTYXLHnXR8JiklRXjdXRhdWUhlI8iNDXCFeaFxh8+Jwcrmy4XiFsVgpydMiykeEna9vjrW8fo/7NTwSLPGrYKGTOMRgXOdFcXtJAbnKCbG3TTpYN/bBxl85RC+2YqM3zter9qUoKWrAxuB7xrk2ULb5kZvddRa/mazpUuCLkXBFwbEX6Hka5nx7hEskrQ9zjniXed5mmz9RHEZAg++4PuqJ7JidIztf2limxEsUjk4eB1hWNEkaNnKg3copV2JOVUvplva5rETicQOQLICLjKMPNcZQC2gj0sGW/S461KYTs28c+GZsHKsMAaWKGIKwjY+Fe8Of6SY+J2bYeADYk5nDsJPmV5MNiAxXFZgUW2bEOjC5VibKiKlwCa5bxMz2l0Y800jUaQUfFY2F1WYgANcQTkAEXBv3exGt+YpBxRHUMizOp2ZcPOVPuITWtsiw8iGULh8RleGNF8AJ8IdAPW3y5Tcn2lG4NrnA4Hw8SxCGfKu3gJ3UFtdL+K9tB8BVJx31xX9f4af3dvd+fNpsvGI1zXWW6307iYHRcxHqaWXX3VH4DiUDeNs8khXMWEMzBRzy+CyqLjUdRfet7kwDPIztBiNXdrZNSGhMJHTVTcXO+9rC+BwXhDwWPo2IJAdWsoIKsQlluR7KoRfkuvi0q8Y7anj8+ik+JmZ3qPz5tdxPFcOy2kVyrAWD4eYhgSALXj1uSLeZFbH+j7imaeTAkyNE0RlVJVkVorMqlVMgBKNmuB7JU1kNw12jijeHEWTDmEnJrfLGVZSDoQwNvu77Xt8S4TLN6PK8c4xMAI72NWjvdDex3Xxhdww3BBUmrY62ie359FcmbrjUxCX7YcMCQpIXZWWaG8w8LxqzKspuOT2AN9Nb8qp2nxBTDSZHKSOAsRW2ZnYgIq9ST8qncCszR/SDOGGquqqbWsQw2Ot+WxrGwPZ2KFw8WHiRxoGAFx1tf1fhTL4aMlonfZlF1/hvZrDREOIg0n7SQmV787M9yPhas/iGAjmQxyoHRrXVhcaag+RB1BGoqgMnT8ulPpfL8K6dRCjE4b2dw8L94iHvLFQ7szsAbXALk5QbC9t7VK2rFJl5AfhWRFe3i3prQ90pSgpQUpQVqgpSgrVnF+ofh+YpSguigpSgrSlKCgqtKUCqGlKCA7X+rB/Xxf8AVU/zpSgrSlKBXk0pQVFVpSgUpSgUpSgUpSg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 descr="打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69" y="1928802"/>
            <a:ext cx="5176229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1345</Words>
  <Application>Microsoft Office PowerPoint</Application>
  <PresentationFormat>Předvádění na obrazovce (4:3)</PresentationFormat>
  <Paragraphs>193</Paragraphs>
  <Slides>31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147</vt:lpstr>
      <vt:lpstr>16课  约会</vt:lpstr>
      <vt:lpstr>你看得清楚吗?</vt:lpstr>
      <vt:lpstr>就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Directional Complements </vt:lpstr>
      <vt:lpstr>Directional Complements  simple 1   S.+V.+Place Word/ Noun(Phrase)+来/去</vt:lpstr>
      <vt:lpstr>simple 1 S.+V.+Place Word/ Noun(Phrase)+来/去</vt:lpstr>
      <vt:lpstr>simple 1 S.+V. +来/去+Noun(Phrase）</vt:lpstr>
      <vt:lpstr>simple 2 S.+V. +上/下 ...+Place word/Noun</vt:lpstr>
      <vt:lpstr>compound 1  S.+V. +上/下 ...+Place word/Noun+来/去</vt:lpstr>
      <vt:lpstr>Simple directional complement  S. + 把 + Object + Verb + 来/去</vt:lpstr>
      <vt:lpstr>Compound directional complement  S. + 把 + O. + Verb +上/下 ...+(place) + 来/去</vt:lpstr>
      <vt:lpstr>Compound directional complement  S. + 把 + O. + Verb +上/下 ...+(place) + 来/去</vt:lpstr>
      <vt:lpstr>Simple directional complement  S. + 把 + Object + Verb + 来/去</vt:lpstr>
      <vt:lpstr>Prezentace aplikace PowerPoint</vt:lpstr>
      <vt:lpstr>课本 181页    对话</vt:lpstr>
      <vt:lpstr>课本 182页    对话</vt:lpstr>
      <vt:lpstr>课本 182页    对话</vt:lpstr>
      <vt:lpstr>Reduplication of Verbs</vt:lpstr>
      <vt:lpstr>下个星期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shuyu</dc:creator>
  <cp:lastModifiedBy>Shu-Yu Lin</cp:lastModifiedBy>
  <cp:revision>62</cp:revision>
  <dcterms:created xsi:type="dcterms:W3CDTF">2014-09-20T20:38:31Z</dcterms:created>
  <dcterms:modified xsi:type="dcterms:W3CDTF">2014-09-25T13:12:57Z</dcterms:modified>
</cp:coreProperties>
</file>