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6" r:id="rId20"/>
    <p:sldId id="277" r:id="rId21"/>
    <p:sldId id="278" r:id="rId22"/>
    <p:sldId id="279" r:id="rId23"/>
    <p:sldId id="280" r:id="rId24"/>
    <p:sldId id="287" r:id="rId25"/>
    <p:sldId id="283" r:id="rId26"/>
    <p:sldId id="284" r:id="rId27"/>
    <p:sldId id="285" r:id="rId28"/>
    <p:sldId id="288" r:id="rId29"/>
    <p:sldId id="282" r:id="rId30"/>
    <p:sldId id="273" r:id="rId31"/>
    <p:sldId id="274" r:id="rId32"/>
    <p:sldId id="281" r:id="rId33"/>
    <p:sldId id="289" r:id="rId34"/>
    <p:sldId id="290" r:id="rId35"/>
    <p:sldId id="291" r:id="rId36"/>
    <p:sldId id="286" r:id="rId3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9900"/>
    <a:srgbClr val="A50021"/>
    <a:srgbClr val="0C788E"/>
    <a:srgbClr val="422C16"/>
    <a:srgbClr val="006666"/>
    <a:srgbClr val="54381C"/>
    <a:srgbClr val="FFFFA3"/>
    <a:srgbClr val="E6E6C4"/>
    <a:srgbClr val="66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323" autoAdjust="0"/>
    <p:restoredTop sz="94652" autoAdjust="0"/>
  </p:normalViewPr>
  <p:slideViewPr>
    <p:cSldViewPr>
      <p:cViewPr varScale="1">
        <p:scale>
          <a:sx n="68" d="100"/>
          <a:sy n="68" d="100"/>
        </p:scale>
        <p:origin x="-8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D45A8-E8D6-42E6-BADC-9F747029A734}" type="datetimeFigureOut">
              <a:rPr lang="cs-CZ" smtClean="0"/>
              <a:pPr/>
              <a:t>8. 10. 2014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5A1B4-41F8-469D-8D8C-E67B9386A7A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340021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你的公寓乾淨嗎 </a:t>
            </a:r>
            <a:r>
              <a:rPr lang="en-US" altLang="zh-TW" dirty="0" smtClean="0"/>
              <a:t>?</a:t>
            </a:r>
            <a:r>
              <a:rPr lang="zh-TW" altLang="en-US" dirty="0" smtClean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5A1B4-41F8-469D-8D8C-E67B9386A7AF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446123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圓  塊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5A1B4-41F8-469D-8D8C-E67B9386A7AF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http://www.oanda.com/currency/converter/</a:t>
            </a:r>
            <a:r>
              <a:rPr lang="zh-TW" altLang="en-US" dirty="0" smtClean="0"/>
              <a:t>  美金</a:t>
            </a:r>
            <a:endParaRPr lang="en-US" dirty="0" smtClean="0"/>
          </a:p>
          <a:p>
            <a:r>
              <a:rPr lang="zh-TW" altLang="en-US" dirty="0" smtClean="0"/>
              <a:t>一美元可以換多少歐元呢 </a:t>
            </a:r>
            <a:r>
              <a:rPr lang="en-US" altLang="zh-TW" dirty="0" smtClean="0"/>
              <a:t>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5A1B4-41F8-469D-8D8C-E67B9386A7AF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93875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RMB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5A1B4-41F8-469D-8D8C-E67B9386A7AF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Adv   </a:t>
            </a:r>
            <a:r>
              <a:rPr lang="en-US" altLang="zh-TW" dirty="0" err="1" smtClean="0"/>
              <a:t>adj</a:t>
            </a:r>
            <a:r>
              <a:rPr lang="en-US" altLang="zh-TW" dirty="0" smtClean="0"/>
              <a:t>  </a:t>
            </a:r>
          </a:p>
          <a:p>
            <a:r>
              <a:rPr lang="zh-TW" altLang="en-US" dirty="0" smtClean="0"/>
              <a:t>這家店</a:t>
            </a:r>
            <a:r>
              <a:rPr lang="en-US" altLang="zh-TW" dirty="0" smtClean="0"/>
              <a:t>50</a:t>
            </a:r>
            <a:r>
              <a:rPr lang="zh-TW" altLang="en-US" dirty="0" smtClean="0"/>
              <a:t>元 那家店</a:t>
            </a:r>
            <a:r>
              <a:rPr lang="en-US" altLang="zh-TW" dirty="0" smtClean="0"/>
              <a:t>55</a:t>
            </a:r>
            <a:r>
              <a:rPr lang="zh-TW" altLang="en-US" dirty="0" smtClean="0"/>
              <a:t>元 這兩家店的租金怎麼樣 </a:t>
            </a:r>
            <a:r>
              <a:rPr lang="en-US" altLang="zh-TW" dirty="0" smtClean="0"/>
              <a:t>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5A1B4-41F8-469D-8D8C-E67B9386A7AF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840796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費用多少 </a:t>
            </a:r>
            <a:r>
              <a:rPr lang="en-US" altLang="zh-TW" dirty="0" smtClean="0"/>
              <a:t>?</a:t>
            </a:r>
            <a:r>
              <a:rPr lang="zh-TW" altLang="en-US" dirty="0" smtClean="0"/>
              <a:t>  水電費 </a:t>
            </a:r>
            <a:r>
              <a:rPr lang="en-US" altLang="zh-TW" dirty="0" smtClean="0"/>
              <a:t>?</a:t>
            </a:r>
            <a:r>
              <a:rPr lang="zh-TW" altLang="en-US" dirty="0" smtClean="0"/>
              <a:t>  學校的學費貴嗎 </a:t>
            </a:r>
            <a:r>
              <a:rPr lang="en-US" altLang="zh-TW" dirty="0" smtClean="0"/>
              <a:t>?</a:t>
            </a:r>
            <a:r>
              <a:rPr lang="zh-TW" altLang="en-US" dirty="0" smtClean="0"/>
              <a:t>  </a:t>
            </a:r>
            <a:r>
              <a:rPr lang="zh-TW" altLang="en-US" dirty="0" smtClean="0"/>
              <a:t>免費  </a:t>
            </a:r>
            <a:r>
              <a:rPr lang="en-US" altLang="zh-TW" smtClean="0"/>
              <a:t>http://news.xinhuanet.com/edu/2006-07/13/content_4840162.htm</a:t>
            </a:r>
            <a:endParaRPr lang="en-US" altLang="zh-TW" dirty="0" smtClean="0"/>
          </a:p>
          <a:p>
            <a:r>
              <a:rPr lang="zh-TW" altLang="en-US" dirty="0" smtClean="0"/>
              <a:t>付水電費 </a:t>
            </a:r>
            <a:r>
              <a:rPr lang="en-US" altLang="zh-TW" dirty="0" smtClean="0"/>
              <a:t>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5A1B4-41F8-469D-8D8C-E67B9386A7AF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3459685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住宿舍得付押金嗎 </a:t>
            </a:r>
            <a:r>
              <a:rPr lang="en-US" altLang="zh-TW" dirty="0" smtClean="0"/>
              <a:t>?</a:t>
            </a:r>
            <a:r>
              <a:rPr lang="zh-TW" altLang="en-US" dirty="0" smtClean="0"/>
              <a:t> 你付多少錢押金 </a:t>
            </a:r>
            <a:r>
              <a:rPr lang="en-US" altLang="zh-TW" dirty="0" smtClean="0"/>
              <a:t>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5A1B4-41F8-469D-8D8C-E67B9386A7AF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7202172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王朋中文很好，他可以當李友的 </a:t>
            </a:r>
            <a:r>
              <a:rPr lang="en-US" altLang="zh-TW" dirty="0" smtClean="0"/>
              <a:t>_____</a:t>
            </a:r>
            <a:r>
              <a:rPr lang="zh-TW" altLang="en-US" dirty="0" smtClean="0"/>
              <a:t>。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5A1B4-41F8-469D-8D8C-E67B9386A7AF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7202172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我剛剛把作業還給你們    還</a:t>
            </a:r>
            <a:r>
              <a:rPr lang="en-US" altLang="zh-TW" dirty="0" smtClean="0"/>
              <a:t>+</a:t>
            </a:r>
            <a:r>
              <a:rPr lang="zh-TW" altLang="en-US" dirty="0" smtClean="0"/>
              <a:t>人</a:t>
            </a:r>
            <a:r>
              <a:rPr lang="en-US" altLang="zh-TW" dirty="0" smtClean="0"/>
              <a:t>/</a:t>
            </a:r>
            <a:r>
              <a:rPr lang="zh-TW" altLang="en-US" dirty="0" smtClean="0"/>
              <a:t>地方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5A1B4-41F8-469D-8D8C-E67B9386A7AF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7202172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另 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 別  </a:t>
            </a:r>
            <a:r>
              <a:rPr lang="en-US" altLang="zh-TW" dirty="0" smtClean="0"/>
              <a:t>/ </a:t>
            </a:r>
            <a:r>
              <a:rPr lang="zh-TW" altLang="en-US" dirty="0" smtClean="0"/>
              <a:t>除了 </a:t>
            </a:r>
            <a:r>
              <a:rPr lang="en-US" altLang="zh-TW" dirty="0" smtClean="0"/>
              <a:t>... </a:t>
            </a:r>
            <a:r>
              <a:rPr lang="zh-TW" altLang="en-US" dirty="0" smtClean="0"/>
              <a:t>以外，另外還賣甚麼 </a:t>
            </a:r>
            <a:r>
              <a:rPr lang="en-US" altLang="zh-TW" dirty="0" smtClean="0"/>
              <a:t>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5A1B4-41F8-469D-8D8C-E67B9386A7AF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7202172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不准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5A1B4-41F8-469D-8D8C-E67B9386A7AF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720217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一張沙發  一套沙發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5A1B4-41F8-469D-8D8C-E67B9386A7AF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養孩子累嗎 </a:t>
            </a:r>
            <a:r>
              <a:rPr lang="en-US" altLang="zh-TW" dirty="0" smtClean="0"/>
              <a:t>?</a:t>
            </a:r>
            <a:r>
              <a:rPr lang="zh-TW" altLang="en-US" dirty="0" smtClean="0"/>
              <a:t> 養寵物類還是養孩子累 </a:t>
            </a:r>
            <a:r>
              <a:rPr lang="en-US" altLang="zh-TW" dirty="0" smtClean="0"/>
              <a:t>?</a:t>
            </a:r>
            <a:r>
              <a:rPr lang="zh-TW" altLang="en-US" dirty="0" smtClean="0"/>
              <a:t> 捷克人喜歡養孩子嗎 </a:t>
            </a:r>
            <a:r>
              <a:rPr lang="en-US" altLang="zh-TW" dirty="0" smtClean="0"/>
              <a:t>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5A1B4-41F8-469D-8D8C-E67B9386A7AF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7202172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你家養寵物嗎 </a:t>
            </a:r>
            <a:r>
              <a:rPr lang="en-US" altLang="zh-TW" dirty="0" smtClean="0"/>
              <a:t>?</a:t>
            </a:r>
            <a:r>
              <a:rPr lang="zh-TW" altLang="en-US" dirty="0" smtClean="0"/>
              <a:t> 你養了甚麼寵物 </a:t>
            </a:r>
            <a:r>
              <a:rPr lang="en-US" altLang="zh-TW" dirty="0" smtClean="0"/>
              <a:t>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5A1B4-41F8-469D-8D8C-E67B9386A7AF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7202172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5A1B4-41F8-469D-8D8C-E67B9386A7AF}" type="slidenum">
              <a:rPr lang="cs-CZ" smtClean="0"/>
              <a:pPr/>
              <a:t>27</a:t>
            </a:fld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姊姊吃水果蔬菜嗎 </a:t>
            </a:r>
            <a:r>
              <a:rPr lang="en-US" altLang="zh-TW" dirty="0" smtClean="0"/>
              <a:t>?</a:t>
            </a:r>
            <a:r>
              <a:rPr lang="zh-TW" altLang="en-US" dirty="0" smtClean="0"/>
              <a:t>  </a:t>
            </a:r>
            <a:endParaRPr lang="en-US" altLang="zh-TW" dirty="0" smtClean="0"/>
          </a:p>
          <a:p>
            <a:r>
              <a:rPr lang="zh-TW" altLang="en-US" dirty="0" smtClean="0"/>
              <a:t>去過哪裡 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甚麼時候開心</a:t>
            </a:r>
            <a:r>
              <a:rPr lang="en-US" altLang="zh-TW" dirty="0" smtClean="0"/>
              <a:t>?</a:t>
            </a:r>
          </a:p>
          <a:p>
            <a:r>
              <a:rPr lang="zh-TW" altLang="en-US" dirty="0" smtClean="0"/>
              <a:t>大家覺得姊姊怎麼樣 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5A1B4-41F8-469D-8D8C-E67B9386A7AF}" type="slidenum">
              <a:rPr lang="cs-CZ" smtClean="0"/>
              <a:pPr/>
              <a:t>28</a:t>
            </a:fld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對</a:t>
            </a:r>
            <a:r>
              <a:rPr lang="en-US" altLang="zh-TW" dirty="0" smtClean="0"/>
              <a:t>...</a:t>
            </a:r>
            <a:r>
              <a:rPr lang="zh-TW" altLang="en-US" dirty="0" smtClean="0"/>
              <a:t>有興趣 </a:t>
            </a:r>
            <a:r>
              <a:rPr lang="en-US" altLang="zh-TW" dirty="0" smtClean="0"/>
              <a:t>/</a:t>
            </a:r>
            <a:r>
              <a:rPr lang="zh-TW" altLang="en-US" dirty="0" smtClean="0"/>
              <a:t> 沒有興趣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5A1B4-41F8-469D-8D8C-E67B9386A7AF}" type="slidenum">
              <a:rPr lang="cs-CZ" smtClean="0"/>
              <a:pPr/>
              <a:t>32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一張飯桌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5A1B4-41F8-469D-8D8C-E67B9386A7AF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你的宿舍有幾張椅子</a:t>
            </a:r>
            <a:r>
              <a:rPr lang="en-US" altLang="zh-TW" dirty="0" smtClean="0"/>
              <a:t>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5A1B4-41F8-469D-8D8C-E67B9386A7AF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879357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一張書桌   你的書桌放得下十本書嗎 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5A1B4-41F8-469D-8D8C-E67B9386A7AF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你的房間有書架嗎 </a:t>
            </a:r>
            <a:r>
              <a:rPr lang="en-US" altLang="zh-TW" dirty="0" smtClean="0"/>
              <a:t>?</a:t>
            </a:r>
            <a:r>
              <a:rPr lang="zh-TW" altLang="en-US" dirty="0" smtClean="0"/>
              <a:t>  一個書架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5A1B4-41F8-469D-8D8C-E67B9386A7AF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579387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這裡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5A1B4-41F8-469D-8D8C-E67B9386A7AF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768768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你的宿舍安靜嗎 </a:t>
            </a:r>
            <a:r>
              <a:rPr lang="en-US" altLang="zh-TW" dirty="0" smtClean="0"/>
              <a:t>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5A1B4-41F8-469D-8D8C-E67B9386A7AF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085495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一個月房租多少錢 </a:t>
            </a:r>
            <a:r>
              <a:rPr lang="en-US" altLang="zh-TW" dirty="0" smtClean="0"/>
              <a:t>?</a:t>
            </a:r>
            <a:r>
              <a:rPr lang="zh-TW" altLang="en-US" dirty="0" smtClean="0"/>
              <a:t>  你每個月甚麼時候付房租 </a:t>
            </a:r>
            <a:r>
              <a:rPr lang="en-US" altLang="zh-TW" dirty="0" smtClean="0"/>
              <a:t>?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r>
              <a:rPr lang="zh-TW" altLang="en-US" dirty="0" smtClean="0"/>
              <a:t>布爾諾的房租便宜  還是布拉格的房租便宜 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5A1B4-41F8-469D-8D8C-E67B9386A7AF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217A2-AE06-4EB5-A210-90E328781AB4}" type="slidenum">
              <a:rPr lang="es-ES" altLang="cs-CZ"/>
              <a:pPr/>
              <a:t>‹#›</a:t>
            </a:fld>
            <a:endParaRPr lang="es-ES" altLang="cs-CZ"/>
          </a:p>
        </p:txBody>
      </p:sp>
    </p:spTree>
    <p:extLst>
      <p:ext uri="{BB962C8B-B14F-4D97-AF65-F5344CB8AC3E}">
        <p14:creationId xmlns="" xmlns:p14="http://schemas.microsoft.com/office/powerpoint/2010/main" val="439918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7E2D60-9DA0-45F8-8F17-A70D6E3FBC04}" type="slidenum">
              <a:rPr lang="es-ES" altLang="cs-CZ"/>
              <a:pPr/>
              <a:t>‹#›</a:t>
            </a:fld>
            <a:endParaRPr lang="es-ES" altLang="cs-CZ"/>
          </a:p>
        </p:txBody>
      </p:sp>
    </p:spTree>
    <p:extLst>
      <p:ext uri="{BB962C8B-B14F-4D97-AF65-F5344CB8AC3E}">
        <p14:creationId xmlns="" xmlns:p14="http://schemas.microsoft.com/office/powerpoint/2010/main" val="2014165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171B5-A1C2-43DF-B988-077745E81343}" type="slidenum">
              <a:rPr lang="es-ES" altLang="cs-CZ"/>
              <a:pPr/>
              <a:t>‹#›</a:t>
            </a:fld>
            <a:endParaRPr lang="es-ES" altLang="cs-CZ"/>
          </a:p>
        </p:txBody>
      </p:sp>
    </p:spTree>
    <p:extLst>
      <p:ext uri="{BB962C8B-B14F-4D97-AF65-F5344CB8AC3E}">
        <p14:creationId xmlns="" xmlns:p14="http://schemas.microsoft.com/office/powerpoint/2010/main" val="421617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A7F6A-71CE-4C7D-918B-8B042871E236}" type="slidenum">
              <a:rPr lang="es-ES" altLang="cs-CZ"/>
              <a:pPr/>
              <a:t>‹#›</a:t>
            </a:fld>
            <a:endParaRPr lang="es-ES" altLang="cs-CZ"/>
          </a:p>
        </p:txBody>
      </p:sp>
    </p:spTree>
    <p:extLst>
      <p:ext uri="{BB962C8B-B14F-4D97-AF65-F5344CB8AC3E}">
        <p14:creationId xmlns="" xmlns:p14="http://schemas.microsoft.com/office/powerpoint/2010/main" val="356439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A2018D-4674-4082-BEA5-B49982CD56B7}" type="slidenum">
              <a:rPr lang="es-ES" altLang="cs-CZ"/>
              <a:pPr/>
              <a:t>‹#›</a:t>
            </a:fld>
            <a:endParaRPr lang="es-ES" altLang="cs-CZ"/>
          </a:p>
        </p:txBody>
      </p:sp>
    </p:spTree>
    <p:extLst>
      <p:ext uri="{BB962C8B-B14F-4D97-AF65-F5344CB8AC3E}">
        <p14:creationId xmlns="" xmlns:p14="http://schemas.microsoft.com/office/powerpoint/2010/main" val="3516126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FBAE1-DBBC-4983-A6E4-23A863DFCD8A}" type="slidenum">
              <a:rPr lang="es-ES" altLang="cs-CZ"/>
              <a:pPr/>
              <a:t>‹#›</a:t>
            </a:fld>
            <a:endParaRPr lang="es-ES" altLang="cs-CZ"/>
          </a:p>
        </p:txBody>
      </p:sp>
    </p:spTree>
    <p:extLst>
      <p:ext uri="{BB962C8B-B14F-4D97-AF65-F5344CB8AC3E}">
        <p14:creationId xmlns="" xmlns:p14="http://schemas.microsoft.com/office/powerpoint/2010/main" val="2356846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EF54BD-C4BE-4E9C-8FDB-35511AAAB13E}" type="slidenum">
              <a:rPr lang="es-ES" altLang="cs-CZ"/>
              <a:pPr/>
              <a:t>‹#›</a:t>
            </a:fld>
            <a:endParaRPr lang="es-ES" altLang="cs-CZ"/>
          </a:p>
        </p:txBody>
      </p:sp>
    </p:spTree>
    <p:extLst>
      <p:ext uri="{BB962C8B-B14F-4D97-AF65-F5344CB8AC3E}">
        <p14:creationId xmlns="" xmlns:p14="http://schemas.microsoft.com/office/powerpoint/2010/main" val="2168166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E35B8F-31F7-4E75-AAB8-0B4A9EFFE40A}" type="slidenum">
              <a:rPr lang="es-ES" altLang="cs-CZ"/>
              <a:pPr/>
              <a:t>‹#›</a:t>
            </a:fld>
            <a:endParaRPr lang="es-ES" altLang="cs-CZ"/>
          </a:p>
        </p:txBody>
      </p:sp>
    </p:spTree>
    <p:extLst>
      <p:ext uri="{BB962C8B-B14F-4D97-AF65-F5344CB8AC3E}">
        <p14:creationId xmlns="" xmlns:p14="http://schemas.microsoft.com/office/powerpoint/2010/main" val="131148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13CCC-4FDA-483F-93CF-535FE9079B76}" type="slidenum">
              <a:rPr lang="es-ES" altLang="cs-CZ"/>
              <a:pPr/>
              <a:t>‹#›</a:t>
            </a:fld>
            <a:endParaRPr lang="es-ES" altLang="cs-CZ"/>
          </a:p>
        </p:txBody>
      </p:sp>
    </p:spTree>
    <p:extLst>
      <p:ext uri="{BB962C8B-B14F-4D97-AF65-F5344CB8AC3E}">
        <p14:creationId xmlns="" xmlns:p14="http://schemas.microsoft.com/office/powerpoint/2010/main" val="2922664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E9AEE-C874-4D40-A80B-6778BE2B37E1}" type="slidenum">
              <a:rPr lang="es-ES" altLang="cs-CZ"/>
              <a:pPr/>
              <a:t>‹#›</a:t>
            </a:fld>
            <a:endParaRPr lang="es-ES" altLang="cs-CZ"/>
          </a:p>
        </p:txBody>
      </p:sp>
    </p:spTree>
    <p:extLst>
      <p:ext uri="{BB962C8B-B14F-4D97-AF65-F5344CB8AC3E}">
        <p14:creationId xmlns="" xmlns:p14="http://schemas.microsoft.com/office/powerpoint/2010/main" val="539101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D6B3A9-9CD1-4F77-99F5-E9388046F6F7}" type="slidenum">
              <a:rPr lang="es-ES" altLang="cs-CZ"/>
              <a:pPr/>
              <a:t>‹#›</a:t>
            </a:fld>
            <a:endParaRPr lang="es-ES" altLang="cs-CZ"/>
          </a:p>
        </p:txBody>
      </p:sp>
    </p:spTree>
    <p:extLst>
      <p:ext uri="{BB962C8B-B14F-4D97-AF65-F5344CB8AC3E}">
        <p14:creationId xmlns="" xmlns:p14="http://schemas.microsoft.com/office/powerpoint/2010/main" val="240773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s-CZ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s-CZ" smtClean="0"/>
              <a:t>Haga clic para modificar el estilo de texto del patrón</a:t>
            </a:r>
          </a:p>
          <a:p>
            <a:pPr lvl="1"/>
            <a:r>
              <a:rPr lang="es-ES" altLang="cs-CZ" smtClean="0"/>
              <a:t>Segundo nivel</a:t>
            </a:r>
          </a:p>
          <a:p>
            <a:pPr lvl="2"/>
            <a:r>
              <a:rPr lang="es-ES" altLang="cs-CZ" smtClean="0"/>
              <a:t>Tercer nivel</a:t>
            </a:r>
          </a:p>
          <a:p>
            <a:pPr lvl="3"/>
            <a:r>
              <a:rPr lang="es-ES" altLang="cs-CZ" smtClean="0"/>
              <a:t>Cuarto nivel</a:t>
            </a:r>
          </a:p>
          <a:p>
            <a:pPr lvl="4"/>
            <a:r>
              <a:rPr lang="es-ES" altLang="cs-CZ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482C868-B673-4E6C-86DE-8E215698835E}" type="slidenum">
              <a:rPr lang="es-ES" altLang="cs-CZ"/>
              <a:pPr/>
              <a:t>‹#›</a:t>
            </a:fld>
            <a:endParaRPr lang="es-E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2916238" y="1341438"/>
            <a:ext cx="5472112" cy="647700"/>
          </a:xfrm>
        </p:spPr>
        <p:txBody>
          <a:bodyPr/>
          <a:lstStyle/>
          <a:p>
            <a:pPr algn="r"/>
            <a:r>
              <a:rPr lang="es-UY" altLang="cs-CZ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</a:t>
            </a:r>
            <a:r>
              <a:rPr lang="zh-CN" altLang="en-US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课</a:t>
            </a:r>
            <a:r>
              <a:rPr lang="zh-TW" altLang="en-US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  <a:r>
              <a:rPr lang="zh-CN" altLang="en-US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租房子</a:t>
            </a:r>
            <a:r>
              <a:rPr lang="en-US" altLang="zh-CN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CN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4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Renting an apartment</a:t>
            </a:r>
            <a:endParaRPr lang="es-ES" altLang="cs-CZ" sz="40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17" name="Rectangle 169"/>
          <p:cNvSpPr>
            <a:spLocks noChangeArrowheads="1"/>
          </p:cNvSpPr>
          <p:nvPr/>
        </p:nvSpPr>
        <p:spPr bwMode="auto">
          <a:xfrm>
            <a:off x="4859338" y="2492698"/>
            <a:ext cx="3529012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altLang="zh-TW" sz="1800" b="1" dirty="0" smtClean="0">
                <a:solidFill>
                  <a:srgbClr val="663300"/>
                </a:solidFill>
              </a:rPr>
              <a:t>10.02.</a:t>
            </a:r>
            <a:endParaRPr lang="es-ES" altLang="cs-CZ" sz="18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安静 </a:t>
            </a: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cs-CZ" dirty="0" err="1" smtClean="0"/>
              <a:t>ānjìng</a:t>
            </a: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cs-CZ" altLang="cs-CZ" dirty="0">
              <a:solidFill>
                <a:schemeClr val="tx1"/>
              </a:solidFill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endParaRPr lang="cs-CZ" altLang="cs-CZ"/>
          </a:p>
        </p:txBody>
      </p:sp>
      <p:pic>
        <p:nvPicPr>
          <p:cNvPr id="7170" name="Picture 2" descr="http://pic14.nipic.com/20110517/2271116_110728845000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00808"/>
            <a:ext cx="4317132" cy="43171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402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房租 </a:t>
            </a: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cs-CZ" dirty="0" err="1" smtClean="0"/>
              <a:t>fángzū</a:t>
            </a: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cs-CZ" altLang="cs-CZ" dirty="0">
              <a:solidFill>
                <a:schemeClr val="tx1"/>
              </a:solidFill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endParaRPr lang="cs-CZ" altLang="cs-CZ" dirty="0"/>
          </a:p>
        </p:txBody>
      </p:sp>
      <p:sp>
        <p:nvSpPr>
          <p:cNvPr id="2" name="AutoShape 2" descr="data:image/jpeg;base64,/9j/4AAQSkZJRgABAQAAAQABAAD/2wCEAAkGBxQTEBUUEhQUFhQUFR8YGBcXFBcVFxwcFxcYGhsbGBYYHCggGh4mGxoaIjEhJikrLi4uGh8zODMsNygtLisBCgoKBQUFDgUFDisZExkrKysrKysrKysrKysrKysrKysrKysrKysrKysrKysrKysrKysrKysrKysrKysrKysrK//AABEIAQkAvgMBIgACEQEDEQH/xAAcAAABBQEBAQAAAAAAAAAAAAAAAQIEBQYHAwj/xABQEAACAQMCAwMIBQYKCAUFAAABAgMABBEFEgYhMRNBUQcUIjJhcYGRI0JSobEzYnKSwdEVJCVTdJOisrPCFjRDVFVjgoMXc5TS0yZEZHXh/8QAFAEBAAAAAAAAAAAAAAAAAAAAAP/EABQRAQAAAAAAAAAAAAAAAAAAAAD/2gAMAwEAAhEDEQA/AOhUlLSUC0lFFAtFJRQBozQaWgSg0UUC0lFLQFFJS0CUtFFAUUlFAtJQKWgKSgUUC0UmKKAooooFoopKBaKSloCkNLSUBS0UUCUClooCiiigKKKKAoopKAFLRRQFJQKBQFLSGgUC0UuKMUCUUuKMUCUUuKMUCUUuKMUCUUuKMUCUUuKMUHlPOqKWdlRR1ZmCqPeTyFUUXGVqylwZDGGZd6xNIvoHDMDGGO0dd2Mc6i+UCB9kMyRF/N3aVmBUFAqE9GOCCcA8icA9M5rG6bD5y7uymTsnRGid07I7gzHtJAcbQAACGIGejdKDq9pcpLGskbBkcZVhzBB8K9qwywR2EpkguYjFJLjzZGDLtZ2bI5k71BJ3cgVQL4VusUCUUuKMUCUUuKMUCUUuKMUCUUuKMUC0U7FGKBtGKdijFA2inYoxQNop2Ki6mkpiYQFFlI9EuCVHMZJA9mfH3GgL67WKMyOTtXwGSSSAqqBzLFiAB3kisnqHFUjK6ALCc4yHMkg58wAE7MNjlncwXu3UazdvaxwQGY3l4Zu0EePpWJV9hVBkJGsmGyxwApx0wMTrOlTRRCeWTLxMC0UZ3RqucNl/9o2D1HIY5E5oLXS9SunlmWK7dQsLSIm4TBmj9ZWe4LdmcsvIELjJwMYNnpXF+2fInee025muJkVFjZFOREY1Afcei7c+BasV5sOykeM4EMHQIymRSyl0lbafTERfm2PRYchzJv8ARuKb23gitvNI8ogWMFT2pyAFZoO0zz9LmSuc91BqU4vZ3BWKRItpaNTGWmnI6BUByiZIO/BXGMsvSsXrcc0kiQxSQdp2pmcW6vHNERlXVlJ3bQzuykZP0jEDbT9I1tlu3u8srSS7J8lZiyRrksFj27mBUICgKqDzJOSXapxXb3BnYZKyBEQLEO0yjMIx2zqVhYks24DcAUAIINBaaDqazPG16ylIEyZELSpuEzLm5mxtjUtCGCgKp2gk+qK0HEGuTA7Iuzgi5ZupXUKQxwOy9YHPccMfFV5GudXdteNfCJLkLNDye4Z1U7WyY90indPmIryIdgSR06Wb8IwLbvEuZZCrASyDoSP9nGDiNd3PqWPj3UHUNPsmTLPK8sjAbmPooMd0cQOEHPqcse9jgYmVScE6sLqxikJG9V2SjvEieiwI7s4z7iKvcUDaKdijFA2inYoxQNop2KMUC0U6igbRTqKBtFOqs1zXIbVFaUtl22IiKXkdvBEHU0FjWJ1HiqS5llt9PKoITtnupByj54xDF60j8jg4AyPD0q9dR47ePcU06+ZI03yu8Rg2L44Yely5933HFDrfEGmXR7bsL0FRzvIIWjKcurSAjPxBoJ1jGkCusAbMv5WZzunlP/Mk7h+YuB7zzrzmiDqyMMqylSPYRg/dUXQ9T7SeRBKt3aJFkXJi7GUSOMpGCuBIR1YsuQM9CAD7Xt4kSF5WCovUnPf7BzoIPC+gSXVpNbi6eN4pDFKrIsisrLgMvMMoZMDr9U1632llN1o7di+NytGSBKCpUSbidzEFjuGSc4zkEEw+GeKbdNWRo5VMdzGY5chkCsmWjcllGfs/E1f6zqzanuhs44vNoziS9uIw0SnvECsPTfwxz9w50FDqF7aqVspUuJ40RlhtombDlpFaL8mfXALqxbOSm4A5ApNP4QCkPfsZXX1LUPmKPwEzrje3iqYGerd1W2l6Xb2a7LVTkjDTuPpn8eY/Jp+avxJr2oK2HQoVOQpxu3hN7dmp3FhtQHaME8uXKrKiig8eEbjzbVni6R3se9R/zYsk4HdlMk+JxXSM1yDi2bskinRgs0EqvEO9jkAoAOZBHX3VppFuNXuorbsru0s1jMlyZI2hZyeQjUkcxn5jce4UG0juUY4V1Y+AYE/IGvWslxp5MtOtrCe4t0eGaCJpEkSaTO5R6I5sepwPHnU/gjWlubKE9skkwiXtcMCwbHPeo6GgvqKdRQNop1FA6inYoxQNop2KMUDay3H1pIIVvIG2z2BaZMruVhtw6sPAqOtavFGKCy0PUUurWKZSrLLGG5cxzHMfA5BFVmt8a6fas0U9zErovpR+swGMgbVB5kd3tHjWRl4LSAySWt5c2UZy7pE47Ed7MEb1eXh0A5YrCaBpn8XuLlcyTXZbsHuPpJBGjECR2I9Z3HUdyeBoJegOJHuZoozFbzzmSGM45AgAnA5DJA5eyoeuX8HntvFcOFgiPnEuQSW2Z2Io+sSc8vb7K8tG0vZdRlIJYBHB9KWmMiyzZILg9MFeeMDHOrHhbg9NSFxePJJG/nAFvIuDgQj1tp5MCcfFfmFhe6e+o7Jr2HzWwU7ooAFW5uD3EnGY0weZ9vLOQRY3d3vCqqrHFGNscSDCIPADx8T1NN1G01KJszxpqKdO0jIt7pQPFfUcAd2CT4iq211WGWQxoJkkCljFPEY5AAeZ7w3wOfZyNBKooooCiiigsPJZpsc99dXM2GltnEMKnGI1K5LgfaY5G72GutiuB3ejq0vbI8sM2MdpDIY3I5dSOvQfIeFLpvE91o/aOS13ayMGbtJT2qO2AW3kHIY4zy6+HUh3a6tkkRkkVWRhhlZQykHuIPIiuO67p9oNbtYtLjWKaFt100IxEsQ+o6qdu49PiPh7Nw/LrE3nWpx9nAE229ukuSAxyZHdeRJ5dO7HTHPVaBw9b2cZS2jCAnLHJZmP5zHmaCyxS4paKBMUYpaKB2KMU7FGKBuKMU7FGKBuKMU7FGKDD+Ue7aTstPiba92SZW+xBH6UjfEAj24I76pLPTbm7N1JaywwW9kBEEkQsD2cYYjK8xtXaue/BPWm2OoiZ7zUW5LMxggJ7reDBdh4bmC8v06oWuLKdmxI8Mko2kqXgZw3Ln9VwfaDQSrjV2/g03DAK7RZAGcZbkuPmDXS+CNM83062ixgiIFh+c/pt/aY1zTWLIO9lZL0lnRSDz+jixuz8K7Tig8pZAqlmICqCSTyAA5kn4Vy7TZjcPNqD9bpjFADn0beI4/tuB+o3jWk8p1y7QRWUJxLfzLCD4JnMje0YwD7GNVl4V3BYxiKNRHGPBEG1fn1PtJoKDXNUaOSKKJoEkkJO6dxHGFQE+kxIwWPoio7cRPCB53bSxnpvjAliYnptkUkH3An31Kga6t76W5jgtblJIhF2c2c7RgkLn0RlhnnmoeoahYy3dsHt5tJG4tM8RbYWUZh7MIpTIfJ3bBgDr3gJ2n8RW03JJVz9lvQb4Buvwq0rPcexB4k2X1lqBnlWJX7CNbuMHmCXjOSOWCWHfyHhc4EMOB0ij5E+CL3n4UFbc8V2qOyNLhlODhHIBHUZApZtXtLiJozPHiRSvNtp58vrYrU+STSE/gpHkjRmnd5G3KGzlyo657lB+NSOJdK01WEXmMM91L6kEKIkrfnMwx2aeLsce+gi+S3iBW05kmkRTYkxu5YBdgzsbJ5YwCufzatdE41gubowIrrlN8MjgoswBwxjB54HUZ6jPLlWRseEra0d2dY5ZWORCpd7WEjpntCTcOMnm3ogk8qbr1o8y70YrcRsHikzzDr05+B6Y6dPCg6tRVLwZxEt9bCTG2VDsmQ8isi9fgeo9ntBAvcUDKKfijFA7bRtp+KMUDNtG2n4oxQM21lvKbqbW+mTFM9pLiGMD1i0p2nbjnnbuI91azFc/4un7bWLWHqllE97IO7cPRhz/17P16Cm4i0bFr5lEwXsYVh3Y5Fh6UpwPtOX+dJxBqN1fG1juILdI7eTezROSG2KQgCsNwGT0yarzJBJcTG+ub20CFRE8UbmM5BLu5CMDkke7FN0a4BurhIrprq3jCdnIyhSSy7j3A8unPwoLHQYe116Ad1vbPL8Xyn+YV1nFcy8m6b9Xvn/m4Y4x/1YY/eprpF/dLFE8r8ljRnb3KpJ/Cg53q1522szOOaWFr2QPhNc5BI9vZl/wCrrxqJw6jCyWWT8reyvdSZ8GYpGPdgMw/Tr0v7js4pJPsIzfqgmggx8SWxdk7ZVZGKkN6PMHHInkRVl6Lr9VlPuYH9lU3DsEZs4ELaHclk3FLhjBdK0h3FTLn0jk47qq30YLfTRraX1usKLvSwl882s5LK5P2GTBC5zyoNEui24kEghjDqcghQOfjgcqi8Xz7LGY+K7f1yF/bVPNfdnLClvfzTO8yq8E9oYXVT1JYkg8u4HvzU/jlS9vHEvrTTpGPiT+3FBqeH9Vlls4bTTSqrDCi3F86/QxHaCwjB/KSZJ5dBke8e0ckVuHS035k/LXMh3XEx/Ofqq+CjFTIeHtRhgSJbqxMMS4CPZYUAD1vRbmfE++s9peptNZpLMkKM7uytGpiUxAhVLIxwMsrnPhig96KRHBGQQQehByPnQ7YBJ6AZPuFBAtb7zDUI7nOILkiG4HcCfUk9mD1Phnxrr2K4eWu7+1PY6fK8UwIV+0UD0WIzzHcw+YrqnAwuhYRLeptnQFDlgxIU4ViQTzK4zz9vfQXmKMU7bRtoH4oxTqCKBuKMU7FGKBuK5Ha3/aT6jdk+jLP2CH/lWoyxB8Cdh+BrpXFGoeb2VxNnBjhdl/SCnaPi2BXJ9MiEWn2sPZ72lVE7MkDc90+QCW5cw6j3Cgm6bZ6nLBHcR2ccsUqhl7O4VXCnmNwc9cY6UzSb3tUZuzMbB2RgcH0kODzXkeeRn2VWXmgrZlXmtriy3Hb2q3KrjPj2cpIHtxU3h25t2i2WzbkiODnOckk5yRzyc86C98kKbp9Sk8bhUz/5YcftFW/lbuzHpUqr687JCo8S7DI/VDVX+RQZt7xvtX0nP3Kh/bUnygjtb/SLXue7MzD2QBT+DNQQ9YhEcvZL6sKJEB7I0VfxBqA6ggggEEYIIyCD3Ed9SL6bfK7/AGnLfNiapNXLPNb2yXC2xndszNjaqxoWOckDmcDrQekuh2zDBgix05IoPzABqFb8MLCSbWe5tyevYzMvT7z18alXulahbxvIl1p95FGhkZhIquFUEn0VwOg9tecd3f8AZrI2mXJRlDBo8yAhgCCABnnnpQH8GTvcRS3N3JcCBWEYkX0huGDls8/jSagnaalpsXcbjef+2VP769tF1hbgPhJEaNtrq64IPPl8MEUWA36/YJ9hJH+aSf8AtoN55S75o9OkSP8AK3LLbRjOMtMdvL/p3H4Vj7ixik1CxsORhMoUqfVaO0jzg56hyoOO/NXnHVxv1OxhBBFukl248Co2Qn4ScvjWM1e7sZD2dw8ZZDjmSGU9+GHQ8vGgNKRfOJVtUVFutQ7GBVGVVA20uB7EV2+FR9Uu3jtL4GQyLHLJBHIyqrMoYJkheXUn5VZQ6T2fYNayvC1uWaNlCvzcEEkOCDyJ+dVWo6bshtLQtv7a7RHJ5bt8hZuXvNB2bhXT+wsbaHvjhQHljntBY/FiatadijFA3FGKdijFA/FVPFt3LDY3EtuAZY4mZcjd6oyTjvwMkD2Vb0jKCCCMgjBHsNBybRtQ1iZFdNRsW3qCFmi7MYIyCGWLB+dWvmeut11LTI/0ArZ9++Ksxo0Rha4tW62s7xrk9UJ3Rnn4qeXsFTXuox1dB72UfiaCdq/CWo3UDRXms2vZvjcixxhTtIIyVCn1gD8BUU8AwsR57rEkoTbtWBAm0oMAgjcMgAYOOWK8bW9ikz2ciPjrsZWx78GpFBY6dwpoUTBmWW4cfWnMkmf0lACn4iqDXLGO01g9iFW1v4lkiCLsQMgwyqo6dCcYHrgVI1TVrS0YJczMZcKfN4Yy8uHwVBZsIhIIOMk4I5d1VnE+sXOpLbxw2QtY7aQPHLLJmTAGMFcA8+RIweY60Gs8ho/iNz/T5f8ADhpddk3cRR56WmmyzD9J+0Q/cV+VJ5Cs+YXIPUX0mccufZw91R1Paaxq8vM9haxQL7O07MkfrKfvoIgqmvi0d9DObNbyFInVomZAMv34cEHAwRyq5ooKDi7WbKW0kSLRnt52A2SCBAqncNxymO7OOXfUxdZ0qMDze/1m2UADarOY1x+awJ++rOigzvAoJt3kYljNO7lj1PQZPtJBPxq44Rj3cRr/AMuzYj4kjl+vUoDHTlUfgtscQsT0Fkf7y0C6xf51DU7hvVhCW6n82JTJKP6wIfjUTV5IG0LT7dGhkmuZ1MpVkaRQ7vNICRkrhiAfca8NBuEa1kuJCMXE80zlumGfZg57vR+8162VjZswkhWAsvMNHt5cuvo0FTewmVRKHkVpNRFvEFkKqI4I8ynaORyxHM0/W9dSHUbNsGUwOzGJMFi5AEY9hLY9tSdQ0SGJZbmJMSojyKQzEbtjc9ucV0TyecI2Umn2E4RTKm24MgOWMrL6e9urYbI2nptHhQViHXb6VIig02MJvaZQs5bIG1MM3XrkDHfnuFJZatc6fq0djfX0dxHPB2gd41gKNlgoyDj0tpGCT1HTv6zWe4x0Sxnhd76KIoqHMjABkUZOVk6rjnjn1NBMxRisl5JmkOlQmQuRl+zL827MOQmfgOXsx3YrYYoFxRilpHBwcdccvf3UGX1ryeafdTtPPCWkfG4iWRQdqhQcKwGcAU2Dyb6YuMWcZx9ou3z3Mc1z7QuOtZki3g2cg3Mv0iMGyp5/kyBirA8X60e7T19oWU/i1BG1fTorfWp44Y0iQ20bKiKFXrgnA9tTYU3MB4kD5nFU6rdzXxurswE9h2Q7IMM4fcMg/Hn7qurRgJEJ5AMCT7AQaDPaxbPJrd+AU7NbqN3yDv8Ao0bYEPcMnn7h4Ve1l9fMq6jdSNaXTSNfl1kjjcgwKHAVWHJg2Yz4YHWvefinZtMlrdRhmC7pIti5PtJ6+yg2XkTP0V8vhfP94A/ZULhw7hrc/P6W+WIe6J2P4NUjyMPi41OPwuEcD9PtMn7hVfwbLnSrpu+XVZDj/tqfxoPQVXaVZapdxma2gtzCXZULy4Y7HKnI3eINWBqN5PXh/g2ISaxJauGkDQCe2j2ntW7nTdzznmT1oI15Y6vFNFC1tbNJMHZEWYZIjClubOAPWFSBo2tFWJs4Itqk7nnRhyHcI3Jr01OGEala51mUp2ErecG5tzsJKDaHC7Ru7wefKrC/NuInP+kUrYRjtFzbkthT6IAHPPT40FHw3ftPaxyvgM27OOQ9F2X8BUXSbvs9Uv5P5nS5GHvCx/tNLwSuLCHPgx+cjGqi/m2XWpnIGdO28/z5LZf20E21RfNNOhbaEmngV9xG3az9o2e7BP417cQJEl1qslskaRxoI07MKFyIsswAGPWNe06W62cQutvZqqY3gn0tmBgDnnGfvrz0oWbW03YgCAlu09YDkoJ68x6OOlBJuNBjs721SIviSwEjguzKXJUEgHoPZUPh/V49M1ousT+bmD6cRgsFDN+VKDoqnbnwycdaj8Pm0W5CwRTqxiJVnDhduQTtDnx78YrScCD/AOoZP6Cf8SOg3HEPlHsks3e2uYppmXbFHGweRpGGEHZj0hzx1FU+m8AvPHC2p3V1cnaHa3eTEIc4JBC82weXP21rbfh+1SXtY7aBJftrCit8CB99WVB5xRhVCqAFUYAAwAB0AHcKdTqKB1KvWjFAoOB8IepcDuF3IB/Zq/qRJ5L7yJ5Wtb6MJJK0gjkg5emc82GT4DkB0ryl4F1UKS95ZIoBLMEc4AGSfSTHSgZSVScIXcstuXlbfmRgjbQuVGBnAAxzzWn0iMNcQqehlQH3FhmgI76eMALJKi9wDuo+AzXj5TZpW0eyMpY5v0yWzkrtlxuJ6j2n2VRwcV6rLcXIh1BYwlzIixvFC5CqxxtDITgDl8KZqVhe3QVbzUHlQOH2CNVG5emMEDvPdQX/AJKZAuq6kvikT49w5/3vvqu4NP8AJAP87fTSD3BUXnXrwdcdlr0g7prFj7ypB/BDXhweMaNafnSTt/bQfsNBNqvbQrYkkwRZJyfQHfVhQaCsHDtrn8hH+rS/6P2v+7xfqCpkt3GvrOg97AfiaZ/CMP8AOx/1i/voPeOMKAqgKo5AAYAHgAOlc94puVS5vlY85LaNF9p7W2f8EaugQTq67kZWXxUgjl7RXMOPP9el/RT+4tB07ReeqabEwBBaVyDzH0ds+OXxrNSyY068Y9XlmyfEtIV/dVxqunwSKjT8tnqt2hjxuAzzBHXFLp9lbm37KLa8JyCN28Ek5OTk880E7iq436zENysE05eakHmZOYJHupvBxxxEv51k2fb6Wf2fdVXYmzhm7KLslmbK4UZbkNxBPd06VO0J9vENny/KQyJ8kkb9lB2fFGKXFGKBMUYpcUYoHYoxS0UCYrmHlY195XXS7ZsNKu65cfUi5EJ727/ZtHRjWt474qTT7UyHDSv6MMfe7n2DuGcn5dTXL9EsHTfLO2+4uG3yt7Tz2j2Dw/dQT7a3WNFRBhUAAHsFW3Dgzdw/+YPxqtr3s9wJdW2diplZ+eEWMbmY4BJwB0AOaDntpqaNMewieeb+EJ5QscZLtHIgVMOBkDdk49ua1mh6oLmESBSpyVZSc4I6jOP3da2mkcTiPspI0t+wnHab4ojGXBJDMfzgwOQR1Fc94ghl0/Ur+KNEaNlN6m99noNzYJgHcQSRjlySg9bifsdUsZuit2kTHkBh0IGSf0ifhUvhI/yNY/pT/wCMKovKLFm0Vh9WQH9YMPxx8qu+ET/JFn75v8Y0E+o3A3A9pqCXU9005ZL2SLakm1do2kDGPzj31JqFwpxemnPdxTwXTLJc9qrxRBlwUwc5YezpQbGDyXaQn/2rP7Xml/APivb/AMN9K/3JP62Y/wCeq1fKzpvfJKp8GhfP3A0N5WtNHSSRvYIXz94FBguAkHm8pUYU3DlR1wMIAMn3VlfKEv8AHTjqUX9tazgEHzTODzlYjPLkcfurNeUFtl8jdfo1bHuduX3UG/itI5r+whmRXjeV9yMMqdsD4yO/BxULhyFU84VFCgXcwAAwAA+AAO4Acqn6zpKSvh92Y3JRkZkIJ5ZBHspml2CQoVQswLliWbcxLHJyf30FPFbILDRpwih2llR3CgMxZnA3Edeh5mrAPs1nTH6ZlZCf0wFx/aNVtlpFpatGJJsuhJQSTAAFvCPOB164r24nfZLZS/zV5Gc+HpA/5aDvtFLikxQFFGKMUD8VRcW8VW+nw9pcNzbOyNeckhGOSD4jJPIZFX9c98sehmS1W8jH01ie0H50eR2in4ANnuwfGgxETTXlyb68G1zygh7ok7uR+t9/U8ugvbSANuZztiiQySv3KijJPtPcB3mp1jw/NPHHLAFeKVA6PuAGGGfSB5gjoR7KyfHGpmW3e1sx2lrBJGb24HJZHMiqsSN3qGIPLrjPQcwi8La211Jct0jDjs05eipzgE95wBn25rT5/ieof/r5vwWs/pEKLe6j2ahYxclVVRgALuAAHhirq8P8Rv8A+hSf3koKzyWMZrZrK4cQtAvnMLvjBhlGX7x6IbDZz9Y0nlLuI9Xkih01HnezjbtbhfRi2bea7j6xymR45OM1RahCb2LTytk38XgSN2eZVSZFUbfV9Jee4+PpGtZa63fxQ9jb2+nQR7SNqiZvWGD3j0ufrHNBVSQLdaeA3IPCpz1wQoP4ipHCB/kmz/73+M1OsLQxWixsQWSLBI6ZAPSk4QX+SLM+2YfKX/8AtBYUuaSq6e1ubm8htLWZIWkR3Lsu71McuhoLBlB6gH4UKoHQAe4UybgrWI87Z7KbH2tyH7kA++o50jWQQvmcDZ+stxGFHwZ80E2ueeU2P6aFvGMj5MT/AJq12hahJKZkmRUlgmaJwpyuV5HB94NZzynw+hA/gzL+sAR/dPzoNfrSiaSxTcwju5bcOUOwlJYQThu7n+FV/D9ksMt5EgKrHduoBJb0QFxzPMkjnXuY5JtP0meBkV4VQguCV3WzSR8wOv1adpdtKrTSTsjSTymQlAQvMAcgfdQVmqWMcmj6lcGNGmS+CCUqC6oPNxtDdQOZ+denHVvvsZMfVIcfA8/uJp91osrLPEtyyW1xIJJIhGhyw289x5/VHTwHWrPULbfBJH9qMqPipA/ZQda0C/8AOLSCcf7aFJPiyAkfA8qn4rD+RS97XRYBnJiZ4z8HLKPgjKK3WKBuKMU7FGKB2KZLEGUqwBUggg9CCMEH4V6YooOQ2HBeqAS6akog0wTM6zAgzNE5DdimGyOec5A5luZHKrzjzR4bPSI7eBAkK3UAI8czKSWPeTjma6Eag6zpEN1EYbiMSRsQSpyOhyOYII5+FBw3QmzdagR088f8TVjrjEaffEf7t+M8IP3VVcMWyxS3scYwiXkiKMk4VThRz8BVvro/ky/P/wCOv+PDQeGkyKttDllUdknUgfUFPl1SBfWmiHvkX99bjhrgDTWs7eR7OFne3jZiQTktGpJ5nrmrRuC9MiQs1naKqAsWeJCABzJJYdMeNBya64jtdjgTxk7TgA5zyPLNTuFIsaLYH7TXH3TAfsNXHEHGeiJC8FtFHNKyMiLb2qnDMpAIYqByJ+qSar9CiaPR7GGQbZEMxZCfSAeXcpZeq5B6HnQOpvDR/l61/o839006qka1HZava3E+4RLFIpKqWOWVgAAOvMig7IKWsTH5VNMI5zsp8DDNn7kIpP8AxX0z+ff+pl/9tBjdBbNzqDfavpT/AGif21C8okG6zz9iRT88r/mr34QnEnnci52SXcjqcYyGwR19hqfxHa9raTIBklCR719IfeKCp4d1Jv8AR6Uq2HtZ3VCOoWaMOP7SvV4bVoL64tzLJKiRwujSbS30iFmwVUZGcfKsHwhqUUdnfQTF184WMIVjMnpJ2gJOOmBIa1PDUvbO1wbh5yEWDLxCMhYxlRgdeR60Be6MtyNTaSSUNbWqyxIsm1CNkhbcmOfNR86stEfNrAfGFP7gqNqGjGSRnWeaIyRdk4jYAMuSSG5cxz6VO0+0EUSRqSQi4BPXl40Fj5FLrsrm/sjgYkE8Y9j4DfIdnXWq4DeX/mGo22oAegG7KcDPNGBGfbgZ+KqK7hoWsw3kCz2774mJAbay81JB9FgCOY8KCdRTqKBaKdijFA2lFGKXFB89cLtlrxj1a9lJ+YP7TVzrcZ/gnUW7hCg+c6Efgakp5P8AU7aSU23mM0cszyYl7VWG88ua7e4Dlk07VNB1uSymtDa2ASfG545HBGGU/Xc56UHS+FP9QtP6NF/hLTeLrXtdPuo/t28g+cbVK0S0aK2gibG6OFEOOmUQKcfEVJnj3Iy/aBHzGKDh3BsxXS7UoqJvR97IqqzFZ5F9JwNx9EJ1PdU2jT+CdWt7dLZIrR0iZ9rmZgWDtu5jHKnS8M6yoyLa1fH1VnwT7i2B86BtFR/4G1r/AIan/q4P/koOk6yOZ0wEey6gJ+5zQerQqeZVSfEqDTtg8B8hUU6fq/8Aws/+oi/fTTb6oOTaXLn82VGHzFBNA8KKgmPU/wDhU/66/uoFvqrerpcv/VKi/jignDl05VneA/8AVW8e2fP3VdxcPa4/Szgi9rzK39xzUbTfJzrNupWMWeJHLnMjEqTgeHgO7NBYUU3/AED1w/7axX25f/4zXtF5NdXIy1/bqfBY9w+BMYoIWqKDBKCAfo268/qmtv5Eh/Idt75f8eSsrJ5LtUZSrajDgggjsu4jB+rXROBOHjYWEdq0gkMZY7gu0em7PjGT0zQX+KMUUUD8UYpaKBMUlOoNA2ilpKAooooCiiigKKKKAooooCiiigKKKKAooooCjFFFAYoxRRQf/9k="/>
          <p:cNvSpPr>
            <a:spLocks noChangeAspect="1" noChangeArrowheads="1"/>
          </p:cNvSpPr>
          <p:nvPr/>
        </p:nvSpPr>
        <p:spPr bwMode="auto">
          <a:xfrm>
            <a:off x="155575" y="-2544763"/>
            <a:ext cx="3810000" cy="53054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2" name="Picture 4" descr="http://images.takungpao.com/2013/0607/201306071029569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56792"/>
            <a:ext cx="3603155" cy="50173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977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元 </a:t>
            </a: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cs-CZ" dirty="0" err="1"/>
              <a:t>yuán</a:t>
            </a: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cs-CZ" altLang="cs-CZ" dirty="0">
              <a:solidFill>
                <a:schemeClr val="tx1"/>
              </a:solidFill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endParaRPr lang="cs-CZ" altLang="cs-CZ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04864"/>
            <a:ext cx="458152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0246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美元 </a:t>
            </a: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en-US" altLang="zh-CN" dirty="0"/>
              <a:t>M</a:t>
            </a:r>
            <a:r>
              <a:rPr lang="cs-CZ" dirty="0" err="1" smtClean="0"/>
              <a:t>ěiyuán</a:t>
            </a: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cs-CZ" altLang="cs-CZ" dirty="0">
              <a:solidFill>
                <a:schemeClr val="tx1"/>
              </a:solidFill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2" name="AutoShape 2" descr="data:image/jpeg;base64,/9j/4AAQSkZJRgABAQAAAQABAAD/2wCEAAkGBxQSEhQUEhQVFBQUFBYUFRQXFRQVFRQVFhYWFhQVGBQYHCggGBolHBcUITEhJSkrLi4uFx8zODQsNygtLisBCgoKDg0OGhAQGi4kICQsLCwsLCwsLCwsLCwsLCwsLCwsLCwsLCwsLCwsLCwsLCwsLCwsLCwsLCwsLCwsLCwsLP/AABEIAMIBAwMBIgACEQEDEQH/xAAcAAABBQEBAQAAAAAAAAAAAAADAAIEBQYBBwj/xABCEAACAQIDAwkECAUEAgMBAAABAgADEQQhMQUSQQYTMlFhcYGRsSKhwdEHFCNCUnKy8DNic4KSJEOiwhXhU2ODFv/EABoBAAIDAQEAAAAAAAAAAAAAAAEDAAIEBQb/xAArEQACAgEEAgIBBAEFAAAAAAAAAQIRAwQSITEyQRNRcRQiYZFCI4Gh4fH/2gAMAwEAAhEDEQA/ALfBG1RPzCW2LEqKWRB6iPWW+M1nLl2jYQWg7QjRsYgHN2c3YQCdtCAFuzu7C7s6FhIB3JwpJG7FuQ0Qr61Gq5CUF36jmyi9h3k8ABmT2SQPo6cvTXF4rEM1S5P1dESlTAt7JqVLljfqANs7AAmWGzMQaNVagF7XBHWDkZp8TtFK7UgtNKyMbOrC7072AbdIsAL6+UZBRrkpJy9GPb6LsLzrKMfiVIG8E52iWCjW4ZO0ZynHIzGBmODrDE0lGtULTZmDWKqy3BysQSFBm7w+0KBxdXDLQpiuiKalkRhVo5gKGJUhrW6Qt1FpdluYouSEVUB3FQWCoOitr5nuyltkZeiu6SPJtnYhmLJUU06iGzo2qnq6j3jIyyCSNg6LvUqVqgsXOQOoXhfqk/ciHGmOsDuxWhis5uyUQCVi3YQrOWgCDKxtoW05aQgO05aEInLQEsHacjzGmSiWNMaY605aQNDLRWj7QbVQItyS7CkdtOEwTVTBtEyzpdF1BhTVEUjmKJepl/BbYi0Uy4xIJzA4TPCpLrB7TKgZAi015d3DiJI7X6pwGWw2tTPSQ+4zvO4Z+Nu8ERayyXcSUirUx4liNm026DjwIMa2x3GjAy61MfYNpDUQgSPODqL92/dObxGqkeEdHLB+yrTEEnRTj0qr1wygGMVMqR+bgarorKrZM193XUC5ueAtfXqljzc6KR4KGFs7mxHUwy4QtEIaUxvFiXJAUDdLhk13hcZENlrxA6rx1bda4KBrHJyAHuD0gUbMnUk9ZyznWSqWO7uqAMi12LG5zG6crW4/i83O6ht0uCx4bw67ZAqDfhAEjlI0pJZSDKSUQjFI0rJJWMKQBsjlI0rDlY0pIQBuzhWHKwTGAlgzGEx5F4QYU8cu/XykYSKZ1KTNoPl5yWEVeFz2/KNqVSYAg1wwHSbwX5yWyoqghR45+shXixNT7If3fGYtZagvyNxdkPGMGOWXdlAbvxjQ8efnMiv2NY35RrfCPt6Th+EIAbRTpEUq+yCDTvO24xpEayzrCBzbTVek4HeQPWHpY4HQgjrBv6TL8p8Pei/YAfIgzFKljdbqesEg+YjseLerAeyJXUyXRxLDouR4meNUMfWUezVqC3DeJ9ZY4blDilUnnA1uDKv/AFtC9OyHsNLaNccd7vAPpDrtlx00B8xPLcBy0rgEsiNYXyLLw8ZqOTnK9q6lmpFLHdyYNfK54DrEVLTR7aBbNcNp0m6VMjusY5Ww7aMV8xK1Nr0j0l81v6Q618M3UPEj1iv08fToG5lgmGB6FUHxBjK1N1K3UNnYEX9k9pBkYYSk3Rf0MlUKBVWCvmRkbkdVsr9nv0MtHHkX+Vg3IE9EtdagFRb7wQqN5DZdH3swSNLC0LziLcABQTe2ZzysbkZ5a53vbXWPR6qgXO9rcgqTwNrG19ezWCXFuBdkBHaczfqtqPSG8i9E4Z3nAeMaxjfrtI9KmR3WnC1E6MR3wfO/cWHacMZaCaoAbbwInTXEapJqwUPaCZohVW+Zt74YKBwv3/KTcm6RKI4pk6D5RwoAam/YPnCsSY20NAsbvW0Fv31wRMKVjCslBBERjCFIjWgICtI+IP2Q729TJJEi4j+EPzN6mYtb4r8j8PZWpD3+MCkMB6mZENZz5RfKOt6Rp+EgDhE5HGKVfYTgEREeBEROsZin2/TvRqfkPpMAqz0bba/YVf6behnntEa902YPEBxF+EM6ez3m3vtGUhmO/wBJII/hj+4+GcawjlTdRj1ndm15KYPdw6G3Su3mcvdaY6shYUqa9JyDbrZzZR7xPcqXIt6aKqOhCqFF94aC3UYvIm40VlJIzPMzv1aaF+TFccFPc3zAgW2HXH+2fAqfQzNsf0Dcig+qi94RN8aMw8TLR9nVRrTcf2N62kdqJGoI7xaDaGyBidpV0W4ckDQHOZ5eXeK5wK602uNfaU8e09U1NejcETzvbNHmq4vwb3Gzf9o7FG7snBf0vpBJB36LCxsbFW7ONpKXlnQIuwZe9D12+7eYlks1deq58nEeaeYHYD7paWJFqR6Gm1aTZhhn4esT4lWyF/CVj4MADwkqgljOZlyOLpF4xXZY4ZZco2Uq8OJYpDpFyyuVhY0zl41mmyhR0xhjS8YXgCJowxM0ZvQEEZFxA+yH5m9TJBMFiB9mO9vjMes8V+R+HsrKYhvmYOmIe3qZkQxjbekbb0j7ekVvSQAwxTrCdlX2EdacIl1tfk3Vw6b7FWW4B3b3F9CQRpfLxlNOxTXZmtPorNv5Yet/Tb0nn1EfpM33KQ2w1b8h95EwtJel2J6gTXh8SIFT9AZKK3qbo4KtPxbI/GApkeBNvAa/GFwNTpVD1u/kLL7zGMhe8kdn/W9oIPu071DbgtK27/y5seM90XZgHRqVl7qhP6gZ539C+yrYfEYlhnUPNIf5VG85HYSyj+yepgQ0jPklyQxgnGmIq/3c23/UQL08SHULiAQQxO9RHC1tG7ZZ2ganTXub4QNIpYINiR96i3eHX0vHfWMRxp0m7qjfFZInbybQWQBiC3SwgOZGtI6Gx1tPKvpcwgFam60jSDIBu2UAsCwYjdNtCk9ho6eLepmM+lvZ3OYMVBrSf/i+R/5BJEqGQl+48dveq/8ANSLf8A3qISlr/YvwjcEL1aX8ysn6h6MIXBj2rdnpeRmk9BrUYwJ7UsK6SME9qcPUeYyD4JWHWWdOibSHQSaLC4f2R3CP0atsVlZUmgYNqBl+2GkaqqDVlHeQJu2ibKN6RkdxLisV4G/cGb0ErMT2K3lb1tKtFkyNecnGY/h8yPheMu38o8z8otlx8WJH2Y7zG7jfiHgvzJhsSn2a+MxazxX5HYuyrprD7vqY2msNu+pmRDGC3fSct6Q276TjL6SAAMIoQrFKvsJ6XX2nhKqMhxFBlcEG1Wmcj1ZzzXG0DTdkJB3Ta4zDDgw7CLGVuyx9jS/pr6CSZ255N/oyRht9lPyqf/TVe4fqExtD+G7fyJ7wPlNbytP+mq9w/UJkEqfZD/8ALxslzH4vEsR8Xklh2IO85t7gRJL0zu06NMbz1WVFA1OenizW8IPFJ7Sr+EXb8zZ+74zcfQ9sT6zi3xbC9LDDdp9RqG9iO4bzd7LGrkDdKz1fYeyhhMHToCx5unZiPvOfaqN4sWMtwYLFdBu6FUQ+zKKCfpr3N/1h7QNTpp3P/wBYGRBbRAR0QhsAOiMvE+pkbbeA5/D1qX40YD82q/8AICSqOni36jCrIH2fM7IaZvbOlUB7gSPkJNSmBXNtGDMO4jeHrNNy92LzWOqKBZcVTZk6t/pEd9w3gJnsKLtSbsdD/aCfRh5QdmxO1Z6RXTIeEjpT9qWOIT2R4QNClnOJqPMtDoLSpy5xdanQoNWqlglNN5iC5sLZ2VdZBWlHcrqZOz8QCRY0SNDfQcbx+j7YrL6IGzeVmExNuYp1KtzYE07XN7ffN5Nxu1zRO79XKntKr6XmW+h6ktNQzajeA/yaSNr4qtVqYl62S2tTG4UIuzqBvX9r2eazsNTNfyFNvJeYbFYnEXFKiuQzJc2HuGco8fVxO8VO6pBsRuEkebTR8ndsGnV5rdG5zPOFs771wADwtr5GQeVweoA9HeuaihyhQME+8QXyvmNZHLgiXIDZ/JPE103zWKX0BVVv/wASbTPV8DVw+IprUqVDdmUqxBU2RjwHZNzsPbbUqWHpVWZn5tixcqXJFsmK5XG8BllllKPlfVFSth24862mX+08o2muCyu+QIEPi19gQApDt8z85OxVP2F7vhMWr8F+R+PsqaaQ4T1MfTpyQKXrMaLsibnpGsvpJvNenzg3p+khCGVih2SKVa5JZn9mH7Gl/TT9IkgtIuzf4NL+mn6RJBnXElJyub/TVe4eomLRwEp30Chj4KPlNpyoS+HqAfh9M5h6QvTS+lgT+VALebW8jNWF/tAxy03qOtNAWq1mChRqSxtYeYHiJ9LcktgLgcLToLa6i7sPvVG6Z7uA7AJg/oi5DlD9exK2dv4FM5FFI/iHtIOQ4Anst6nUw62095jboTN3wCxfQbuhEqA6GQ8BhxmGYVNMxoPIyIuFOdnDFRxtZiflKOTsoki6vAVG9tO5v+sirR9imd2mTlzhsbae0V8YzaGFII5pUtx3r558LSOTIki03h1jznN8dY85BUAIWNNV3SdbZgfe049UjNtGlTzcABiLXAtmBlnI8ldkULLSiwtqNT6mHRhI1N1IuN23hl2Q1FgSRb3S1oFGV+kvZfPYXnqYvVwjiqLWuVHTXxHuJnlWGYF3Cm6llq0zw3KoYe4gjwn0KlMWIsLHUcDcWN547ym5NjB4ymFzpOxKD8Ksw3kPcbWPVChuOXo2GKHsjwhsLg2GbKwB4kER9KvTVg1QFgDcAWzPC9+Eu02xTqC261j1gfOcyeOEpNylQzc0uEV1SlYQ+IRalMo6FkZQGFsiPOBxj30hH2iigCxJAANra27TJppKLdgmm6ImF2Xh6QtTolB1Krj0ja2z6DX3kdr2vcVTe1iPQeUkf+TX8LD/AB+cFV21SXpErfS6n4TZ8kPtC9svoiPs6gDcIwOt92oPhI2KooRbeqAdW9UA8vAS1OMRhdWUjruJAr4peDDzELaIiiq4GnvbwZ7gEA845IBtcC57B5Rn1Zd5WLMxU3G87EAkEXsT1EyfWqQO9FMYhBx1jzlpiF9he4ekrFMt8R0V/KPSY9V4L8jMfZDpUpMTD+smbF2camZyQanrPUJeDZKDr8x8pTFppzjuSJLIk6Mw2H9PnI9Sj6TRYjBbuR6pV4mnbyipQceGFSsqGpxQz6xRbRYxWzm+yp/00/SJKvAbMX7Cl/TX0ET1LGxnQU7dFXGkR9pdE36jKD6PsFSq47DU6o3kvfdPRYJvlb5ZjeIy42ljt/EWpMewzJYDHGiaNRekiB+32d0kDvDMJrwdFJH1TTvx6/dwj3mVwfLHDGmjXcllVjuKSLkZ2Ok6/LCjwp12/wAR6vI86XoSsbLjYr02uaSsL2Jvx1A49kjCqt2HNsAwcaAWtvAk9+ZEqm5WIdMO5/M6j5wP/wDTm+WHQd9S/okW8/8ABZY2XgWlzNHpBVtuj73RIG8O4+do/awpMV3gXysNzO1zxzylCeU1ThSpD/I/KcPKPEf/AFDuRvi0Hzv6D8ZoKLWRwt7ljbeBIW4ysOI0yjKi1Puldc96mTcW4WtaZ5tu4g/7gHcifEGD/wDKV/8A5n8N0egk+aX0T4zWFCUYbgOYIByB6NydbcfIScl969vu2vx107tZg/rtQ61an+bD0M6ajcWc97OfUyfNP+CfGjfpXAvcW8p459IXKLnMdurbdw+V+uxJf3geFpe1qQYEDd3iCBvEa+syJ5H1jUrM1Wleo5IALGwyABy6gJFrccbWSSTGw003ykzb4uvl4w2yantMe4eWvw8oXDYbDlAKobe4kMbX7soLaTJRH2K1qzOCAtMA83ZQAxJAtw45zPUZ24yXX2BqUeGmP2JiqlWm1R2BVqtQ0xZQBTViqi41va9znnOVq1yTe/bKnk274fDrRqG5DMwuQWRWNwrG5Ba5OmWfZHYjagzsAR4ef7E5ubWwhJxjybcWkk1b4JNfFEaD0HrKPamK9hjkWysMjdibKLgA5mMxe1r5AA36r6/Cd2Mq1qgqEDdpG4F8jUGnfbXvtDDL8rXDQyeB4o7mX1NObREBJ3VAOQNzxJPfE9Xr9LwVetn2+Ei1QTx9PS80SfJmSDVsQPw5de7eRvrQOgFvIyJW16RvOUrk5ecVLJL0xigieatra3Og+Mv6rDdS+llvbW1s7THUcRvte4N9Bnp2e+aqq/2aflHpGyl/prm+RTjUujS4Pb1EKFVGUAZCwPxk6ntamdCfKYalU/fjIeE2/VOISlu0/aLbxAe4VRf8VuyasWpyOL64M0sUbPQ8VjabLa50yNpmsXWv5QhxHp85DxD+kz5czycstCCiRXbOKCZs4pnY0yOzqwXCU2/DzIy/mChh+rxMdXxCN1jqMdSwJp4SqjXyQkG1s6XtD9PvmafaIvYdeZOlu4CbMkJ3+0tBx28l5Uw28P4YqKcsgHGfAjUeM4eQq1lJ3ThvZIDXuuYtnSJ7tCso8TtV6al6RvY7txvKbkEqCL3F7HylfU5RYrFnmqrHcemyBRdQHzNMk6klgozOhMvgx5PK6/3BklGqSNVycoNh1OHerSqmlo1N94brFiAbgFSLHI8CJeK0885IMaG+WHS3bC/AX+c1C7VbgvuJl8uWKk02LUGX6mEVpQLjax0U+VvWEQYhuBH77Il6iJb42XwadNSU6bOxDam3iYZdh1NWbIZ6dWcr+o+kTYvssMJtCkxsTY3t3+6Wain3+MwuMwpuWpHdY57p6J7j9396SNhttPSbdNweIP70mXJHOupWbsccUukeill4ZdoyPmICvUJ0Yn82cz+E26rZE59mY9JPXE30nPytvzs0xil0SKuJFrVUBHmvkdJEOFptfmqhQnO29vD/ABOY8CI41oCoitwF+zKUUi9MHVfE081Icdhsf8Wy98ZS5SgELVVkOl2G7f4HwMRLr0ST2GBxGLUjdqJcHUWBHkYyNP1/QePZaGolQXVvI/CRsRgywsGHeQR6TN1aNIG9Ko9LsGa/4nTwtJNPHYhB0RVX8SNn37jG48zLfBXMX/fH/RLouGw4QboQOSPaZhvX7lucvCOpbSK5dXDIWHcBlKujyjU5EENxBureTSQ+0kYZqG7wJV45ryQW0+WTBta5zAI/fEQr4wSmWpTJ6O73H5yzw+FRlua1hwsqhh1jO9++0bCE26i6/IrJ8cVcl/wPp4+mSV4jXLIeMdtDFBKLupGlh3sQo9YMYHDqxYNV3mNyQ17nuYWEFicRTtusgdb3zAB8bTWoO1yYXKN8Iq9l1rMvfNjWxhFOjbMEC510W9hfjKTZGBwlRUqMXTeUNuqfZF89Tc37j4TTUsJQ3QqsbCwtvE6fmm3T4dsrlVf+mfPkUujj4lXRfZCuNSAAGHaoyB7pQ7HcNiaj9roD2BuHv8pfUMEyb1iKl813rXHUt1tlKjCYCrTdbUm3RlfeXje7E9ed9I3LjTlJx9oRF8Ky5Fb0+cY9X0hVwt+sd4y84DG0ubF3ZFFtSwUf8rTC8U16G7kR2eKVX/l6RzWopHWGBGWRzii2mXMXtXlFUFF6NnDFCd0n2U5w2e3Ho++8q8Ku8VUm17AnW2Wto7HOXs5Ny6gnK2p3j7yZ3ZgvXpjX2tOvIzsdIz36LDB7PydTmGHvU7yn1H9xk/A7CF75XBBBlumAU6i46uEnUlAInMeRs0gcHsdQLkAnjYWHbYcBLSlgkHATtClJNOlBsbKNjQqKLmwA4mwFu+Rm29hVNuepFvwqwZvJbmS8RglqIyOAysCpB0IOonmPOPsrFNSqEnD1DvK3ZoGHWw0Ydx6ppwaeM3UnQuc6PQhykpHoJWfuo1F8jUCiMqbdqMpC4dluCL1KlNdePsb8pRtmmyKytvBhcWBuR3SDidoM2g3R25ny0nQjoMS+2U3yYd66725vIXChiqsGsNO/UdXrA4imrizi44dY7jwmZ2lg7tvqxDrmGvmIfZm3rnm69lfQNor/ACMVn0zjzHoZDJ9knEYWpTzRi6D/ACXvHHwj8FtYjQnxk0PIuLwKVM+g/wCIaHvXjME8cZdo6GPP6kXGH2nfpG3vkj64vXMVV36J9tcuDDNTGUNpNc53EzS0N8o2wW7pm0qY8cPUyNV2muhtM1UxV+ME9W/GSOjXsZ8X2XOIx9Pggv8AvhK9NqEN1A/u8gu+cDVmqGCK4LqMUWm0MYSCDqMwerqIjdlY0tl8dDIb1d72cr2FvLSQcJU3Kh77+MusKcGijaTS+zTjEHj++2WOzcXdirHt90ztfGoCc/Kcwm0lFQG+WV4j4W1dFZJSi0bnn0HAn3TK8pNvul+b3VzyO6GPm15a4muApN+Ew3KHGK2QYE9mcZpobprg4+R7Ys3ew8R9hS/IvpLFa3USPGZ3YdYcxT/IvpLJW7Y58Niy5pbQddGkyjygca5+/wD9zPqe2EhUqKtFJym5eYmpUZKT8yilk9jItYkXLG5HhaY/G413N3ZnPWzFj5mLaLfa1f6r/qMgu01xgULrZtX7NfH9RigdnH7NfH1M5Ms4/uYxPgmAWFuqH2M3+ppfmJ8lMOuwKzdOqo7FF/gJNwuwVpsHLuxW54ARkskULUGamnV+El4fO0qqTH3SxwRnNirY59GgoJlJG5AYVshJamboxENjCsouV3JlcdQKE7rrdqbdTW4/ynjNBOqJZKnaAeDbCxbUKjYasNxgxUA6q181J6jw/wDc0Ly1+lXkpziHF0V+0Qfagaug0ftZfTumQ5P7V51dx+mo1/EOvvnRx5NyKJ06LGqt5VbQwQcaS6aRqixjLFRgNrvQO5WuycG1K/MTS06wYAqQQdCNDKHF4Te1lZQr1MM3s+0h1U6eHUZizadPmJeORx76NrfKxsQdQcwZQ7ToIjDcFr6i95PwG0UqrdT3g6jvEFj8Nv2ztac7mEqfB0NPkqSd8FZvTnPSbT2eBqSfdOVKtGnqyg+F/LWX3p8JWbJ6yK6RGRS2g8baeMlpghxzPukKtygpjoKze4fOV9fb9VuiAvhc+Z+UusWWXSow5denxf8ARdVsGDIdbmV6dTPvufICUlWpVfpMx8TbygzRtqbfvqj4adruX9GV6qa8VRc/X6Q6FNnPad0fvwj0xFdugiUx1hQT5m/pKzA47dIBXeHWOl5cZsMBSDKGsRfgRY+Iis7WL1/fJeGV5P8AJlHV2PVqZ1KhfvJNvCNPJ3vmypUx1QxS8y/rcnoPww+ih2YWpIquOiLXHUNJb0MSp4yQcGDI1XZ8r89u2TYvRKS0MBKjdZdD4HOFXHEdIeIjFkTA4swe2Mq1X+o36jIBaWO0KbVK1TdUn224dpjqOxiekbdg+c6SyRilbM8oyfQDC4qygW6+PaYpZrskW09Yol5cTY2MWkbq8bVOR7jORtXQzIWDUW0lhgGlZSbSTcK+f764ldkNHhHyljTeUmFqWMsqVSbIsTJEwmOECGj1aMKBDmJ4V9IHJ44LE79L2aVQ71O2W433k8OHYZ7iTKzb+yKeKpNTqDJgQGsLqeDDtGUvGe1gas8n2LtDnaftEFxk1vcbSc0ymMw1XAYlkbpIbcQKiHQjsIt4901OFxC1EDqcj7jxBm1O0CLvhg3pyFiMKDwvLNlgzTkLmYq4Z6Tb9O4I/du2GxG3algBu345HXxlxiQqj2iAO0gSnxWPojQFj2Cw8zEzxRk7aBu29OiBUxNapqzd2g8hGpgTxkilVq1P4VPxAvbxOUnUuTlZ86rhezpHyGQlJZIY+G0gKO7pNlSyoupuez5xU6pOSU7nxPuE1WF5N0VzILn+Y/AS1pYZVFlUL3C0yz18F4qx0cE326MjQ2NiKnSIpjty9w+MscLyZpr0yXPkvumh3Y4U5knrckunX4GxwQXfJDwuz0Tooo7hn5ydTSPSnD01mZtydsbwujipHaRxWcI8YKIPR50GMSO3YQCZAeEE+FBhb2nSZCFXWwnZAHDCWjNGFRBuaCV31SKWNood7IOEbW0PdFFNok7S0El0df32RRRPsJZ4Y5j98JbUIoppiKkSafw+EKsUUchbEYwxRSEPMPpiQf6Y2F/tBfjYbpAv1ZnzmX5IsftRfL2TbtzziimzD4i35miOkrduVCtMkEg9htFFGsu+jHMxJuTc9Zl1yXoqzneUNpqAfWKKZ9S6xSF4fNG3KgAWFpwRRTzx1BcYTjFFIQ6k7T1iikIHUZQsUUugHBpEYopAHTHLFFIQ48FUiigIgbzixRSoTjCKKKAJ/9k="/>
          <p:cNvSpPr>
            <a:spLocks noChangeAspect="1" noChangeArrowheads="1"/>
          </p:cNvSpPr>
          <p:nvPr/>
        </p:nvSpPr>
        <p:spPr bwMode="auto">
          <a:xfrm>
            <a:off x="155575" y="-2795588"/>
            <a:ext cx="7772400" cy="58293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16832"/>
            <a:ext cx="6058906" cy="4039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2763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18864" y="274638"/>
            <a:ext cx="8229600" cy="1143000"/>
          </a:xfrm>
        </p:spPr>
        <p:txBody>
          <a:bodyPr/>
          <a:lstStyle/>
          <a:p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人民币 </a:t>
            </a: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</a:t>
            </a:r>
            <a:r>
              <a:rPr lang="cs-CZ" dirty="0" err="1" smtClean="0"/>
              <a:t>énmínbì</a:t>
            </a: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cs-CZ" altLang="cs-CZ" dirty="0">
              <a:solidFill>
                <a:schemeClr val="tx1"/>
              </a:solidFill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endParaRPr lang="cs-CZ" altLang="cs-C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56792"/>
            <a:ext cx="4747887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3910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差不多 </a:t>
            </a: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cs-CZ" dirty="0" err="1" smtClean="0"/>
              <a:t>chābùduō</a:t>
            </a: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cs-CZ" altLang="cs-CZ" dirty="0">
              <a:solidFill>
                <a:schemeClr val="tx1"/>
              </a:solidFill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80" y="1714488"/>
            <a:ext cx="8229600" cy="4525963"/>
          </a:xfrm>
        </p:spPr>
        <p:txBody>
          <a:bodyPr/>
          <a:lstStyle/>
          <a:p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我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和妹妹差不多高。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回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头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见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」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等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会儿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见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」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的意思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差不多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cs-CZ" altLang="cs-CZ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3643314"/>
            <a:ext cx="2499742" cy="2499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973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费 </a:t>
            </a: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cs-CZ" dirty="0" err="1"/>
              <a:t>fèi</a:t>
            </a: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cs-CZ" altLang="cs-CZ" dirty="0">
              <a:solidFill>
                <a:schemeClr val="tx1"/>
              </a:solidFill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endParaRPr lang="cs-CZ" altLang="cs-CZ"/>
          </a:p>
        </p:txBody>
      </p:sp>
      <p:pic>
        <p:nvPicPr>
          <p:cNvPr id="3074" name="Picture 2" descr="http://img3.douban.com/lpic/o3524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4310844" cy="28738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http://media.chinaworker.info/2014/07/China-stud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1785926"/>
            <a:ext cx="7615724" cy="5072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5673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押金 </a:t>
            </a: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cs-CZ" dirty="0" err="1" smtClean="0"/>
              <a:t>yājīn</a:t>
            </a: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cs-CZ" altLang="cs-CZ" dirty="0">
              <a:solidFill>
                <a:schemeClr val="tx1"/>
              </a:solidFill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endParaRPr lang="cs-CZ" altLang="cs-CZ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2850862" cy="273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1028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当</a:t>
            </a: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cs-CZ" dirty="0" err="1"/>
              <a:t>dāng</a:t>
            </a: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cs-CZ" altLang="cs-CZ" dirty="0">
              <a:solidFill>
                <a:schemeClr val="tx1"/>
              </a:solidFill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endParaRPr lang="cs-CZ" altLang="cs-CZ"/>
          </a:p>
        </p:txBody>
      </p:sp>
      <p:pic>
        <p:nvPicPr>
          <p:cNvPr id="15362" name="Picture 2" descr="https://encrypted-tbn3.gstatic.com/images?q=tbn:ANd9GcRsk9MnrOmNy6DwC8HRgZYTesR6iU_TR2JR-TqrWeOw8g0aXwoba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000240"/>
            <a:ext cx="1571626" cy="1634491"/>
          </a:xfrm>
          <a:prstGeom prst="rect">
            <a:avLst/>
          </a:prstGeom>
          <a:noFill/>
        </p:spPr>
      </p:pic>
      <p:sp>
        <p:nvSpPr>
          <p:cNvPr id="15364" name="AutoShape 4" descr="data:image/jpeg;base64,/9j/4AAQSkZJRgABAQAAAQABAAD/2wCEAAkGBhMSERUUEhQVFRQUFBgXFhUXFRQUFRcWFRUVFBQUFBcXHCYeFxkjGRQVHy8gIycpLCwsFR4xNTAqNSYrLCkBCQoKDgwOGg8PGikcHCQpKSksLCw0KSkqLCksLC8vLCksLCwsLDUqLSkpKSwpLCkpKSwpKSwsLCkqKSwsKSwpLP/AABEIAMAAnwMBIgACEQEDEQH/xAAbAAABBQEBAAAAAAAAAAAAAAAEAQIDBQYHAP/EAEcQAAEDAgQDBQMGCQwDAQAAAAECAxEAIQQFEjFBUWEGEyJxkQcygSNCobHB0hQVUmSSk7LR8Bc0Q1NUYmNyc4Ki4RYk8TP/xAAaAQADAQEBAQAAAAAAAAAAAAAAAQIDBAUG/8QALREAAgIBAwEGBQUBAAAAAAAAAAECEQMSITFBIlFhgdHwIzJxkbEEQqHB4RP/2gAMAwEAAhEDEQA/ABHW6jYxKm1SKLU1QzjVfQJnzTVcGwyjNw4mDvVibXFYTDOFBkVqsqzcLEKrCcK4OrHkvZmmyzMjsavkKmsbcXFXWU5hIg1x5IdUd+OfRlzXqQGnhNcx0Gb7SNWms6wu9b7H5Sl1JBJHUU3BZKy17iBPFRuTXRDOoxo5p/p3KVmcYwThKRpN9pED1q4wuGcQYKY+mrgrApCaylmcuhtHAo9SMLgUqnQN7UhIm1IpAII51lZtQodSdiKWKFS2E20jjB4xxHSqlnAFBlDzkInwmwg7AnY3poll9qpZrL4rtYtgKU4jU2jdUgHgLDn0q2yntHhsSJacBP5Jsr0q3F1dEqSuizikNOimk1BRximqaqVKador2jwmgZCKe2kpMiiEtU7u6ZDRc5ZmeoAK3qzBIMprJJVBEb10Ts/lCkoC3R4twjlynrXNmahuduDVk2LbLmzoBVxExRkVH3lIVV5bdnqpUiQqFRF2kK6apQgzSYxrsD696QquOR4VEtdotQbWKPD+PKosqixbWBMm4NNU+B8KHUsEA9Z/cKiceO8b+Z2qrFRM+skWv5i0caqsY/psJ+w+Q40cw8opVIn8mq3EpcJ0FF/y54HgBzo1UFGezTG6W1D3lavCNNtQG59bVmy4hCAbiFBMjwaFLuVAje9dDcZRpgBIKYiSIniD1rJ5xlqVpKYAOrY+6I3VHO9dOLJRz5cdk2XdusRh3A2qXmz7oPvxyB6VuMr7WYd+2ru18UL8JHPoa5aFltekqBIEgKMTOwC+A6UuHxqnFFD6Aki6BEADiAeP/wBrqlijNWtjlWSUHTCkN1KG6k7singV1WcVEaUVHinkoHWpH3gkW3oPKMOl7EtoWoHUr3d5CbqnpArOeVR5NIYnPg1PYfIdUYl0W/oknaP6w/ZW3Uv1quybFhbUgBKQohAmfADbb6qNSbz6V5mSTlK2erihGEaQ9KqRS6Y8eG3WmqcgdazNh5WTflSo8QjnxoYqM2qRlJKo4CpGRYlBiOPPyoNKCkiedxy61YvepHW1VS1pKzq5cKhrcaDH3UlRgSCPp51EnwyekfDrTWccPd57EXV5VIhaj4QkFRB33p8gDoxiovbTXk4oEmdoF9/OpBh1E6CoCRefpvQWJwhCtIM33HGfsp8CIiSQtaUQknbcyDBVfY1V4jQZMEzaT+V1rQoV3e9wBe8A+XWq7F4dClhZ92/g2k7zPGrWxL3M1jsK2leqAoH3km4EbDyoZGAWEFR0hIM92oSkAmARO1zWtYy1IRri2+kx6UG+13gKFXG+kfRNb48rRhPEmBupCRJIHnWYzntow0dIOtXJN6y2OxmKxRl1RbQfmixipsuwjTXzZ6m5qcn6x8RHD9HFfNuLiM2xeJ9xIbQeJ3rVezjIu7eedWsqWMMsA7xrsSBQDawRatL2FfAxJQf6VtSR/mFxP01yKbc02dkoJQaRsOzWF7thDYJPdjTJi8meGxvxo7Ps0GFYW8QVBABjYkkgAT5msbgMjGKzB1jEqWUtMhQ0qKJJUm5i0wr6q0H8mGD/AMY9C6oj413yUE7k/E4FKbTUV4c/4CjM8zUNQwSIIBHyw43FEZJny3VutvNd06yU6gFawdQJEcjb6a14FZnHezvCuurdX3utxWpUOKAnyFZ6oStNV9L9SnHJGmnf1r0LAriOAj43qN7FpaSVuEISgSpRsANhPrVZ/Jhg+b365VZLMMJ3beZYdClFtnuigKUVEXlUE8+XSnDFGT2f8eITyzit139fCy+V2uXiHu7y9tD0I1rK1FsDxaSkAwTw9aDe7SOMPhvHoQzKNaShWsRqKYtN5Sa2WTspUhh1CUgKYvAA95KDeOqabnrSENvvKCTGHgSAbo70iJ2usUdhvTp9ffkL4latXp78zHDtpg9eoLMjbwKg/CLUXg86x76Q8zgkFCxKT3oBIuLi17VsszxLbDSnFIkJiyUgqJUoJAA4mVCkyvMA8knunWoMaXEaCbAyByvUrQlaj9/8op626cvsvWzF4btu20XGsagsuoOwPeBWoTMgWi3rROW58xiVfJrlSBMXSd7HqKvsbnqULUk4XELg+8lkKSeqTN6yrGKGKzNTjSFIS0x3awtOgpXqUYIHQ1bhGSbqtu/YhTlGSV3v3b+/IvU4n3rKPKBMHkRQ+Mw6ifEABw/jzooN6D71jcnnPFPOosfiotuI3jT/AAa56OoEdaWbKUBFzyqL8FCFSk8Lc+s9KjxjgUokAgECfOhsFiVSo7pSPjvAFNNIXJyd7GCYM9KLGHkA0zuQTUnfHauROzqyJRdInwbukwdqusE8pC0uIPiSoFJ6/wAWqgINWrGK+TAFzVJGab4OgdlsYl3Nn3EWCsI2SOSpb1D1o/2on/0RePlm5vFpM3rOezGfw57Vv+Dj9tFdBz7D4ZbUYrR3WoH5RWlOr5t5F69DVU4y8F+Dg03CcfF/k57/AOPYC57+B1xKZ/aoLMMowaWXFoeOpKCUD8ICiVDoDJrWfifJfzX9aPvV78T5L+afrR96tVkd3cvfmZPGqqol92WP/pYf/RR+yK572geUhzNSneWUz0VKT6gx8a6fgUNpbQGo7sJARpMp08IPEVz5SUqx2YJWnU2pTQWDtGkkAnhes8Ulcpe+UaZYtxjFe9ma7s3kf4OhADzy0BsANrKChMwfDCQfU1F2tybvmXCXnUpDSpbSUBCiiVgqlJO4GxG1U3svyxAQ++hOlDrpS0CZPdtzFzcySf0af7UciL2HS8kSpgknq2qNXoQD8DRXxavzC/g3XkaXP8ItxhSWtOuUKSFEhMocQuCR/lp2UrxBSfwlLaVT4Q2pShpgb6uMzTe0Dq0sHul6FqW2hK4CtPePIROk2NlG1eyfBvNoIff79RVIV3YagQBpgEze89ax/Z0/s2/f7onwqndbneBAQCO7KSSopi+sHYzyrD4VK2MyxLSwPl/l0kXgSpMK+mtvh2VoU4pbmpKlShOkJDaQLifnXkya57hH1YjFv4pSpbC1MtKsBoSdRjnvHxrTHxL6ET5j33/Bd4lSk6SEQJm97jkKCzF/UQTcj06WolzH640mRJiBJ8oFOOFTp8SUpJElSydU/wB1I4VGhmupAacQXClMRvfe8WirBzAlDYCESsmTpE8DufjTsAllAChK42JsJ5gVS9oO2KwsoQQkJiY570qS5HbZz44LSJPGoCi9XSmyra9HZfkwsYkmuRI6J7lVluSlShqsk1psL2XCCDEirHBZcbSNqv8AD4WU+VapIyKbsg3pzV8fmqPrbqx9qX8yE/17W+253qpweatYXNXlvrDaVYZASVTBMo2gdD6Ve43tfljydDrzK0yDpUFESNjEV21JSjJJvZfg4m4uMotpO3z9SjbZysbjCn4/90FnzWVnDu90llLoQdGhXzhtxvV1+MMk/Nv0D92vfjDJPzb9A/dq05J32iJaWq7Boeyv8yw/+ij9kVzntLiXUPZkW1QlSmUL5kKBFuXGtq97QcA2jwvJVAhKG0qJtYACABWZT2WfxbOIeUO7cxTgWlB+alH/AOYWNxYn6KnH2G5TVJ+pWTtpRg7av8G5ygNMJawqD4ks6gOOkEAqVylSvr5VSdqe0YQ8vCLsMRhFd2r/ABVl5sJV0VCQOo61U9lEutZo8cWtPeKw4JMwkSpGlKZiwAip85LK86w6lqTobwxc1ahpBQt0gk7WJB9KSglPffa/7G5tw223o2WaYNDzZacJCVkDwqKFSDrGlQuDKZ+FB4RjD4JOkvFIWSod8+VEwADpLipjbbnWU/8AOEP5kxCgjCt95DijpSteiCq+wEwJ5k+VxnzWW4woL77R7vUEw+Ee9pJmDf3RUf8AOUaUrrnYr/pGVyjVrbcmf7M4PGFa+9ccCj4gjErLcwLaUq0i0WrD4Z1vC4jFM6Sptt0BtKlKUEiDO5vwraZVjMtwLSktPtBJVqPyveKJgC1ydgLVznEul9999IIS66VJBF9IsDWilKMZc10snTFzjxe919PUt3+1TkQjwjkBH1VFlyHMQrUsw2De/vdBTMryBbpkghA4kb9B++tQ3h9ICQAANhG1c7mdSXcDuuBCSomyRNuQ4Vi1t61FWlRJJJ+NbTMMGXE6AvTJlUCTHAev1VU47J0NpmVK56j+6oeRItY3IiynAJbb3kmtFgcP4QYpuXZYlIgiauWcPHhERULZFylbsFbNxVik8Kkbw6RMi9OC44UEDHMubcA1ttrI21oSuPLUDUIyHD/2dn9S392rBsyKTXeDV6midKfQE/EOGj+bsfqWvu0w5Jhv7Ox+pa+7R6V3ivaN6Nb7xaI9wHh8tZQqUNNJPNLaEn1SAaNSqNqQNcqRVS2+pSSXBWZ12aYxKgp5sLUBAMkGN4sdrn1qrV2GwVh3A3n3lX6b7VqCmaYoXq1kmlSbJeODdtIqnuz+GUkIWygpA8IiAPKq1zsphOGHR9P760jo1cKYMOY2tUqclw2Nwi+UjMI7PYYHw4dueon66sGclB3AA5AR/Aq3bwYFzvXlChtvl2NKMeFQOUgCOW1A40hCSrpJqxWkwaz2a4kE6NwDfqeVJsdAWUYsuFajuTtyHAelezhRKLc6RhOhQIEJNGYjDFxNqycdqOiEknZbYTCxVim9qHbdBPlRMEDVFq0MB8mIG9KL2IpEpJE04tnjQA8bU0b0gXAvThNAhyd6eqmg86auTtTAcXIqRYGmeJoVM8anvFqSYMQi1R90TepkoPGpNMU6AgSjnTgeVSJTzpAmgCNRmo1pE1K4Iod1YAvQADmmLCEwDc/xNUBsNqtX29RkwaBxQj7KRSK5zDlUEGAOFXmCdSlrcVUoVKTTsKZBTHGapbCZoQ0QJix40YhYgAkxwFQNFenTePKnN4RQ4WNQBMXI8qUrJ409GH5xUqGANqYEQc4RSpqYNilTA4UUIjg8qUNE8YqYmaQKp0IZ3YtUqjypk08GgBoJIpZpAIr2mmA2b0hNOIqJxyBSGK5YVVYkEz1+qiwSqZNQkQLm300hgS0QLUE62FRPxopW9tqhUokERagZXLSlJNOy7EAL+FNxGHQQRqhXGq4KCFAA7C9O6HVnRlJEWpVKMQaRKop8yKDMbpp4VXimkigYoNKtQr0CnEUAM1U8ppJpaBCRThSC1LTAWbU2mrWKhXiaTYEjr1rUMtwEWpoVrpe6tI4UrsqhnfRvQ+ISTfeicSzqFt6iCiRpNo40gAn0C1/hUD6zP92PpoosiOZ60HiFxvAA4mwpjK43VJHGsj2hzQ94dCoAsSL/AAHOpc/7XRqaZuTur7ByHWq7IMjU8uVmVGfICOFKnLZF6lDdnbGQDNTJ5UOhVOFzamZE8UpMWqNpV6kWfjTA8u5rwE01NKVRQA8JpNVMS5FIcQJtRYUPcVaab3tQPO+nWkDu4mlY6HutyLnjTXGo22pEJMDlTi5aN6BC6AAAN6iCb3+NSIFpnakURz35XNAyJx+wA2qJ2/pQua5yzh0EvOJSBw3V8B++ub557V1OS3gkm9i5Y+qjYfClZSibbNc8ZwsqdVt80HxH91c6z/tg7i1aUDQ1wA4+fP6qpE4Zx463llZnczHwBo5DYFh/2auONvklzUeOR+W5ffmSbnnWwwXghDJlR95QHIbJ6VXdnMGkuDXYRWhwrUqKWR/u6V0RSRg22zU4bGJJsoeRt9dFlE3FULjCBuY8yKCXmnd+4tR5BJ+02rm0y7je495rQiOlPJjb1rA4nttjBYITH94BR/41Ev2hOizmHB6pKh/1UN10ZWm+qOgId8UC5pEYkz5Vz8e0xE+Jl3/aofTNEt+0zDDdt7/jS1D0M2JMyZp7K7/CsQr2m4UEwh6ONk1E57UWPmsOk8JKR9VLUGhm8xDcxxpqJG9YD+VJUEIwpPLUpX2UK57RMcr3UNoH+TV9JphpfejqTTsggA0Nice02JcWhsD8pQB9N65Jjc9xzpJU+q/AK0J9BVM7l7y7qd0k8UplX6Sr1XbfCFUFy/sdQzT2j4RlKiNTn/BHnqV9lYTOvatiXSpOETANiU+EAdXDdXwFUw7PtzKpWr8pxWsz0G1FjDAeXSwqlik/mZLyRXyooF4J19U4hxTh/IBIT/uO6qtsNl6UASBbZIsKKgDYVGTNbRgkYym2ItVFYPDcTSYfCnjvV/lOTKcIAFaED8py9TigE+tb3L8AllMDfiaZluWJZTA34mi5qG7LSP/Z"/>
          <p:cNvSpPr>
            <a:spLocks noChangeAspect="1" noChangeArrowheads="1"/>
          </p:cNvSpPr>
          <p:nvPr/>
        </p:nvSpPr>
        <p:spPr bwMode="auto">
          <a:xfrm>
            <a:off x="155575" y="-1096963"/>
            <a:ext cx="1895475" cy="2286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5366" name="AutoShape 6" descr="data:image/jpeg;base64,/9j/4AAQSkZJRgABAQAAAQABAAD/2wCEAAkGBhMSERUUEhQVFRQUFBgXFhUXFRQUFRcWFRUVFBQUFBcXHCYeFxkjGRQVHy8gIycpLCwsFR4xNTAqNSYrLCkBCQoKDgwOGg8PGikcHCQpKSksLCw0KSkqLCksLC8vLCksLCwsLDUqLSkpKSwpLCkpKSwpKSwsLCkqKSwsKSwpLP/AABEIAMAAnwMBIgACEQEDEQH/xAAbAAABBQEBAAAAAAAAAAAAAAAEAQIDBQYHAP/EAEcQAAEDAgQDBQMGCQwDAQAAAAECAxEAIQQFEjFBUWEGEyJxkQcygSNCobHB0hQVUmSSk7LR8Bc0Q1NUYmNyc4Ki4RYk8TP/xAAaAQADAQEBAQAAAAAAAAAAAAAAAQIDBAUG/8QALREAAgIBAwEGBQUBAAAAAAAAAAECEQMSITFBIlFhgdHwIzJxkbEEQqHB4RP/2gAMAwEAAhEDEQA/ABHW6jYxKm1SKLU1QzjVfQJnzTVcGwyjNw4mDvVibXFYTDOFBkVqsqzcLEKrCcK4OrHkvZmmyzMjsavkKmsbcXFXWU5hIg1x5IdUd+OfRlzXqQGnhNcx0Gb7SNWms6wu9b7H5Sl1JBJHUU3BZKy17iBPFRuTXRDOoxo5p/p3KVmcYwThKRpN9pED1q4wuGcQYKY+mrgrApCaylmcuhtHAo9SMLgUqnQN7UhIm1IpAII51lZtQodSdiKWKFS2E20jjB4xxHSqlnAFBlDzkInwmwg7AnY3poll9qpZrL4rtYtgKU4jU2jdUgHgLDn0q2yntHhsSJacBP5Jsr0q3F1dEqSuizikNOimk1BRximqaqVKador2jwmgZCKe2kpMiiEtU7u6ZDRc5ZmeoAK3qzBIMprJJVBEb10Ts/lCkoC3R4twjlynrXNmahuduDVk2LbLmzoBVxExRkVH3lIVV5bdnqpUiQqFRF2kK6apQgzSYxrsD696QquOR4VEtdotQbWKPD+PKosqixbWBMm4NNU+B8KHUsEA9Z/cKiceO8b+Z2qrFRM+skWv5i0caqsY/psJ+w+Q40cw8opVIn8mq3EpcJ0FF/y54HgBzo1UFGezTG6W1D3lavCNNtQG59bVmy4hCAbiFBMjwaFLuVAje9dDcZRpgBIKYiSIniD1rJ5xlqVpKYAOrY+6I3VHO9dOLJRz5cdk2XdusRh3A2qXmz7oPvxyB6VuMr7WYd+2ru18UL8JHPoa5aFltekqBIEgKMTOwC+A6UuHxqnFFD6Aki6BEADiAeP/wBrqlijNWtjlWSUHTCkN1KG6k7singV1WcVEaUVHinkoHWpH3gkW3oPKMOl7EtoWoHUr3d5CbqnpArOeVR5NIYnPg1PYfIdUYl0W/oknaP6w/ZW3Uv1quybFhbUgBKQohAmfADbb6qNSbz6V5mSTlK2erihGEaQ9KqRS6Y8eG3WmqcgdazNh5WTflSo8QjnxoYqM2qRlJKo4CpGRYlBiOPPyoNKCkiedxy61YvepHW1VS1pKzq5cKhrcaDH3UlRgSCPp51EnwyekfDrTWccPd57EXV5VIhaj4QkFRB33p8gDoxiovbTXk4oEmdoF9/OpBh1E6CoCRefpvQWJwhCtIM33HGfsp8CIiSQtaUQknbcyDBVfY1V4jQZMEzaT+V1rQoV3e9wBe8A+XWq7F4dClhZ92/g2k7zPGrWxL3M1jsK2leqAoH3km4EbDyoZGAWEFR0hIM92oSkAmARO1zWtYy1IRri2+kx6UG+13gKFXG+kfRNb48rRhPEmBupCRJIHnWYzntow0dIOtXJN6y2OxmKxRl1RbQfmixipsuwjTXzZ6m5qcn6x8RHD9HFfNuLiM2xeJ9xIbQeJ3rVezjIu7eedWsqWMMsA7xrsSBQDawRatL2FfAxJQf6VtSR/mFxP01yKbc02dkoJQaRsOzWF7thDYJPdjTJi8meGxvxo7Ps0GFYW8QVBABjYkkgAT5msbgMjGKzB1jEqWUtMhQ0qKJJUm5i0wr6q0H8mGD/AMY9C6oj413yUE7k/E4FKbTUV4c/4CjM8zUNQwSIIBHyw43FEZJny3VutvNd06yU6gFawdQJEcjb6a14FZnHezvCuurdX3utxWpUOKAnyFZ6oStNV9L9SnHJGmnf1r0LAriOAj43qN7FpaSVuEISgSpRsANhPrVZ/Jhg+b365VZLMMJ3beZYdClFtnuigKUVEXlUE8+XSnDFGT2f8eITyzit139fCy+V2uXiHu7y9tD0I1rK1FsDxaSkAwTw9aDe7SOMPhvHoQzKNaShWsRqKYtN5Sa2WTspUhh1CUgKYvAA95KDeOqabnrSENvvKCTGHgSAbo70iJ2usUdhvTp9ffkL4latXp78zHDtpg9eoLMjbwKg/CLUXg86x76Q8zgkFCxKT3oBIuLi17VsszxLbDSnFIkJiyUgqJUoJAA4mVCkyvMA8knunWoMaXEaCbAyByvUrQlaj9/8op626cvsvWzF4btu20XGsagsuoOwPeBWoTMgWi3rROW58xiVfJrlSBMXSd7HqKvsbnqULUk4XELg+8lkKSeqTN6yrGKGKzNTjSFIS0x3awtOgpXqUYIHQ1bhGSbqtu/YhTlGSV3v3b+/IvU4n3rKPKBMHkRQ+Mw6ifEABw/jzooN6D71jcnnPFPOosfiotuI3jT/AAa56OoEdaWbKUBFzyqL8FCFSk8Lc+s9KjxjgUokAgECfOhsFiVSo7pSPjvAFNNIXJyd7GCYM9KLGHkA0zuQTUnfHauROzqyJRdInwbukwdqusE8pC0uIPiSoFJ6/wAWqgINWrGK+TAFzVJGab4OgdlsYl3Nn3EWCsI2SOSpb1D1o/2on/0RePlm5vFpM3rOezGfw57Vv+Dj9tFdBz7D4ZbUYrR3WoH5RWlOr5t5F69DVU4y8F+Dg03CcfF/k57/AOPYC57+B1xKZ/aoLMMowaWXFoeOpKCUD8ICiVDoDJrWfifJfzX9aPvV78T5L+afrR96tVkd3cvfmZPGqqol92WP/pYf/RR+yK572geUhzNSneWUz0VKT6gx8a6fgUNpbQGo7sJARpMp08IPEVz5SUqx2YJWnU2pTQWDtGkkAnhes8Ulcpe+UaZYtxjFe9ma7s3kf4OhADzy0BsANrKChMwfDCQfU1F2tybvmXCXnUpDSpbSUBCiiVgqlJO4GxG1U3svyxAQ++hOlDrpS0CZPdtzFzcySf0af7UciL2HS8kSpgknq2qNXoQD8DRXxavzC/g3XkaXP8ItxhSWtOuUKSFEhMocQuCR/lp2UrxBSfwlLaVT4Q2pShpgb6uMzTe0Dq0sHul6FqW2hK4CtPePIROk2NlG1eyfBvNoIff79RVIV3YagQBpgEze89ax/Z0/s2/f7onwqndbneBAQCO7KSSopi+sHYzyrD4VK2MyxLSwPl/l0kXgSpMK+mtvh2VoU4pbmpKlShOkJDaQLifnXkya57hH1YjFv4pSpbC1MtKsBoSdRjnvHxrTHxL6ET5j33/Bd4lSk6SEQJm97jkKCzF/UQTcj06WolzH640mRJiBJ8oFOOFTp8SUpJElSydU/wB1I4VGhmupAacQXClMRvfe8WirBzAlDYCESsmTpE8DufjTsAllAChK42JsJ5gVS9oO2KwsoQQkJiY570qS5HbZz44LSJPGoCi9XSmyra9HZfkwsYkmuRI6J7lVluSlShqsk1psL2XCCDEirHBZcbSNqv8AD4WU+VapIyKbsg3pzV8fmqPrbqx9qX8yE/17W+253qpweatYXNXlvrDaVYZASVTBMo2gdD6Ve43tfljydDrzK0yDpUFESNjEV21JSjJJvZfg4m4uMotpO3z9SjbZysbjCn4/90FnzWVnDu90llLoQdGhXzhtxvV1+MMk/Nv0D92vfjDJPzb9A/dq05J32iJaWq7Boeyv8yw/+ij9kVzntLiXUPZkW1QlSmUL5kKBFuXGtq97QcA2jwvJVAhKG0qJtYACABWZT2WfxbOIeUO7cxTgWlB+alH/AOYWNxYn6KnH2G5TVJ+pWTtpRg7av8G5ygNMJawqD4ks6gOOkEAqVylSvr5VSdqe0YQ8vCLsMRhFd2r/ABVl5sJV0VCQOo61U9lEutZo8cWtPeKw4JMwkSpGlKZiwAip85LK86w6lqTobwxc1ahpBQt0gk7WJB9KSglPffa/7G5tw223o2WaYNDzZacJCVkDwqKFSDrGlQuDKZ+FB4RjD4JOkvFIWSod8+VEwADpLipjbbnWU/8AOEP5kxCgjCt95DijpSteiCq+wEwJ5k+VxnzWW4woL77R7vUEw+Ee9pJmDf3RUf8AOUaUrrnYr/pGVyjVrbcmf7M4PGFa+9ccCj4gjErLcwLaUq0i0WrD4Z1vC4jFM6Sptt0BtKlKUEiDO5vwraZVjMtwLSktPtBJVqPyveKJgC1ydgLVznEul9999IIS66VJBF9IsDWilKMZc10snTFzjxe919PUt3+1TkQjwjkBH1VFlyHMQrUsw2De/vdBTMryBbpkghA4kb9B++tQ3h9ICQAANhG1c7mdSXcDuuBCSomyRNuQ4Vi1t61FWlRJJJ+NbTMMGXE6AvTJlUCTHAev1VU47J0NpmVK56j+6oeRItY3IiynAJbb3kmtFgcP4QYpuXZYlIgiauWcPHhERULZFylbsFbNxVik8Kkbw6RMi9OC44UEDHMubcA1ttrI21oSuPLUDUIyHD/2dn9S392rBsyKTXeDV6midKfQE/EOGj+bsfqWvu0w5Jhv7Ox+pa+7R6V3ivaN6Nb7xaI9wHh8tZQqUNNJPNLaEn1SAaNSqNqQNcqRVS2+pSSXBWZ12aYxKgp5sLUBAMkGN4sdrn1qrV2GwVh3A3n3lX6b7VqCmaYoXq1kmlSbJeODdtIqnuz+GUkIWygpA8IiAPKq1zsphOGHR9P760jo1cKYMOY2tUqclw2Nwi+UjMI7PYYHw4dueon66sGclB3AA5AR/Aq3bwYFzvXlChtvl2NKMeFQOUgCOW1A40hCSrpJqxWkwaz2a4kE6NwDfqeVJsdAWUYsuFajuTtyHAelezhRKLc6RhOhQIEJNGYjDFxNqycdqOiEknZbYTCxVim9qHbdBPlRMEDVFq0MB8mIG9KL2IpEpJE04tnjQA8bU0b0gXAvThNAhyd6eqmg86auTtTAcXIqRYGmeJoVM8anvFqSYMQi1R90TepkoPGpNMU6AgSjnTgeVSJTzpAmgCNRmo1pE1K4Iod1YAvQADmmLCEwDc/xNUBsNqtX29RkwaBxQj7KRSK5zDlUEGAOFXmCdSlrcVUoVKTTsKZBTHGapbCZoQ0QJix40YhYgAkxwFQNFenTePKnN4RQ4WNQBMXI8qUrJ409GH5xUqGANqYEQc4RSpqYNilTA4UUIjg8qUNE8YqYmaQKp0IZ3YtUqjypk08GgBoJIpZpAIr2mmA2b0hNOIqJxyBSGK5YVVYkEz1+qiwSqZNQkQLm300hgS0QLUE62FRPxopW9tqhUokERagZXLSlJNOy7EAL+FNxGHQQRqhXGq4KCFAA7C9O6HVnRlJEWpVKMQaRKop8yKDMbpp4VXimkigYoNKtQr0CnEUAM1U8ppJpaBCRThSC1LTAWbU2mrWKhXiaTYEjr1rUMtwEWpoVrpe6tI4UrsqhnfRvQ+ISTfeicSzqFt6iCiRpNo40gAn0C1/hUD6zP92PpoosiOZ60HiFxvAA4mwpjK43VJHGsj2hzQ94dCoAsSL/AAHOpc/7XRqaZuTur7ByHWq7IMjU8uVmVGfICOFKnLZF6lDdnbGQDNTJ5UOhVOFzamZE8UpMWqNpV6kWfjTA8u5rwE01NKVRQA8JpNVMS5FIcQJtRYUPcVaab3tQPO+nWkDu4mlY6HutyLnjTXGo22pEJMDlTi5aN6BC6AAAN6iCb3+NSIFpnakURz35XNAyJx+wA2qJ2/pQua5yzh0EvOJSBw3V8B++ub557V1OS3gkm9i5Y+qjYfClZSibbNc8ZwsqdVt80HxH91c6z/tg7i1aUDQ1wA4+fP6qpE4Zx463llZnczHwBo5DYFh/2auONvklzUeOR+W5ffmSbnnWwwXghDJlR95QHIbJ6VXdnMGkuDXYRWhwrUqKWR/u6V0RSRg22zU4bGJJsoeRt9dFlE3FULjCBuY8yKCXmnd+4tR5BJ+02rm0y7je495rQiOlPJjb1rA4nttjBYITH94BR/41Ev2hOizmHB6pKh/1UN10ZWm+qOgId8UC5pEYkz5Vz8e0xE+Jl3/aofTNEt+0zDDdt7/jS1D0M2JMyZp7K7/CsQr2m4UEwh6ONk1E57UWPmsOk8JKR9VLUGhm8xDcxxpqJG9YD+VJUEIwpPLUpX2UK57RMcr3UNoH+TV9JphpfejqTTsggA0Nice02JcWhsD8pQB9N65Jjc9xzpJU+q/AK0J9BVM7l7y7qd0k8UplX6Sr1XbfCFUFy/sdQzT2j4RlKiNTn/BHnqV9lYTOvatiXSpOETANiU+EAdXDdXwFUw7PtzKpWr8pxWsz0G1FjDAeXSwqlik/mZLyRXyooF4J19U4hxTh/IBIT/uO6qtsNl6UASBbZIsKKgDYVGTNbRgkYym2ItVFYPDcTSYfCnjvV/lOTKcIAFaED8py9TigE+tb3L8AllMDfiaZluWJZTA34mi5qG7LSP/Z"/>
          <p:cNvSpPr>
            <a:spLocks noChangeAspect="1" noChangeArrowheads="1"/>
          </p:cNvSpPr>
          <p:nvPr/>
        </p:nvSpPr>
        <p:spPr bwMode="auto">
          <a:xfrm>
            <a:off x="155575" y="-1096963"/>
            <a:ext cx="1895475" cy="2286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5368" name="AutoShape 8" descr="data:image/jpeg;base64,/9j/4AAQSkZJRgABAQAAAQABAAD/2wCEAAkGBhMSERUUEhQVFRQUFBgXFhUXFRQUFRcWFRUVFBQUFBcXHCYeFxkjGRQVHy8gIycpLCwsFR4xNTAqNSYrLCkBCQoKDgwOGg8PGikcHCQpKSksLCw0KSkqLCksLC8vLCksLCwsLDUqLSkpKSwpLCkpKSwpKSwsLCkqKSwsKSwpLP/AABEIAMAAnwMBIgACEQEDEQH/xAAbAAABBQEBAAAAAAAAAAAAAAAEAQIDBQYHAP/EAEcQAAEDAgQDBQMGCQwDAQAAAAECAxEAIQQFEjFBUWEGEyJxkQcygSNCobHB0hQVUmSSk7LR8Bc0Q1NUYmNyc4Ki4RYk8TP/xAAaAQADAQEBAQAAAAAAAAAAAAAAAQIDBAUG/8QALREAAgIBAwEGBQUBAAAAAAAAAAECEQMSITFBIlFhgdHwIzJxkbEEQqHB4RP/2gAMAwEAAhEDEQA/ABHW6jYxKm1SKLU1QzjVfQJnzTVcGwyjNw4mDvVibXFYTDOFBkVqsqzcLEKrCcK4OrHkvZmmyzMjsavkKmsbcXFXWU5hIg1x5IdUd+OfRlzXqQGnhNcx0Gb7SNWms6wu9b7H5Sl1JBJHUU3BZKy17iBPFRuTXRDOoxo5p/p3KVmcYwThKRpN9pED1q4wuGcQYKY+mrgrApCaylmcuhtHAo9SMLgUqnQN7UhIm1IpAII51lZtQodSdiKWKFS2E20jjB4xxHSqlnAFBlDzkInwmwg7AnY3poll9qpZrL4rtYtgKU4jU2jdUgHgLDn0q2yntHhsSJacBP5Jsr0q3F1dEqSuizikNOimk1BRximqaqVKador2jwmgZCKe2kpMiiEtU7u6ZDRc5ZmeoAK3qzBIMprJJVBEb10Ts/lCkoC3R4twjlynrXNmahuduDVk2LbLmzoBVxExRkVH3lIVV5bdnqpUiQqFRF2kK6apQgzSYxrsD696QquOR4VEtdotQbWKPD+PKosqixbWBMm4NNU+B8KHUsEA9Z/cKiceO8b+Z2qrFRM+skWv5i0caqsY/psJ+w+Q40cw8opVIn8mq3EpcJ0FF/y54HgBzo1UFGezTG6W1D3lavCNNtQG59bVmy4hCAbiFBMjwaFLuVAje9dDcZRpgBIKYiSIniD1rJ5xlqVpKYAOrY+6I3VHO9dOLJRz5cdk2XdusRh3A2qXmz7oPvxyB6VuMr7WYd+2ru18UL8JHPoa5aFltekqBIEgKMTOwC+A6UuHxqnFFD6Aki6BEADiAeP/wBrqlijNWtjlWSUHTCkN1KG6k7singV1WcVEaUVHinkoHWpH3gkW3oPKMOl7EtoWoHUr3d5CbqnpArOeVR5NIYnPg1PYfIdUYl0W/oknaP6w/ZW3Uv1quybFhbUgBKQohAmfADbb6qNSbz6V5mSTlK2erihGEaQ9KqRS6Y8eG3WmqcgdazNh5WTflSo8QjnxoYqM2qRlJKo4CpGRYlBiOPPyoNKCkiedxy61YvepHW1VS1pKzq5cKhrcaDH3UlRgSCPp51EnwyekfDrTWccPd57EXV5VIhaj4QkFRB33p8gDoxiovbTXk4oEmdoF9/OpBh1E6CoCRefpvQWJwhCtIM33HGfsp8CIiSQtaUQknbcyDBVfY1V4jQZMEzaT+V1rQoV3e9wBe8A+XWq7F4dClhZ92/g2k7zPGrWxL3M1jsK2leqAoH3km4EbDyoZGAWEFR0hIM92oSkAmARO1zWtYy1IRri2+kx6UG+13gKFXG+kfRNb48rRhPEmBupCRJIHnWYzntow0dIOtXJN6y2OxmKxRl1RbQfmixipsuwjTXzZ6m5qcn6x8RHD9HFfNuLiM2xeJ9xIbQeJ3rVezjIu7eedWsqWMMsA7xrsSBQDawRatL2FfAxJQf6VtSR/mFxP01yKbc02dkoJQaRsOzWF7thDYJPdjTJi8meGxvxo7Ps0GFYW8QVBABjYkkgAT5msbgMjGKzB1jEqWUtMhQ0qKJJUm5i0wr6q0H8mGD/AMY9C6oj413yUE7k/E4FKbTUV4c/4CjM8zUNQwSIIBHyw43FEZJny3VutvNd06yU6gFawdQJEcjb6a14FZnHezvCuurdX3utxWpUOKAnyFZ6oStNV9L9SnHJGmnf1r0LAriOAj43qN7FpaSVuEISgSpRsANhPrVZ/Jhg+b365VZLMMJ3beZYdClFtnuigKUVEXlUE8+XSnDFGT2f8eITyzit139fCy+V2uXiHu7y9tD0I1rK1FsDxaSkAwTw9aDe7SOMPhvHoQzKNaShWsRqKYtN5Sa2WTspUhh1CUgKYvAA95KDeOqabnrSENvvKCTGHgSAbo70iJ2usUdhvTp9ffkL4latXp78zHDtpg9eoLMjbwKg/CLUXg86x76Q8zgkFCxKT3oBIuLi17VsszxLbDSnFIkJiyUgqJUoJAA4mVCkyvMA8knunWoMaXEaCbAyByvUrQlaj9/8op626cvsvWzF4btu20XGsagsuoOwPeBWoTMgWi3rROW58xiVfJrlSBMXSd7HqKvsbnqULUk4XELg+8lkKSeqTN6yrGKGKzNTjSFIS0x3awtOgpXqUYIHQ1bhGSbqtu/YhTlGSV3v3b+/IvU4n3rKPKBMHkRQ+Mw6ifEABw/jzooN6D71jcnnPFPOosfiotuI3jT/AAa56OoEdaWbKUBFzyqL8FCFSk8Lc+s9KjxjgUokAgECfOhsFiVSo7pSPjvAFNNIXJyd7GCYM9KLGHkA0zuQTUnfHauROzqyJRdInwbukwdqusE8pC0uIPiSoFJ6/wAWqgINWrGK+TAFzVJGab4OgdlsYl3Nn3EWCsI2SOSpb1D1o/2on/0RePlm5vFpM3rOezGfw57Vv+Dj9tFdBz7D4ZbUYrR3WoH5RWlOr5t5F69DVU4y8F+Dg03CcfF/k57/AOPYC57+B1xKZ/aoLMMowaWXFoeOpKCUD8ICiVDoDJrWfifJfzX9aPvV78T5L+afrR96tVkd3cvfmZPGqqol92WP/pYf/RR+yK572geUhzNSneWUz0VKT6gx8a6fgUNpbQGo7sJARpMp08IPEVz5SUqx2YJWnU2pTQWDtGkkAnhes8Ulcpe+UaZYtxjFe9ma7s3kf4OhADzy0BsANrKChMwfDCQfU1F2tybvmXCXnUpDSpbSUBCiiVgqlJO4GxG1U3svyxAQ++hOlDrpS0CZPdtzFzcySf0af7UciL2HS8kSpgknq2qNXoQD8DRXxavzC/g3XkaXP8ItxhSWtOuUKSFEhMocQuCR/lp2UrxBSfwlLaVT4Q2pShpgb6uMzTe0Dq0sHul6FqW2hK4CtPePIROk2NlG1eyfBvNoIff79RVIV3YagQBpgEze89ax/Z0/s2/f7onwqndbneBAQCO7KSSopi+sHYzyrD4VK2MyxLSwPl/l0kXgSpMK+mtvh2VoU4pbmpKlShOkJDaQLifnXkya57hH1YjFv4pSpbC1MtKsBoSdRjnvHxrTHxL6ET5j33/Bd4lSk6SEQJm97jkKCzF/UQTcj06WolzH640mRJiBJ8oFOOFTp8SUpJElSydU/wB1I4VGhmupAacQXClMRvfe8WirBzAlDYCESsmTpE8DufjTsAllAChK42JsJ5gVS9oO2KwsoQQkJiY570qS5HbZz44LSJPGoCi9XSmyra9HZfkwsYkmuRI6J7lVluSlShqsk1psL2XCCDEirHBZcbSNqv8AD4WU+VapIyKbsg3pzV8fmqPrbqx9qX8yE/17W+253qpweatYXNXlvrDaVYZASVTBMo2gdD6Ve43tfljydDrzK0yDpUFESNjEV21JSjJJvZfg4m4uMotpO3z9SjbZysbjCn4/90FnzWVnDu90llLoQdGhXzhtxvV1+MMk/Nv0D92vfjDJPzb9A/dq05J32iJaWq7Boeyv8yw/+ij9kVzntLiXUPZkW1QlSmUL5kKBFuXGtq97QcA2jwvJVAhKG0qJtYACABWZT2WfxbOIeUO7cxTgWlB+alH/AOYWNxYn6KnH2G5TVJ+pWTtpRg7av8G5ygNMJawqD4ks6gOOkEAqVylSvr5VSdqe0YQ8vCLsMRhFd2r/ABVl5sJV0VCQOo61U9lEutZo8cWtPeKw4JMwkSpGlKZiwAip85LK86w6lqTobwxc1ahpBQt0gk7WJB9KSglPffa/7G5tw223o2WaYNDzZacJCVkDwqKFSDrGlQuDKZ+FB4RjD4JOkvFIWSod8+VEwADpLipjbbnWU/8AOEP5kxCgjCt95DijpSteiCq+wEwJ5k+VxnzWW4woL77R7vUEw+Ee9pJmDf3RUf8AOUaUrrnYr/pGVyjVrbcmf7M4PGFa+9ccCj4gjErLcwLaUq0i0WrD4Z1vC4jFM6Sptt0BtKlKUEiDO5vwraZVjMtwLSktPtBJVqPyveKJgC1ydgLVznEul9999IIS66VJBF9IsDWilKMZc10snTFzjxe919PUt3+1TkQjwjkBH1VFlyHMQrUsw2De/vdBTMryBbpkghA4kb9B++tQ3h9ICQAANhG1c7mdSXcDuuBCSomyRNuQ4Vi1t61FWlRJJJ+NbTMMGXE6AvTJlUCTHAev1VU47J0NpmVK56j+6oeRItY3IiynAJbb3kmtFgcP4QYpuXZYlIgiauWcPHhERULZFylbsFbNxVik8Kkbw6RMi9OC44UEDHMubcA1ttrI21oSuPLUDUIyHD/2dn9S392rBsyKTXeDV6midKfQE/EOGj+bsfqWvu0w5Jhv7Ox+pa+7R6V3ivaN6Nb7xaI9wHh8tZQqUNNJPNLaEn1SAaNSqNqQNcqRVS2+pSSXBWZ12aYxKgp5sLUBAMkGN4sdrn1qrV2GwVh3A3n3lX6b7VqCmaYoXq1kmlSbJeODdtIqnuz+GUkIWygpA8IiAPKq1zsphOGHR9P760jo1cKYMOY2tUqclw2Nwi+UjMI7PYYHw4dueon66sGclB3AA5AR/Aq3bwYFzvXlChtvl2NKMeFQOUgCOW1A40hCSrpJqxWkwaz2a4kE6NwDfqeVJsdAWUYsuFajuTtyHAelezhRKLc6RhOhQIEJNGYjDFxNqycdqOiEknZbYTCxVim9qHbdBPlRMEDVFq0MB8mIG9KL2IpEpJE04tnjQA8bU0b0gXAvThNAhyd6eqmg86auTtTAcXIqRYGmeJoVM8anvFqSYMQi1R90TepkoPGpNMU6AgSjnTgeVSJTzpAmgCNRmo1pE1K4Iod1YAvQADmmLCEwDc/xNUBsNqtX29RkwaBxQj7KRSK5zDlUEGAOFXmCdSlrcVUoVKTTsKZBTHGapbCZoQ0QJix40YhYgAkxwFQNFenTePKnN4RQ4WNQBMXI8qUrJ409GH5xUqGANqYEQc4RSpqYNilTA4UUIjg8qUNE8YqYmaQKp0IZ3YtUqjypk08GgBoJIpZpAIr2mmA2b0hNOIqJxyBSGK5YVVYkEz1+qiwSqZNQkQLm300hgS0QLUE62FRPxopW9tqhUokERagZXLSlJNOy7EAL+FNxGHQQRqhXGq4KCFAA7C9O6HVnRlJEWpVKMQaRKop8yKDMbpp4VXimkigYoNKtQr0CnEUAM1U8ppJpaBCRThSC1LTAWbU2mrWKhXiaTYEjr1rUMtwEWpoVrpe6tI4UrsqhnfRvQ+ISTfeicSzqFt6iCiRpNo40gAn0C1/hUD6zP92PpoosiOZ60HiFxvAA4mwpjK43VJHGsj2hzQ94dCoAsSL/AAHOpc/7XRqaZuTur7ByHWq7IMjU8uVmVGfICOFKnLZF6lDdnbGQDNTJ5UOhVOFzamZE8UpMWqNpV6kWfjTA8u5rwE01NKVRQA8JpNVMS5FIcQJtRYUPcVaab3tQPO+nWkDu4mlY6HutyLnjTXGo22pEJMDlTi5aN6BC6AAAN6iCb3+NSIFpnakURz35XNAyJx+wA2qJ2/pQua5yzh0EvOJSBw3V8B++ub557V1OS3gkm9i5Y+qjYfClZSibbNc8ZwsqdVt80HxH91c6z/tg7i1aUDQ1wA4+fP6qpE4Zx463llZnczHwBo5DYFh/2auONvklzUeOR+W5ffmSbnnWwwXghDJlR95QHIbJ6VXdnMGkuDXYRWhwrUqKWR/u6V0RSRg22zU4bGJJsoeRt9dFlE3FULjCBuY8yKCXmnd+4tR5BJ+02rm0y7je495rQiOlPJjb1rA4nttjBYITH94BR/41Ev2hOizmHB6pKh/1UN10ZWm+qOgId8UC5pEYkz5Vz8e0xE+Jl3/aofTNEt+0zDDdt7/jS1D0M2JMyZp7K7/CsQr2m4UEwh6ONk1E57UWPmsOk8JKR9VLUGhm8xDcxxpqJG9YD+VJUEIwpPLUpX2UK57RMcr3UNoH+TV9JphpfejqTTsggA0Nice02JcWhsD8pQB9N65Jjc9xzpJU+q/AK0J9BVM7l7y7qd0k8UplX6Sr1XbfCFUFy/sdQzT2j4RlKiNTn/BHnqV9lYTOvatiXSpOETANiU+EAdXDdXwFUw7PtzKpWr8pxWsz0G1FjDAeXSwqlik/mZLyRXyooF4J19U4hxTh/IBIT/uO6qtsNl6UASBbZIsKKgDYVGTNbRgkYym2ItVFYPDcTSYfCnjvV/lOTKcIAFaED8py9TigE+tb3L8AllMDfiaZluWJZTA34mi5qG7LSP/Z"/>
          <p:cNvSpPr>
            <a:spLocks noChangeAspect="1" noChangeArrowheads="1"/>
          </p:cNvSpPr>
          <p:nvPr/>
        </p:nvSpPr>
        <p:spPr bwMode="auto">
          <a:xfrm>
            <a:off x="155575" y="-1096963"/>
            <a:ext cx="1895475" cy="2286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5370" name="Picture 10" descr="http://www.hcqh.net/images/sub/baita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1928802"/>
            <a:ext cx="1895475" cy="2286001"/>
          </a:xfrm>
          <a:prstGeom prst="rect">
            <a:avLst/>
          </a:prstGeom>
          <a:noFill/>
        </p:spPr>
      </p:pic>
      <p:pic>
        <p:nvPicPr>
          <p:cNvPr id="15372" name="Picture 12" descr="https://encrypted-tbn1.gstatic.com/images?q=tbn:ANd9GcRDWmymYifiyoj0smcY7yPW-UnT01k__jB0cGVnmuOkW9yLaib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2143116"/>
            <a:ext cx="2752725" cy="3924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2069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还 </a:t>
            </a: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cs-CZ" dirty="0" err="1"/>
              <a:t>huán</a:t>
            </a: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cs-CZ" altLang="cs-CZ" dirty="0">
              <a:solidFill>
                <a:schemeClr val="tx1"/>
              </a:solidFill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endParaRPr lang="cs-CZ" alt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32856"/>
            <a:ext cx="4562872" cy="342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8619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一房一厅 </a:t>
            </a: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cs-CZ" dirty="0" err="1"/>
              <a:t>yì</a:t>
            </a:r>
            <a:r>
              <a:rPr lang="cs-CZ" dirty="0"/>
              <a:t> </a:t>
            </a:r>
            <a:r>
              <a:rPr lang="cs-CZ" dirty="0" err="1"/>
              <a:t>fáng</a:t>
            </a:r>
            <a:r>
              <a:rPr lang="cs-CZ" dirty="0"/>
              <a:t> </a:t>
            </a:r>
            <a:r>
              <a:rPr lang="cs-CZ" dirty="0" err="1"/>
              <a:t>yì</a:t>
            </a:r>
            <a:r>
              <a:rPr lang="cs-CZ" dirty="0"/>
              <a:t> </a:t>
            </a:r>
            <a:r>
              <a:rPr lang="cs-CZ" dirty="0" err="1"/>
              <a:t>tīng</a:t>
            </a: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cs-CZ" altLang="cs-CZ" dirty="0">
              <a:solidFill>
                <a:schemeClr val="tx1"/>
              </a:solidFill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2" name="AutoShape 5" descr="data:image/jpeg;base64,/9j/4AAQSkZJRgABAQAAAQABAAD/2wCEAAkGBxQTEhUTExIUFRIVGBoaFxgXGBkcGhccHBcXFxkXHxwZHCggGRolHBgcITEhJSotLi4wFx8zODMsNyotLiwBCgoKDg0OGxAQGywkICYvLzQtLC44NCw3NCwtLC4sLzQsLTgsLCwsLCwsLCw0LDg0LC8sLCwsLCwsLCwsLCwsLP/AABEIAKAAoAMBIgACEQEDEQH/xAAbAAACAgMBAAAAAAAAAAAAAAAFBgMEAAIHAf/EAEUQAAIBAgMFBAUJBgUDBQAAAAECAwQRAAUhBhIxQVETImFxBxQygZEjUmKSobHB0fAVJDNCU+FDcoKy0hai8SVEVXPC/8QAGQEAAwEBAQAAAAAAAAAAAAAAAQIDAAQF/8QAKxEAAgIABgECBgIDAAAAAAAAAAECEQMSEyExUUEE8CJhgZHB0aHxFCNC/9oADAMBAAIRAxEAPwB/eX3nwxrYnibeAxgcDgD8MYZOgOPKPaohrahIkaR2CoguzMdBihnefw0lOs8hZo2Kgbmt97gRrqLa4XfSnUl4IqNB8pVSqo8FUgsxtyFx8TiH0hxX/Z1MNEepQAfRQBeHk2KRitrJTm1dePyPzG3PEZYfy3v4YWtp9oGo54e0jHqkpKvLc3jflcfN/v0wx3uO6bqefL3YRprcqmm6RIJSeVsRiouSocbw1IHEDrbGlRU7ilmHdUXNvDAHZZC7SVDMN9yQBzA/LgPdhHLdIdR2bGEu3DGb9hwI8cSNcc7/AIY1Vr3116YIDbfJ5jA/9tJ2whDbzm/s8B4E4nzSiDxsm8VDaEjCxPQS0B7RHRlNgbixPhb8jhZSaGhGLHRHvjQaHwOK+XVHaKHtbeANvdieZtNeOHvaydU6NpBzHHHiNpf4jGqKTzxGTrcE+dsaw0WQ3wOKOY1wiVpDey2GguSSbAAcyScL0bS1cr/KtFFG1rLe/E2PnpxOCu01C0sDqhsxsUINu8pDDXlqMCEsz+RSMEpJSBD5i5eNJGlYzsQwDhOx3N1uEeovvC4LcBiplectUVEcZqh2Z1siupO7/K1ze543ufZOI8sdliRL2sAXtdSpud5LIQVawF2c638MXMhy55p45mbfETSHfOtwbBI94aSEakkaC9sdOys7GoxTv372JvSFm9REaWClcRy1MpXeIuAF3b/7hgX65X0VVTJU1S1EVU5Q2QLuEbtiOvtfZifa9g2a5arkBU7VzcgAXsBx53TEfpAq0eoy1Y3VpRVKd1SCQt03ibcMCPhV2eLLlu+GvwZQEVecSyjvRUSCNenaNfeI8R3h7sS7YPvZpla20BmPv3V/4jDJk+SQUiNHEu6pYsbkklm4m51Ogwh7ZVEs+aQR0BUzwxsrNyiLGxYnkQDgRdy24r8DTWWG/N/kLbdZuJP/AE+BFqKqYWZf5Yhx3mPIjj4fC+uxFPU0Upy+dWkiA34plB3PpIb8NTp5eODmyezUdEpCnflaxllb2nPPyFzwvg9MvMdNcK5JLKuB1CTkpS5NOyDXuoKtpbC1m+z0KK8ilk3RcWOl+Q1w0Fu6OvLFTNKLtYWiDbpbmfO+Iyimi8ZNMq7Nb5plZmJJvx10vpgi/jxxHS0/Zxqga4UAXxMBextoOWMltRm97NZBw1Nr4X6+hlnqQrraGM3Gvt+PmfswdqZ1QXZlUDmxAHxOBrbTUanvVcN+ffH4YLhmApqAcjSwsMR1I4dcCl2voSbCrhv/AJxglTzrIvaKysvIqQR8RhmmhIyTd2CNpsxMUNlNnbQdfE/rrihFk1SgBjqDvEAlWva/vJ+7B2qyyOZlZxqp7v369eGL3ZgeJxLJbtls6SpAXZ7LXhErSEFpGHs+/X3lvswVEdtL68sCs7zqOEFE703AKOR8fywNSuq4WDyoZFbio4r4aDTGzKOxsspbjHLRRvq0aM3DvKDb4jFyM6C2F7Lq+qkkBMISInUHiB111v7sHi4FuumHjKxJp8MEbQbOU1aQJog5UWDXIIF72BGIMr2No6U78MAEg4MxLEeRPDDAgGtsazNpbD5nVWTyxzXQvbX+smnKUi/LSMFLk23FPFx5f3xZ2X2dho4ezj7xNjJIfadup6c7DxwZhGmNJVAv15YFvLQcqcrNYDxx62g8MaxHW3hjZtfIfq2FHfJHGbEXxMZugucRk348MImf7Ry1Exo8vOq/xqjisY4bo+lx+HmQUgSaXPIw7R7WU1HpM+9KRpEmreAty9+FWbPMyq/4arRRHgW70pHXUaG3gMXsj2Vhpu8oLynVpH1YnmfDBjsMRn6hLaC+r/RbD9M5b4j+i/YmLsajHeqJZqh+rsbe4X0HhfF5dmKUf+3j+GGXsMZ2GOaWLiy5kzqjhYMeIoTazL6JRKPV0LxIXK7tiRbiDzHK4xTochgkJkoal4ZBbeMTEqCdQDrrw4Xwz11I8cvbBGnkYdnEgsqxg95iza8SBc25AAY0oqWSWRJGVokjDKYt4gCQN7WgAkQjhfztisZSirUn9/wRlGEpU4r7V/Pv6FOPaXMKLWpVauAe06DdkUfOItY/rUYe8nzqGpiEsLh1PTiD80jkcCuwwr12VTUMprKFb3/jwfyyKNbqBwPH8OYNsLGz7S2fZDFwdP4obrr9HQY6RN8y9mO0PO361xM9zy1v78Udns6SsgWaJu63EfzKeanxGK2aZw8Mm6sDPpfeBOp6aKcPL4eRY/FwFSpH/nEkbDQAWwvwbUBSVqImjbiOJv7jrg3HIrosin2rEYCknwFxa5JGXxOvjjOzHPjjckAm/PEbsfID44YVWc52/wAxtVwwTVM1LSGMszxXu7X4XHTTBT0b108tO/as8kSyEQSSe26dT+ufhhw9URx31VrcAwBt8eeNayoSNQxICr04eA0w7mslUTWG9TNZJGLnpbGKwAscCMq2iimfcKsrE92/A/DgcGjx0xJNNWi0k06Ym7eZpJeKhpT+8VN7sP8ACjHFuovrr4HwwG2PzBKK1DVRCmlvdZL9yblvbx4Hl+XDBf0fRet1VZmDWKl+xg8EXiwPj3ftxJtzm9Mr+rV9HL6qwG5UAXUMRrawupHgST0xWSv/AF1/ZyqdPUT/AKGT1fHnq+EjLqiqy+MSQOMyy0cCp+VhXppfgOX+0YcMs2npJ4HnimBWNSzr/OgAubrxxzy9O1xudEfUp8k/q+M9XxFRbR00rQIrneqYzJECp1UcfI6cMe7P5/DV05qVJjjVmVu0su6V662HI+/C6L6G/wAhdkvq+PDBhdzD0gRF+xoYXrZ/oAiMeJa3Dy08RgdmWQzzL2ucVyU9PxFPEd0HnYsT3vKx92HXp3/1t76Efqutyzm+2tNE3Zxb1TOdBHD3tem8Lj4XxUXKMwrSpqHFHACD2cRPaNzsWHD9aYM7A19HI0kdDTOkSAXmKWVzf2d494nnr44cuwwziobRW/bEU3PeT26RzWRP2ZmKOo/dK5t115JL/Kw6Xv8Af0w/btrHrxwA9J+U9rl01h3o7SL1G6bm3ja+IYNvqJYYWlnUPIikqLsQSBe9uGt+OKpOUU/Iqmoya8cjHOqMRvKrW4AgG3xxsi94eHIcB0wDqtsqCJCzVUZ0uAh3mN+gHPGbLbX09YWSMsso1Mcg3XI6jXUfmMDJLmimpHhMPSLa1uJOK9UrlGKWLgHdB4E4s6EEcDjyBuWEodMWXoKyYbsrqkelwvMeQ4/HG42UiDe27IOWg+3DG+hHTGirc/2wmReR9RkfqygA7oG6LKLcB0wN2rzuGngkEkyJI0b9mpPeY7pAsPPBWoltcngoJPuFzjn+Q5EtbQ1uZ1KB5Zw/YhteyRAwFvEn/aOpxaEVu3wc2NiOKSXLHT0WUQTK6aw9pS/vZicNMtKrAqyhlOhBFwfMHjhe9Fku9lVL4Jb4EjFHN5M5nleKBIKWAMQJ2bfdl5MByPhbDuNyZyKVRQM2i2FhpSaujqxl0vHvNaF7fylSfuuPDCbklJHnU0kTU4gqUDE1dL/Cbl300B3uRDAn446Dl3otp9/ta2WWunPFpSQvkFBOngScO9JSpEgSNFRBwVQAB7hh89fNi1Yp0+wqJPRSrKwFHEYwu7/EuLbxN+7zNrHjgVVeiujEks8jTyRFml7AHuhrXawGrE2sB7sdHxmEUmvI9I4fQbbNUSep5eKbLIRpvzEBzy0FrBvDXzw4ZP6MaYN29VK9dMf55T3Pctzp5k4as72ZpKsfvFPHIfnEWb6w1wot6MDAS2XV9RSH5h+UjPuJHxN8PafG3vsTfzuPUVKqgKqhVGgAFgPAAcMb9hhGhzXOqZlWekirIyQN+B9xrcLkHT7Phh+l9k+R+7EpRooptnM802lq62WppsvpUkhjvFLLI1gWYFSF8tf7aXF+jbLadYpKaamRa6IlZ1kUEspJ3SCb3W3MdcHfQvpFXLxtWy69dFH4fbiHbxOxzjL5l9qdJYn8Qu6R/v8AsxSkk4oEJPMmzldHQIskcXYumY+uKSu6Qixgk2XUgqCL36Dpju8lFEZO27NDNbdD2G9bpfjjcyAcAL4wkXGuvhhJ4mY6sPByC/LtxQn/AB/+1vyxfos/pJgAlRGTyubH4HEfqcf9NPqr+WKNXs7TSe1AnmBY/ZizwYnOvUTGPcuOOmMkax054Sv+jxHrTVEsB6A7ynzFxidHzOHg8E4+kN0/hhHgPwyq9SvKGHN4menlRNGaNwOpJUjGnorlSbKIVAFgrRsPEEg38/xwDTa2eE3q6J1H9SI74HmOXxx56JqpWrsxWmJ9TO5JYgjdke/AcgQG+qOmAsNqLTJ4s4yacS76G5zHHVZe/t0kxt4o9yp+IJ/1DDTtdtVBl8Syz7xVm3QFFyTYnn4A4RPSDXpleZ09cjC8wKVEIPeZNPlAPDx5geOLHpQrIZv2VLvq1LJVIWbTdKEre9+Vr39+GUczTfkjdJlkelyIrvpl9eyWvvdmu7brcMRbxxFSeld5l3qfKquVeTD2frBSMBVr7tHkRqI2o+23xULKtjSi79gx3va3u7x1HLDTl2ZQZRWzIzouXVQ7WF1sUjlRbSR93hvKAQPDF9GJLUYGzH0r1ULxxyZS0ckxtGrVAu1yFH+Fpqba4Jf9b5n/APBv7qhf+GNKfZSTMKGqrZlIrKzvwA8YY0O9Ag6HgxPiMTtttNmEFPSUR3ayeP8AeZLE+qAdxyRp8oWvujS2NpR6NnkD6D0tu5df2VUkxNuyCJu13DqLGyC3A/A4uD0u0im01PWQeMkWn2MTiR8siyOspZY7JRzp6tUEnQMLtHKx633gT4+OFP0m1UmY0cuYNvR0cTLHRobgyln3XqGHkLKDyv79oxNqSO0wyBlDKbqwBB6g6jHPtqtpaqpqXy7LU+UQfLzsbLFfl5/qx5PWWx7sUa/NRR8ABjnGcTvk2ZSVZVnoK0r25UXMTi4VvK7Hz3jzsDyxSZeVjpsbs0mX0y06Nvm5Z3IsXc8Wtc24W4nQDCTtDUiszuCOPvLRI7OeQd7C3noPhjoM0vrNKzUsyjtUPZyjvAEjRvcccnosvlyKpjWaUS01YbPKVtuSjqbkkG54nqdLHDLe+wxpNdHRgg4c+ZxIwAGI5JRy441D31Ov3DEDvpnPQa6M9ypWQDk6W+6+JU2mqo/4tIHHzo2/CxxE9JXrr8jL5XBP3YryZvJH/HppEHzl7y/HljutnmUgvDtvTHR+0jPR1/K+CNNtDTP7M6e82+/Cyme076dov+ofniR8ugkF9xGvzW34Y19o1FzaPMnmf1Ona1xeaQa7q/NFuv5YjpZRllRFURXFO9o6hfD+WTxI1Px64ExAUUwZR+7yWV/okcD5an7cNFdSLLG0beywtfp0OM39gJGu22XzU2YHMBSmsppYezcIN54uRIHNSPvOoxzqbP6WnIWFTU0bPvPR1CsOycX7yPrunUj7wcdi9GOdmWF6WUjt6QhDrxQ+w32W+HXDhLTq3tKp8wDiWbK6aGq0c22Zy7IcxX5GniWQjWJrrIPdfXzF8Xqv0PZa/sxyxn6Mh+5rjBTaP0fUVXq8QSTk8fdb4jj7wcBodkc1ptKXNBJGPZSpUsR4b2pP2eWApXw6Nl7RsvovKC0Oa5jGPCXT/t3cV6L0WywM7wZtUxtKbyMEF3OurHfFzqficdFpA4RBIVMm6N8qLKWtqQOQviXA1ZdmyROa5r6Oa6oiaGXOpJYmtdHgBBsbjXtb38ceVewuZVCxU9VmEUtJG6OQIt17JwUAWFracdPHB3aOtzZZitJT0zQ2FmkZt4nncX0wGfIM6qv4+YJTJzWnTX61wR5g4fUl5YuRdDhtDtJTUMe/USqmndXi7f5V4nHJ84zJs1ZZqx1pcvjN44S4DS/TbXp95t1w20vohodTOZp5DqzvI28fq2xdo/RXlkbbwpt4jk7uw+BNsLFxXA275Fj0QVBWsqYaRnky4LvXa9o5NO6pPG4v8MOHpTpEkyup3xfcTfXwZdQcMsEMcKBUVY0XgqgAD3DHJvSptktTG9FR/Kc55F1RFBGlxoST+ugTzT2M9kNGykpelpnf2miUnztxwWaQXwNyVlanh3RZRElh5KMXkNgfdiD5PRitkBBiWPEYxNGMdSOCRWqcshk9uKNvNRhCzeEQVTmlSywqDILmxvxHwOOiVM4RGdjZVBJ92EvZtCyPM470zFj5a2HlqcOnQlWXd1KiLqjj4f3GPNlas7rU8n8WHTzXkR+umBkJ9Um3Cf3eU936DdPLFnPYmiZaqMd6PRx85f7fj4Y3yCQbWZO6SCtppJIZl0kaPiV071ri9rWI56dMH6GozncVoq6nmRxdWkjsbHyGLlPKkqBh3o3HxBGoxR2Smanmehc3A78DHmpvdfMfnhZt5dh8KMXKpeSPNtr85pE7SaOlkTeUXW4Op4Wvz6465jmG3Sb4pYRq01QgA8Ae98LjHUDiLdxTGnFRk0jzGYzGYUUzGYzGYxjmFf6Yot4JT0c8zMSE3vkwxBsQLgnTnppiCXbDOJR3KSCAfTcsfsxHtI/bZ4q8VpoLjwZz/fBd8O2lWwqTfkW58iq6w/v1a7J/SiG6h8zz+HvxaznLoaailSGNUXc1txJ4XJ5nB2nGuAG3stqVxe28yi/TW/4Y0ZNySGpKLY07NIVpoBbXsl09wOL4jOmF1c+k3UFPTh0RQA8khiDWAA3RuMSD1Nvfghl+epI6xvvQynQI49o6mysO62gvocJKEuaOmHqMNvKpKyFRicY0QY8nmVFLsbKouT0Ax0I42Le2s5bsqVTrK13tyRfzP3YnjQKAALACwHhgTlTGeWSqcWD92MHko5+/88F8GXRo9levo1lQo3A8+h5HFTZ+qLK0EuskXdP0l5H9eGClsBc+gKMtTGO8ntj5y/2xlvsF9lnZ6Y005pXPyUmsJP2r+vxwX2jyppkV4zu1EJ3o2HG41t77YE5pTipgDxnvizxnmCNbYYNmc2FRCH4ONHHRhx+PHGvyavBQ2YrjmOYU0m4VWljZpNNFkbu299tPI9MdWxyqtmOX1S1sYPYyELUoOhOj+Y/XHHU4pAyhlN1YAgjgQdQcSmuK4Dbb3NsZjMZiYTMeObA49xFUtYYzMcfyWTtcyzKbkJFiH+i4b7VHxwwnCr6O3LwSzHjNPI599sNJw8+aBHgnphxwtbYt36ZCpcGbeKgXLboGlufHhg9FXxLctLGPNl/PCrtHnaLU0ssbo/ZF2Pe7oJ3QN4i9hz06HGw08wZtZaClPLVy9iEiUmsR2p7BrxhJFQvL0ADhuXTjbA/aXZyahlkRg8iSDfik39bQtGZJCCbLJ3kIsNDcDTB7IdpaN0ZGq1p3p37SlmIO8vbFnlhKkWdAQFIvYjd4EA4E0+dxyzxmqqqbjI9ogVUfKRMVtr3pHG8SSe7GosLnHXtVnHHBSlSGoDCntXVGaVaND3famI5DSy/rwwX2jzgU8dxYytpGvMnrboMBsny8xqS53pZDvO3U9PtxPjc6OS8iAAACwAsBjdVxsqdcb2whSjXdxq6XBB1B0OJLYy2AahdywmmnMBJ7N+9ETy6r+vxxPUuaOf1lBeJ7LMo89H/X44s57lxmj7ukiHeQ+PT3/ljzKawVMPeGpBV16Hnh78i14GuREmjINmjkX3EHCFlmUyJUPSvU1MZUbyGKUhWXxHI/3xNQZrNR71KEMzG3q/vvcHwH4HDFkOz7R700z79TJ7Z5KPmjCylkQUszKa5FMNFzGsA/+wn8ce/sWflmVX9c/nhj9W8fsx56scQ1ZdlNNdAD9n1o4ZpPbxW//wCsePT5iRunMiRw1jXnxwwCmPhj00x642qwaYk5ZsZJFGI/XJAgvYIN3ibnW+LY2OiP8SWaT/M+mGcxHoca7p6HB1Zdm00vAEj2VpR/gg+ZJ/HFqPI6deEEf1QfvwR3T0OPLYXNLsOVdFP9lQf0YvqL+WM/ZMH9GP6i/li5bGDAtmpH/9k="/>
          <p:cNvSpPr>
            <a:spLocks noChangeAspect="1" noChangeArrowheads="1"/>
          </p:cNvSpPr>
          <p:nvPr/>
        </p:nvSpPr>
        <p:spPr bwMode="auto">
          <a:xfrm>
            <a:off x="155575" y="-9144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6" name="Picture 2" descr="https://house123.s3-ap-northeast-1.amazonaws.com/group/39/content/1348879489.0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369" t="4259" r="15376" b="9091"/>
          <a:stretch/>
        </p:blipFill>
        <p:spPr bwMode="auto">
          <a:xfrm>
            <a:off x="1043608" y="1628800"/>
            <a:ext cx="3553817" cy="46048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s.soufun.com/house/2013_10/10/nanchang/1381360132196_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800"/>
            <a:ext cx="3652408" cy="48725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另外 </a:t>
            </a: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cs-CZ" dirty="0" err="1" smtClean="0"/>
              <a:t>lìngwài</a:t>
            </a: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cs-CZ" altLang="cs-CZ" dirty="0">
              <a:solidFill>
                <a:schemeClr val="tx1"/>
              </a:solidFill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endParaRPr lang="cs-CZ" alt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1785926"/>
            <a:ext cx="1832642" cy="137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1857364"/>
            <a:ext cx="1701306" cy="12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AutoShape 4" descr="data:image/jpeg;base64,/9j/4AAQSkZJRgABAQAAAQABAAD/2wCEAAkGBxQTEhUUExQVFRUWFRQXFxgYFRcVFRgUFxUXFxQUFxcYHCggGBolHBQUITEhJSkrLi4uFx8zODMsNygtLisBCgoKDg0OGxAQGywmICQsLCwsLCwsLCwsLCwsLCwsLCwsLCwsLCwsLCwsLCwsLCwsLCwsLCwsLCwsLCwsLCwsLP/AABEIALgBEgMBEQACEQEDEQH/xAAbAAACAwEBAQAAAAAAAAAAAAAEBQIDBgEAB//EAEQQAAEDAgMFBgIHBQYGAwAAAAECAxEABBIhMQUGQVFhEyJxgZGhMsEHI0JSsdHwFBZicpIzQ1SC4fEVU4OTwtIkY7L/xAAbAQADAQEBAQEAAAAAAAAAAAAAAQIDBAUGB//EADMRAAIBAwMCAgkDBQEBAAAAAAABAgMRIQQSMUFREyIFFDJhcYGRofBCscEVUtHh8SND/9oADAMBAAIRAxEAPwD6ymwVOZEc633ox2sZtthIgVi3ctKx2gDk0wILpgDrNAyhZoAHdNBaBHKRaBiqgoKtXaoiSHVoukzIJpCOGmB1JpAcXQgF77lUhoAfcpmkUAuLpM1RUBSGM7FECmYTY5t6RmE1IHaBnqAPGgRygD00wPTSA9QM7QB6gD1AHaAPUAUrSeFMDqVUASNAgLau1WbdBW84EJHPU+AGZPhVRhKTtFCuZTdn6Q2b28dtm0kJS2FoWo5rM9/u/ZAlOuetXKm4rJTVmatw1mBQo0AUOUFIGcFItAyk0FE2AZpoTHVgKGYsPNIRAmmB5tVAEiaQCfaCsJ6HSrjkaFy3Kdi0yuKkveEW7FImUxmy10oMrh7KYpXAtxUAcxjnQM7jHOkB7EKAOzQB6gRymB0UgO0DPUAeoA7QB6gCIFAFa9YpgB7Sv1N/AElUTCiUjpnFXCKfImz55vHdPPr7/ZIXoO+SEgcRlma9Ck6dONlwZNSbuG7gbpNW61PK7zqp72kTrHSufUVt/BcTbPCMq5SilVAytSaB3Ky1QVc4LWaA3BTFpQTcYtthIpEnlGmACu5xGE6cVfIfnQxXCA4IosANc3gHGqUQEV86tfFKR1OdN2Q1Fsobw8Vz4Vn41P8AuRt4U+xYm/ZSRKh7n8Kxet06/WjRaSs+gY3tZsaeUCsnr6F+fmUtFUDk33dxGQIk9B5VtGvFq5m6Ek7Aw262fhVj8AfxOVc8vSOnWFK79xr6jWXtKxeraAAnOPEH51UtZCMdzJWmk3YqXtdsaqidJyrKPpKjLi5a0VR8HGNrtqPxAddR0zrSnq4z6WCWjqR6Boc0Mgg6EGRXUpJ8HM4NYaJpXTJJpcPOgRNL5pgXsOTSEXUAcoA9QB6gD1AECuBTArSaABtoWgWATqKuLsJir/gzUyQPar3MQYkhIhNLkRPtJ1qbDILyoHcrLtFhkTdCiwEDtJIosIPs3irOIHXX/SlYCV1tRCMpxK5DM+1CVwsAuLdc+IYE8ic/MCqsK/YsC8PGfaiwWBnn1GmkUkBXToQJUfCTWdarGlG7NqVNzdkZ642y2DmrEfYdAK8Krqd8rtnr09HO2FY9Z7aQs4UA4vEaeFOlLfiKyaVNHKCvJ4CVdsUZWrvQ4ZEeAz9amdKpb2BQjSUs1EKLvtxqhwToMKh7R0rnlSknlP6HoU/B6NfUtsb1YSUlDkg8QqMxmJ0reio7HFpkVqcHLcmvsXWt48VFAQQABnkJEazpzrnen2StEJQo7dzd/qE2+xX1guJdSsQThSs4ieAE5V0afRKfmk8djKpq6UHscLe+2AC0ty4sqfWUBGoIJUnMwCDEHLjWlLTKLvbH3RtOtGEdtJXv9xje7IcUjtLZxL6dCAAlQ6wTn61tO8lenldjClqYRlsrRcX35Qw3dtVMgKedBEGG06D+ZQPejwy51nCt4dpSl8kc2tnGtdU4fN/whszty3cWpDa+8kgHI4STwCtJHKuynrqUmlezffqcFT0fXpwU5LAwBNdhxWOzQIKsuPlSYMKoEVOOgEA8aASJg0AdoA9QAoDxUaaLtYMapkMscEiKBGZG0kYintEykkESJBBgitboLBrakq4jyNArFyGx978KQHnB1HtSACeaTxWE/wCeKLjsxc5f2gVgNwlS/wDloVjWfBKST7UXHZ9Q63UNW2FD+Jzu+xz9qTbCyCCw6v41wOScveiwX7IIt7UI0Hnx9aBclik0AZvau9DLLmA5jOSDxmIA5a51g9VTUtv1PRoejataO5Fi9utBGPh4g/OqlqIxV2nYj1Gpu2ilzads859eVD7oCoAB8ONeVPVU60/OsdD0qejr0of+fzDlbo2i5KFqg8lSR0k/OuhaSi1j7My9f1MH5kZ1xkWrriGQpUQnEoBJB+0UmIzmMvnXI6LjNxgscO/J6EJePCMqn0WfqNNgbxrYSe3C0pPwqKThJ5SRma2oV3RVpppdHZmOr0Uaz/8AO1+xqbbbrTyBBViP8J5ga9fnXXDUU6mP4Z5c9JUpSv0+JY9dhtADgJ144eJjM9I96qUoQjaTJjTdSV4mM2o0cYOEESSnIGSdYOhPhXlyShO8Ff8Ak9qjO0bN56j25dbCZBCHUJJ+r05CUnIaaV21p0pRs8Ndun57zhh4m63MX3/PuZOLt0rUlQM6hasOR4CciIrkpV6lnn6nqp6anZNfTI83T2Q42ZU8hKBOJAOLzziKqjp0peIpL3o4tfqoTW1QbfRle/Fi4y12luSvEoJITmU4tFADh+E1NfQ02/Ei/e0L0fqVOeyqrW4+R7dVkMYUuNnEYUcY1Uc5z9q5KEWq96kfhdD11Z1buEscY7G6RdJUBIInpXvxqd1Y8Bwa4JKa5Z1pckvsx3fE0CZfQADtP7J8aBxI2z9MGHA0hHaAETBqi2HtKoJZdNAj4bv+pLd68ACVFWLLLNQB+dMzlyY/aG1X2/hecSeQWRFDdhxBm9573/Eu/wBdK5Zqt0N3dpbRQXTeONMyUhZUslZGuBKSJA0mdalyfQaNdsf6JmcZN3dP3XJGNSER/F3io+RFCfcGnY+h7L2SxbowMNNtJ5ISE+p1PnV3JsKtvXboIASUjgToT48fCuWo3LDOuiopXKdk7ZcW6UuRhMAQI4UQqu9mFSlHbdD11fPKtZMwSBb26KBiT3o4TAI6+XSle2UXGKeGfNtsbGZWvtEP/VlZCkkd4SZyPIZ6gRXBKlHLi+p9FptXUS2Sjm37BO0NnJaSFModeSgAqjCZgZEx3hAOcCqVKW3y5QU6rqStUko3vb8/yDXVywu07e3hK0gdogAkDI4gfujI58cqvwITp3g7PqaRjVhqPDq5j0f+BDs/eBxMEYlBMEpkhJ54j4aVhTtTjeKPRqaenK6eH36jJW0bpYlDaV4kqUcHeWESMik96RlnGfWupzrtXgl8uTnUNNB2k2rYzxf9hpsTayLm2cYuHVJ0yUExIVlByOKPwrD1uLi4Vvz/AGYanTSo1VVoxXxV/wAsItoKNm6Ah4OfaSRIAg5AzqdOlc7lBPdS/wCHbRtXheUbdHwajaG9rVzbJS5ixiJ+rIT2mYw4pgZZiuupWp1afnX26nlU9BU09e8LWfGc2/ORUNuPuJTgKgEfDGQkcZjWvOdbZaMm/kdq01GDd0s8iu83tfeJWtMBBgkJ+9ACVq4/Dxresp148cdTSGkoUlti+e/8BjO8CV5SArLIEewNcc4VDHwNrGbm84bjCe9AETA8zwqlObdyIaDxE7vA62Vcm6WUYzmAooJBOXFJGSgAdevCumglVbtL4rr8jg1dL1eKdvgzWNWisGBRCwNARBr1FC8dsso8Zz811gCbCknIGOXSudwa9k03J8h7Kyrjw041rFSbvcydkNmUwkeFboyZOmADtHgPGgaBW6oA62c4UmIJpAZxpdWa2Dml0iGXlzKgk+Qb6thd06scwPQAfKqsYzeTJ2W6lzeuFLCMQmCs5Np8VfISelS0VFn0zdj6JrW3AXc//JcGcHJlJ6I+1/m9KEXybJgAJAAwiMgBAHQAaVn1NLFLPZBwjErtICoB+zyEcPzqJVI79vXk02y27ugQLtKycBBSAM9QTnOfSqct3AlDbyAbT2mcGDsypRzAIBTkQIVyyJz6VlUU5RsuTSnGKld8CGw23bl9xl1nslISgkpUZhWhGemWdckakot+Ise46p0bxUoSvfoaVvaVotQSHkqUdEycRj+H511Rr0p8M5HRqxV3Eq2rcwIbbUTlmQAmJgqmeGtKVR3tFFU6a5kzGXrQYStwuB1xZMygJQEx/Zow6aA5zpnXPUlGKvyz0NNunJRs0vd+4h2bvPcWjoLiSlCjOFSYBSeKT58DThXq0uVg9appdNqKdoyyuvvNRYbOt1KcuGXQA4TKAEwFEAmBOkknMc+FdtLbJ74y+WDzK1WrFKlOPHXJldr7rlQW61cNFqStOuc54THGYjhnWcqNOTctyO2GulC0ZRafUF3Y2Bf9oHGmlNkSO0VCUwQRlOZGfKvNeupUpXhJN+7KOivq6EqbhU47GnsPo3KlFVw6CpRkkFRz9qxerpVG99T7HFL0psxSj9Waiy3DtQkpUS6DBIMajTMZ+UxXoaWOnkmoT3fT/p51f0nqZO/HwGKt0LWIDSRGhzyrp9Wpf2nN6/qL5kB/u4AYhMDlkKy9The9i/XZW5Fd59HLCyVAlCs9M0knUkE9a09Xj0djaHparFWeUZ+++iohC+zcSpRKSlSgoFMHvfDIIPhTdG0WsM6I+l05JtNfAo2duGtK09ouYiYGpHjwrz6lLO07H6VWzyo+pbHtW2UCAhJAiYAURyJ1NdMa2noQSlJK3vVz5+tKpVl1GQWD/sfyrojqISwr/R/4MHBlLgTxputB9QUWUthE5TNRGrBzsuSnGVsjOugzPUAL7097wApoChNMC9o0AHBVSBkgursbBTVzRYloje7RwIJzJjIDMlR0AHMmmQ8CfY25ZX9bd/aOLsweJM98/IUnJIzUbmzYbbaSEpwISMgBAA8qzc4rllqD6ImpaTIBB8CKamnwx7WuUZ564JTkYOngRlWSmrnQoCixuSkJLx+sQMOPLGoTIk/rSsHZTbbN9t1ZBY3iQnNQTBOR5+lJ17E+rt8Au3drOuNTYlJXICkriAk5Ywo6Ryz6U3Uc/YkEKcYP/wBEZHZO6aiVvvvdq+tREtqOFI0MmASfbKlKl5bG3jNPCHe7266WUuS6tbplYXkISnPs44gidfarVLbkmpWcueB9culds92YK1BsrSkE95ScwBHOqkk1ddjGOJq4iKUvjA9bxKYAWnvJKh8aRORHOs4LxOY4Ojc6T3RkXbs7GfSVNPSpDRwoJ+Ep1B660qFGTk9/C4NNTqabSlDl8/E1Nvs1hmXA0gK4rwjFroDV1p0dPB1JLg4vGrVvJudu18FlzelUCco0EjyNfNa/XzrYUvK+iuvr3N6VFR6ZB1vCABrXjVpwUVGN0/zg3jB8krdwT3pjpS0jgqidW9vd+cdxVIu3lNAkAjSv0OFOEoppI8lt3OI4inTllwfQJLqdVyrYkrwUgK1VMnYaQnfIxH36mvk/SWvtUcI8Ln3+49KlTe0v2cAVZxA4deFcvoijTqajdUtZZs+/T6BqG1GyHYNfbnmFKnklWBWvCRrPKuOepout4E1npfh/A0UJbdy4F6lYVwnSU5jSFGAK5KdVUazpxysZ7X4Rvtco3Y5r2DkPUALHTKj41SAgkUwLUUAEA0gMQ6/FUaldvcLcWENCVH0A5k8BUbgeOTQNNhg4QA4/hxGTAAMju+h61yV9Wqctkcy5NKVDet0sIXKeWtSi7JhWQOEJTHIeteJX1Epye7KvxjB6UYQgkoduST1ohOZSdJGc589NNKyqUoQvJr32Xf8AwONWcsJlrZRGSUkHOchrqK0Vv05vnoZvdfLKktpnIaaxmNOo/UVEWm9qv8v+FuUrFjtolQMhRkk6gQRyHA5VrGF0+c/ncjxWrcGZ23uyl0/H2R1C9JHJSdJ60lU8OVqnHRv8tdHVCrjCz2D9i7M7G3DKlBa+8VKEwoknMdIjwr2tNKDh5Hc83USlKd2i5NsltsIBCEpnjpiJUTn1JrWc4047pMiEZTlZK5ba3aCgFCmsQUIIWDi4FC5znxHA158dQ2rSazxn7HXPT2lhO1s4+4q2neO2oUlFuVtBPe7NQKkoVxKCQQADwBrZ1Xu2pcLjqTGipRu3lv5FNntwuwi2t3AdCVIIgaZ8qUq1WXlpxsDoQh5qkkfRbFoJQlMzA1613wjtikeXOW53KNqM4o5DPxyrh9I6X1imovhZfvN9NUUH7xE64EjInzr5KtQhTXkb+DPUheXJR+21wSTfJv4RJN7SV4idIOb2sogAmRP6E13f1TU7dkneP5i5zy0sL36mgslyMRyJAyr7HQLfTVVpptLHax5NZbXt7F6q7zIjQBB8ZZVnUT2uxUXkzTw6xr55618LW0t3fh5/fk9iEgf9qAMGuJpRdma7L8BTe2VJ0I9NfGvSpekq1Kyg19Ofj+XMJaWMuS5W8QIhTYPnl6EV6H9b3w21Kad/p9DL1GzvGVgdi7UpSikGcMoSB3Rh4+QHvUaWUqlVyirNpbUliyt+33uXUgoRSfz75Jp2vfgnDaduJMKS600mJgQFKJ4cYr7DbSawzy2lfIxtNsunuvWy7dSgcMrbcSSNRKFEg+IqNoml0Lk0xHQKALQKALopAfLDtEPPJYa77izASOWpUTwSBnNJs0vY+kbF2Um3bgZqOalcz8hyFLhEN3ZmrTaCSpSilWMqJJgRmrj4V8rLVJ1HuTvf+T3J0JKKSasFMdwrVEpJnSY5/Krh5ZOTym+xlLzJLhouKgZVAJiIkAR56GrVRLdUw28dsfMz2vEehQwpLhicJ5T+WRqadSFaVr2fx/Lmkoypq/KIHZ4Cs+kgqkZERw4ih6a2P3f5yPx21/ouVImIzHQdfzq2mnaPX4EJp8gbwxhIJ656EddYPCsJNu0W/wA+/wADaPld0gTaDpbbUZnArnlqEkYdfPpWlCdSk5Qjx3xj5c/Mvw41ZK6/PjwY/bu2C84lCJkjQGROXDhrXT4kqvtdDso6dUk2MLO2TYtBTzYX2pKVrStWR1CeSfzq5bqaukmvuJyeolaMrW4Vvy5W1tgW900pC1radE4nM1CSUrQVRCogZ8oms09rVWF7e/7msqLrUZQmkpLovszftukI7VIBBURhIwqGeUHUjjHWvTp1m4uXvPnZ0lv2AdnvOk3BZPCIPWASD61gta/F2WwdM/RrVFVB6t7Fy9c6791/gebtsKrmxk5ZTxHzrz6/o6nUd1hvsdlLUtLIAdkrUSBlHTI+deVL0JOUmov7HWtdCKuWMbvuHUxRH0BN+1IUvSUOiH9hsZKAAo4oM+detp/RVGlFJ+azvk4KurnNtrAy7OK9I5LkimmBGgCC6AEt/YEnLKvK1fo6NZ3WGdlHU7eRLd2TnBE+Brxa/oquuI3+B309VT6sDNq79w1yf03Ur9DNvWKXcItNnrJ7wMeNdmm9FVHO9RYMKuqjbymmtGylKQfhByA/WdfUUaWyKXY8qpPc7h+yUANiNNfUA/nWiVkRN3ZHaKAVJPETHnVxJK0imBICgCxIoAIAqQMd9G26KbNouqEvOgYlHUI4In3PlypJCyxtvJfkJKEmJGZnmYisdTJxpStzY69LT3TTYstVpAlM5ZExAygHWvm6eI9fivcejUTbz9C9EyVJVJMZchxq43vvhK7eO1jN2slJWt9zzgJInDOcZ845eVU/PLzWv0yJOyxcosNnd/E4U44AKkjkSc+WX6NVToxcvM897df8lVa722ise8YLt8gJz5zw689RlXR4SWL3f5yc6m+bAVralKypUawDlMT6VjTpuEtz79DedRSiootvEpB72kzkPQ1VZR3eZYfb+SablbBh959uNJStvIlyBjyAic6zhStfau2T1KFKTSk+FfBmEqTjGGQTOZB/GtHCW1nXu6se7KvXIUgKQUmArtYUgjgCCDPhFcybg7xdiakISabTuuLchJ20LVxTaUJSghOUhTckSotj7vuNK3nOoo3g1nnqjJaZV1eTbf0fz94ya2qXbdxa0/DJSuIBgKJBGitIngSKinXrbWp9eH2/P5M6mmjCrFRfxQGq3XcLZetbaFyS6tOFKDyxAkAq6it4xqVo7orKHvhQ3U6s8dE7v6e41GybkvRiSpIBKZiDiQASDP6yNdmnqup5ZK1v4PJ1NJU8xd7/AMmhDIUARIy8zyrutfJ53GDim8AlSgkDiYHzpNqKu3ZDScnZIQ7U3zYayTicjOZwpmYjnXBV9IxWKa3fZHfR9Gzl7Tt9xKj6STObSY8TWC9I1r+yjsfoilbEmSP0krJEMojjKjyzp/1Gt/avuL+k0VzJ/RGh2Lvk26oIcHZLV8OcpVnGR4V0UfSCk9tRWf2/0cdf0bKEXOm9yXPdGnSZr0TzTxbp3AgtqaAKjb9KAOJtqALE2qR1oAHvSAkgDQE+cZUAuQmwTCB5+kmPahjfJXejMeFOIioCqESApDLUCgRfFSM5IAoBGH3nIK0pJ+JSefDvHT+WvO9JytSt+dz1fR6d79kwy3KMJw5pGsmM/wBCvDhUhtvHj6fnvNZqe7PJJSMHfbgE5kKiM9Ku+zz08X5Ttb+BJ7/LP7FzaCMyQSTOn+tdMYuKTbu278fsYyaeEWpUDIIPKQDVKe5WaZLVs3K0t4cwSZMaadTnnRGKg7xG5OWGQLXLKNeOXypKlnGPuPd3F1+lKwBK1K4JH3uQGsQOFZOUZKyu3295vDdHNkl3MxdfRtcXSyVqQymMIklauPfwp8dCRXdptPUjzg6KnpKjGGxXf2NHZfRnbpSkOOvOFIiQQico0z5c661p4vDZwv0lU/SkvuOLfdGza0YB/mUtc+RMVPqtKPMf5M36Q1Ev1/TAQrduzVrasHxbTPrE1apU0sRRHrupX/0l9WdRuzagFKWgkEEEAnCQeaTIPpS9VpX3JZB62u/alf4iW73LUlxK7V4NZKxpCICjqkwk4ddch7VlLRu94yOqPpJOLjVjf7/7+4Rb3KkLLVwkqUkpcBIyI0xIIykcp49a523Rl51fN8/x2a+5EoKa303h3X/Q6+20hvChspW6v4EyYgzmswcIyPpXd6xDatrvfj/Zz09LKV5SxFc/6MTvRtBaUlTjhUuMxBSlJ4hPSa4qqcn5n/hHfRceIKy/c+XXu0SVakznnz5U1Rilg7PFawW2zji4CUk1lPZDLZvBTkhqzYXAz7NceBrmdak+pTXvQbY360Kgyk6R500k1hmUom43Z3oLUJdUpaFGMRJJTwGfKunT6l0XaWV+xwanSqtmKs126n0EP6HUHMEaEc5r2VJPg8Rpp2ZPthTEc7dPOmFmcVcp5zSbS5GkxJtneJCAQk4lch8zXLV1C4hlnRS07eZC2y2ktSiVn4oy4ZEH8AaqgpOaciqsYqOOhsWEYUpHIAegroORlF3qPCqQisCmBIJoAsQf11pAWzQBW7pSQzG7RBLuECSpUZ6AQST7V5/pB/8Am498HqaWy83bJ1GzcJUSrIDIDLKOP+grwXpowbTkdb1DklgOQFQDMpyMRzGWfKtFHCd8c8fz/wAOeTV2rZJLVlilOXDwrS+HK6x0IS6WLWnDwIjj6cjWlOU3lNW6kziuqBn1hWiuOY0mOVROcJ+xL/ZoouPKD2NmSO8THLj/AKV30dI2rzx7jmnXV8DC3t0o+FIH4+Z1NdtOnGHso55TlLllk/rSqJOB1M6ihTjew9rJFVNyEcoA6E8ooS7Bfuek1QjziAoQoAik4qSsxptcGQvtlLtlKdU4pxrEpWYSCmfsqIGgOh8vHgq0502nfyrp/n/J6K1EasdqjZ2t8T5rt/aXbLwtkqKiRGs9fDU1he+WdtOntWRvsTYtmtI7RlKoAhUqCiYzUSDnPKudVJvcm+fsVNyg04jO52AuQuzUkD/lGEqy4pVEHwPOlDSwms8/G5D1b4n9SljbDzBCXgsGckqBTJ556irlS8JJEqMat3ELvrW2uUwfqnOCkjED4ifcUbKfKw/dx80KFWrDDyhSN2rlJhBaeRnkhwBUdUrgjgcpq9ifstF+sx63TNfum5ctpUy42vCkShSoz5o1+etb6apOl5LY6Z+xyaxUqlqkXnqgy4vnz/dIAz+JwD3mKJaqu37Ct75GMaNPu/oLLnbbbIJccQpUSEIOIf1n8qn1mSxhvsuPqarTufCdu/8Aozr+9br8gdxExGmnHrSXiT9o3lQp0/ezlgiTz1/HTrXRTgomNSVzUbKaJWkeXrCf/Ou7TrzN9kclVq1jeVZygz4zHhVIREJ50DIurjIa/gKaQmdbVQxF00hnnKBmJ3gfwKUoDQ5nocp8K830hHdTx0PV0STdn1PWCoGNTgMCMJMeiuNfPRlH2r8dHj7r+Trqq72pBrFyVThUBzyH6Na060p32u3fBjOmo+0rnlsJGZ1GeKRpzAFW6cVn6vH1sJTk8L6BYSnCI8j49ONdGyO1Jfl/3MLy3ZDbe3Ce8fi68K9Kjp4x8zWTmnVcsLgmq5rXfkjacNz4UtzHtKVbQGYJjjzFS53wV4fUm3cDl7U4sTidVd+VXuFsOou5oU2DiWtP55mnF9yXEsdXoeFVJ5uJIlip3FY46hK0qQsApUCCDoQdRRh4YJuLuuT45tz6PLhl5XYOo7Nc4CtwoXgJybPdgxkJnOuGtBQdnx0PaoayMoZWeoTYbIuW0CUAkfdWlXPgDJrhlRk3dGjrU5cnndoLQQVYkRMykpz4RI51LjJchti+LF7295CMLgQ6nksBX46VaqVUrJ3+OSVpYt3WPgBsbdsln+yUiCDCXVRkeAVNTvmv0r7mj081+q/yQao2y/7K5W2eAWjFH+YKBjyobpS5TXyuZpVY8pP5gr+yLlRlq7t1jh9YttXoUwPWhUqL/Uv2LVdJWlB/uBP7v36vtNkZ6XCPma1jQp919Q9aguj+gJ+6t3IxJbHi+18lVsowj1X1Iep3cX+gcjZTzKStwJwCASlSVBOeqoOVXGaztafwMJSTx1DtkOl1UNCRPeX9keHM9K6KUJTeODCrJQWTbbFtgl5CRwEmdZOJRPqhNehGChBpHDKTlya6syChzXyqkIouHwnTX9ZmmkAKFetUIIaNJiCako82sKSCNCKBmc29s/MqiUnWspwudVGr0MBtO8UycC+pSdJEmIzzyietfManR7J2SPotNaqty+ZSraqolKyMoGXvByrn8PNmdUaUeGjthvO6nurxHOCofFB5TW7i4q8WKpo6csoe7p7addu0oUnuQe9JxSkSCZ4V06JRdWN8s4PSGnp06DlF5N8s17x84DORUNJloXvyDka55RaZtF3QO5dGM/Kc/YVm5N8miiugsu9ouAiJPhp0molORpCEWX2201KSRIJzzjIEePgauNRtW6ilBJ3Cf2/LgSOsZ8avddYM9qTLf+JAakZ9ae/3k7OxwbyJTIgnhQq6TH4FyzZe8CHZw5Qop14jiKdOqpcCqUXHkdsPYq6E7nO1YR75XATapcInC4B5GQfwFcurf/mn2Z1aSN6jj3RiHdupBSdCSdOBrgunmx6KoSzktb3oByBX1ykZZTzjOtVNri5nLT9yp563fkvMtmQcygYvIpzmrjVb5JcZQwmwVW5Vs5CkdsyTwCwoT4LxEetdCafKM/HnHrcHXuO+mQy+hf8AC4ChUfzJxA+1HgxY/WX1Bju/fpUQWSYgd1xsg+HerKVBdUaR1MeblAdcaWW3ULbWIMK7pIg94dOE1Pq8eqNPGurpjBteIBRJnLxI8KFQgs2JdV8DjYyO0StteZWhSVJnKFAgp960oUo+KsGFeb23RsNkbNShIAAAAyA0r2bJKyPKlJt3YbZwLmZ+yr/wA/8AKqa8hLZoG3JrnasCYFtG9CDH2jp+dXCN0AC2ZzOZPGrBlooEEMipYBU1AxTsu8wnArQ6HkeVXJXyUxwpIIrMRmd4d2EPJIAHOOR5g8DWdWjGorM6qGqnSldM+c3+6zrROBRj7qs/KvLraJrhHuUfSUZe2hO/aPJOYjwFcbp7eUehHUU5cD/6P1u/trYOkLxGOGEge5Fa6WMVWTRxekpQlp3b3H1dVe2fMi/aKoArGpc1pkSIAmqSusi6ijabMDF4/wClcdenbLOinO+BGq81CjXMp9Do2dQb9uSnOB6SPM01LJWxsGd21BlBy+Yq/gCh3JNXal4SZwlQGsjwmj4iaS4C96U9moKSNUADlOcGq1CUGrC03nwL93nS2IOUmSPauSOoUGdFanuNps/bzYyxAnkMya7I62muWcUtJO17CTfjbilJDACk/CtXUEZJ95z6Vjqa7qWj8zp0dBR8/wAj55cq5EE1nBHotkbS5JwDLNYB5/Fn5CtXE53MbW18UGYBzAjMAZkyecCNKSdiZQ3DG0v1ETMzlHDI6dMquNzCUYja121HdMzlEDI9PKt4zawYSp9QkbRJUApQTMmIkevnVbs5J24wd3p2eLq0JT/atArbPPKVIB5Kj1it8SRlBuMvifMNluXLhhCYz1JPvTWnbNHVtyfU9xd3lty46oqUR5Dwranp403u6nPW1G+O1G7Q1FbHKfLPpD3jVaqQthYUpxTgWCCYCcJAGY0KlA/6V10naPANLFzOWv0oXrakLU0CnEJlCxKZzjPPKnLa1ZoW23B9M2HtpV7bsXChhUtGY8FqAPSQAfOueyV7FDts5UhMIbVUsQa0KlgXVIzLPVuUH7N2vEJcPgr5H86zlHsIdgzUAUXFolYzAoGpNcCi63dbOmVZypRfQ2jXkgWx2MGXMY+6R1zI/KuarRUFuRt47mtrDlXuH4gfHX2qI6m3tEOjfgHdvkEiSJmM+fQVfj031BUpFdw8NSat1IoSgwZ52QQdCPQ0ptSixxumYtCQt9wExgwz4Ga8yEbvJ3uTUUItsvgEgHInL9cKqyuawTsKf2n19s/GqvgtU2x7s6/WlBwNqd6AQnxKlZelZuTzfCCVCN+cl9zsjaV0cakttJA0LicgOsmrcYyy3f4scKtCjjn5DbYu6TP9/cKcVOaG5gdCrOsr0b2vd9kOpq6tvJFL3s3WxtmMNT2bSE9dVHqSc+ddVGnF/pt+55devUn7Um/2MBv7swuXrqkrUnJCYGmSBw0pV2t/CN9PJqCszIvbLWNYV4jP2rNKPwOlV5lLDWAyQfYj0qtrfDB10+UX9vJTJjnw49cqW2S6E74PhjmzUkjunLooEAiNAPWmn3RmzpfjODOYmcx69KPEQ9rZ79qz1558ZpqVydobabTcU6hhpfeUZP2oRqR01reipymkn/wGoqDnJcL7mz2FumlvvKGdew5JYR5Mp3NS00EiBWbdzMA2vtppkd5QnlNCRSi2fJtu7DF472jay2CVEgyoYlKlRSCe6CTpW120VtsTt9wlqjHcEgR9nPDOgM1OScG+2Ts9DDSGkTgQkJTJkwNM6QXGbedJsQwt2jUNisHtsxrU3HYnAqRmTcroAEdoAnZ7XWyY+JP3T8jwpNJgaCy2s26O6rvcUnJXpx8qhxaFc7c3ZTrUvBcVcF/bwaxqO6NFCx0wdedcWGa8Cu7tELkGM88+BzzFc86MJ3RvGpKGUZu72Ms/CSQOUjj5TXItPU6HXHUwXKE9xaPIWoBxaRyK/fM1S8SPlNVUoyjdxQluNmrKlK7RYUrWFwVfd8861jKSVrDc4MHe2MW0yrGpWplZ9MqHKd+EvkVGcANp9KFDBhQRqQMR11JM1ThKXtDVSPFrjJF9MKU6pWHMAFRE8OgrLwhOqrYQ13ZZJEfWEKBkwTOWYz1qJaffLj6EVq/wNjsNKTIgtwYAyJPEKKs66tPSir9PzuefWnJ5eTVWDYSJjxOp8JrupxSyjkm2wC9sEuEkpnESa2cYSXFxKUl1FF3uy2rSR4VPq1OWUaLUTQluN0BOSj5ioenjHqWtQ30KP3RVynyrVUCHWI/uWo/3Y8cqvwBeMi9j6PnT9tSPBRj0pPSxfNgWpa4D7b6LmyQXX3T0SQnymJpLS00N6ypY1mw92ba0B7FpKSfiWe8s/wAy1ZmtkksJHPKpKXLJbW3ht7ZJLjiR0mnjqSotnz3bn0krclFunCPvHL21qd/Y0VNLkQ26luqxLUVHmfkOFNMu9jW7ItchWyMpM0LLcUEBTLJUYFQ2IMFxbsj6x1M8p9z065CnsnLhAmgZW9aV920ZcuFDLujC0D1dV3fTFU+H/cyytVhev/274YR/y2JxxyLx0P8AKKalFcL6ibIfuZa8e1J4kvLknmc9arxZCuVKqhAzppABrzmgVxc8kzIkHgRlnTC4TbbyPN5Lh1PXJX9XHzqXYLjS029auHM9mrkvIf1aGs3TT4NFUY0SCBKSFJOkfI6GuSemlF3RsqsXhgbx/WhrllBo3jIXuvkZDQVjukvKVh5FNydBEmRGLMa5E1knZGqFz6k5wgRPIa8T509/uNEveJ7+4GRKU6yoRwmmpXKUbCa6WMUxlwygRWiuHQsVcq7EN8SQOsTOtUiHyaTdxlzEIJEn8ONRFSbwRUcbZPoWz7QDM10qCORyY9YbyiuulBpeYwlLOC3sBWqXYi5E24qgOfso5UXESDA5U7gTwAUXADvdrMtAlxxKQOopccgotmJ239Llm1Ial5Q+7mP6tPep3I08PufPts/SjeXJIbhlB5d5XroPSk5saSQkZC3DiWpS1HOVEk++lQyrjSztzUp5C5rNjWkxNap3sZNmwtWwkcgOPCK2TIuZneff5phJSwUuORkrVsczI+L1jrwraFJvL4C5k909p7UvXj+zqVJkLdPwhJ4Cch0Aq5VoRW2wtp9Q2DuCy337larlwmTjJLeLnhPxHqa551pz6jVlwbJCQkAJAAGgAgDwArICta4p2EUdsaqwCBZrQLlKhSYgd5OVIAF1NNiAHkUrCAH7eallISPXTzKiWXFoj7qiB5jQ1nuaeCgtjfy6SB2gbeH8ScKv6k/lV4ksoE2uGFI38ZVHaMutnmhQcHvBrCekoyyrpmqryRf+81o4MrhKejiFI9zlWEvR/wDbJGkdSlyi3t0ODuOtL/lcRny41H9Pq2/2ax1UAG52Ysz3Z8IOVT6lVX6TVaqHcVObLc0La8uQH50erVV+krx4PqQas3ysEW6iRESpKR+NV6rVfQnxoLqanZlrfiIbt2+qncRHkB86paOqs3M3WpPm5stkWLgEvPIUehASPACt6dBx5ZhUqRfso0LT6EjNafWtrGJF3azKdXE+tAWYovt+LFr47hsf50z6TRddx7WZ3aH0wWKPhJcP8KVH3iPeluQ9hmNp/Tas5MW58VqCfYA1O/3D2IyW1PpJ2g9P1gbHJAz9VTSc2WkjNXFw46ZdcW4f4lFXschUORVjrDFK4g2ytp4VfJJpbGyyqtuCHIL/AG5tv+M8k5+p0FSNRchbeb8PIOFoIQOcYz6nL2rppw7kySRZbb6PlKgsNPYh/eoK0j+VIISPSu+FOL4Mm7DBG7g2jcspRgQyi3Y7dTaAlJdKStYAGp74EdOlY1pyUdrKxe59n2NYtWzSWmUhCEjQanqTxPWuMLhva0WERK6YHMzQBLsqLgZxdaCI0AUvpmmhAbyaBC+4SeFJgDIbOc1m7ghNtC3kGpaHcTOWsCtFHBDkAvW/SgakLn7eKLDuBO29NDuQBWn4VLT4KUPwNWmxkxtK4To+8P8AqL/Oru+4yf8Ax+7Glw7/AFTUOb7jRIbz3v8AiXfUflWTlLuUrHf3kvTrcvf1R+FQ2yiCtqXKviuHz/1V/I1DbKKXMaviUpX8ylK/E1m2UUdjHClcZxLU07iHS90b0a2dyP8AoOf+tFmM4jdm6/wtx/2HP/WlZjC2t2Lr/DP/APZc/KjZLsF0MrPcy8UcrZ3zQUj3qlTkQ5I0uzvo6uEjE8W2U6ytYEDr/vW0YmbZPaVraJbLds45f3GgbtklbYVp9Y4iQkDqTWiUf1AvceRuosIHaNBl3CCWytKlAdACa6acKbV7ClNpmN3h3fKSSExGogyJnhx016iuh00yb3yjNsApVSjhks+8bn2HY2zYAglIUrqpWZ/GuStLdO4Got0msQC20GkAShukUWhFICUUDMq8mtiCsUAVO0xMGdTRYQKtNOwFKk1DwAnu0gHPSs7K+RXFty3NbGTYE7b1WGhoBubWlbBdxe7ZnlVKIrgy7aqUCrlCrantHcrVa1lJWLTPN2dRYq5MWlQ0UmXItahxHcsWxUNF7gddvU7WLceatyM/1Os1Ng3H0XcjeRaQllYcUe8VPLv3mUpGuklKUgQNNa6ITbx/gl2PpFu86odwvqHNq6t3R6uAGtLL8QrklJf57SHh+wn8KWPd9xlLtitQ7ydqLnk+w3/+HExR81+fILAC91UHvJ2YHVzIVe3inc+eZdjyFG7pcR28uXmUYXr+w2c391hKVLHRKnoHoii3ZP5hdCq2YYQtTthaXW0LtYj9quCtLXiVuFKY6ITwp3azJ/JA4+6wfvFsooYD112La4GPCvuJVGYBIBNdNGsnjoZO8co+dbH2Y3e3IUy39Uk99cQgqH3amdbG1Z95c5KTulY+y2doAAI0yrnuQMW26kZaEUgLE0DJigZ2KAM6+1WqIBVt0ADOoqkhMqWiqQipTVDAoUyazYCy5sic+fOlYlgLtnyqkQ0COWpqrAgZ6y41cUMpXazWqV8sYK5Zcq0WEIpc2dUNZuWUq2dUShcdyaNnwKjZYaZw2dQ4lXPCzM5Ck4XHctGy1qOSaWxC3hdtu0s8IocAUhpabpZ5iazdPItw5t93kpGgik4Cuxk224nJLVq42AIS4wAR4OIz65g61p8ClMmjaTYOE2aZ/wDpuXE+0JpNtdQ3l7+0LZIly2vB4Xaz7duKV33+w967FDl/YGAqxuXMWgcX2g9FvGKfn7h4iJ3G89taNlbdi0ykcVFpvPhGAKJNG1vli8QzaPpH2rekpsrdDaTl2hBIHWVflUWSHfuG2X0dO3Cg7tO5cuFa4JIbHSP9qd2K5urLZTbKQhtASkaACBSuIPaRQAQE0iiWGgCQFAEgKBnaAP/Z"/>
          <p:cNvSpPr>
            <a:spLocks noChangeAspect="1" noChangeArrowheads="1"/>
          </p:cNvSpPr>
          <p:nvPr/>
        </p:nvSpPr>
        <p:spPr bwMode="auto">
          <a:xfrm>
            <a:off x="155575" y="-1379538"/>
            <a:ext cx="4286250" cy="2876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1270" name="Picture 6" descr="http://www.ssnn.net/uploads/allimg/100610/0940126394-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429000"/>
            <a:ext cx="2643176" cy="1773865"/>
          </a:xfrm>
          <a:prstGeom prst="rect">
            <a:avLst/>
          </a:prstGeom>
          <a:noFill/>
        </p:spPr>
      </p:pic>
      <p:pic>
        <p:nvPicPr>
          <p:cNvPr id="11272" name="Picture 8" descr="http://0426860022.tw.tranews.com/images/Info/Y011790000001_3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3500438"/>
            <a:ext cx="2071670" cy="15537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6589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准 </a:t>
            </a: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cs-CZ" dirty="0" err="1"/>
              <a:t>zhǔn</a:t>
            </a: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cs-CZ" altLang="cs-CZ" dirty="0">
              <a:solidFill>
                <a:schemeClr val="tx1"/>
              </a:solidFill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9218" name="AutoShape 2" descr="data:image/jpeg;base64,/9j/4AAQSkZJRgABAQAAAQABAAD/2wCEAAkGBxQSEhUUEhQVEBIUFRUXFBUXDw8PHRQfFBQWFhUXFBQYHCgmGCIlKRQVITEhJSkrMC4zFx8zODMsPCgtLisBCgoKDg0OGhAQGDcfHyQsLDAsLC8sLiw3LDcsLSwtLC8sLCwsLCwsLCwtLCw3LCw4LCwsLCwsLCwsLCwsLCwsLP/AABEIALoBEAMBEQACEQEDEQH/xAAbAAABBQEBAAAAAAAAAAAAAAACAAEDBAUGB//EADkQAAIBAgQEBAQDBwQDAAAAAAABAgMRBBIhMQUGQVETYXGBIjKRsQdC0RQjUpKhweFicoLwM8Lx/8QAGgEAAgMBAQAAAAAAAAAAAAAAAAECAwQFBv/EAC8RAQACAgIBAwIEBQUBAAAAAAABAgMREiExBEFRE2EFInGRMoGh0fBCscHh8RT/2gAMAwEAAhEDEQA/AN5nXc0kI0kQCSIBJEDSxEEsRGHEV1CLk9ElcXubxbnDj7r1nr8MW1FGTLk3OoX466hV4NwmdV5mvQq8rq1dng8DWpRThFSXZE+K6Nw6Lg2LVVW+WS3jtYjNU62iWtCBFJaoUFLQZbY3M/LGaLlFbE6eVOTuHJYHhLWZP2NM4umOL96dnydUag4P8rCPCF/LoxImYwEAAAQwdIAIAJCAkBiQgJAZ0AEIGGDACAggHKmlUcRjiHQSRAJIgaWIBLFEQ4n8SuMunTVKD+Ke/p1KM9+Nf1W4qcpcTwTgHiNSlqjHEN3Dt3FPAWhlh8L6EoT8Qo04Yug7p54milY12z3nJWemvhJZ5xqJZJr5ltcrtOp15XVjccnYUcP4m2hXtYu4DDKL1a+oaRmWo6aa12aFE6Ql5NxXEeFiZwW0XodGt9ww3jVm7yldpyfUqrvs7+zpBqzNgAtjBgBABIAdABIQHEDEkICAyAHAGAEAICCwDlkaVR0BjiAHERpYiCWABJewg8y5ipxrY74ndLYx5+7tvp41Df4fg1FJJWKplqiGzRoC8LIg1bMtLXJckZqpKm3JNqwrTsVjTpMTinQwzla7ewRCNp7clS4nB1EqlSdOTemrSL61tpRNqb1L0Hh+aFK+fxItaP2K7REz8G8g4/XzYqf+6xOb61Cua7nbueVvkRZTuFOSNN1smqMAMwBgBvESdm0n2uhbiPKUVmfEJBonEBIAOIjEgAgMkAIAQAgIgAQDljSqEgA0BjiIJYiNLEAyuZca6VJuO9tBTOq7OPLzDAY2VXExzb3OdNpme26kRD0jArQTTDYw0bISxDjMQrOxIohBw+hnad+uoaSmNOsxWHhKCpys7oUTqWfW3Py5ZpVXaa26l1ck1Rvji3lu4Xh/7PRlHM3FJ2v0I2tysURqHi7fiVZy6eJK31IZZ7LH3D0PlZfuzVj/AIYZcvltk1RAAgEc7vSO/wBivJfjHTT6fB9Sdz4R1MCu131e5jmNz261dRGoXXSUYw1u3HX62NeKfy6cr1cR9ToyLGUVwCrDi1JyyZte9pW/m2Ic671to/8AmyxHLivokoEBkAIAQAzAiAGAOWRqVDQgdAEkQSSxIhLEA4/n2vaNtmkRydUSr5ed8KqtV4N7XOfHctkTp6xgHewpao8LPGMeqMLt2CITqh4enVhnWq3VtS6KQXOIlqcGgpNq2WVvQj4TtPW13CVJOVpO7i2iuZ7R603KEFuLauWVzzxHwsJNrdqy9yWPztVbqHj1B5IRXVu5O9dqqzrp6JynO9E1Vj8sM157bgIkwAGxTMVjcpUpN54wtYPC2Tk+pgm02ncuxWIrWKwDE6IlCyJ90cXt5JGuleMacbNfnebCJK1eovE0/J9/UzXycuodP0/p+H5reUS4em9F6EOm2baa1SKTstbJX9bamikzrtxM2uc6Miao4AgMgIzAGYAzYE5ZGpWNABoANEUksQCaAg5bnvhviU7x+ddO4r15V0dZ4228ulS8OcU97rujFNeLRFuT1ng8rwi/JFc+W6vhkc9/FGCb0zInWvW/ulKrwbiFWhZUpXj1i9vYumFc44l0HCeZHWxEY5cso/M0VnSNbiXY4WleTl3dymfKW+ml4qirt2SFpCXmHPPMUcRPwabuovUsr10rtLDqYe+X/STt1CqI3L0TgNBQpRt1VzTHiGa3lpCIhgdHDOT1vYxZsnKdR4dH02PhG58rtSNtF7FUNUKded36GjFTfcsvqsvGOMe4UaHPJU3J22X3MuXJv8sOh6bBFfzW8/7LX7OloiqJ6a4sdQyrz6fqW0rylnz5uEdeUZpc0QEcAQAzAEACACxk5lGtWJC0BpiDN4lxyFHTdllMU2V3zVqy6HNjc8qjoO/0qTxmeyxfUv3EdCr85uDtkb9LEOWH5TmMvwzeJc0yqNOEGmuj6kb3pWPyydIvM/mhz3EqcqslPLlu1ovUxZbcu2rHXj09C4FC0IryRRLdRT5nwTqL7E69xpppqY05/hlOo5ZIxeba5OszvUFFNeXoXL3LypLM9Zy1kyFra6hVaY9nQ4jFQoxvJpJFcVVzLzDnLnaVXNTou0dm11HMaQm+/Dl+DUZK8301Cu5lGdRDb5ZvVq6u6bLqRyntVa2oek4Gm4K3ToaJ8M+1kQFSV5JFWa3Gq7BTlf8ARs06aSMLobNXsldjiNzo5txjcseTu7m6sRWIhy72nJba3hsFfWW3RfqZcmbl1DZiwxXufK/OjoVQ0RKtJZVd7Fla8p0WXLFI2rylc1xERGocu1ptO5DVqKKu9l/3QczEdydKTedV7U8NxPNPK4ShfZuzv9NiuuWJnWtNV/R3rXlvfyvljGQArgDADMCC2SDmUaZVwK4vcMPjfFrfBB69WasOH3llzZtdQ5mum3d6s1RXTFNthg8rzIzep9NGWN+7V6X1M4p78LrrQa139DjZMVqT3Dt0y0yR1KOMo9LEE09CjmklbqR2cQ6vAaSsKV1fKziqal5hXpbCXhGFjG8kvV2JTcpmZa1Hiibcckk13y/qQjtG2O0Rt5p+JfHqmbw4vKuq1RKZ11DNZx/DqTnYiUNrFRcKdluydY1UreW/yZwmSeZ6dTRipqNqMltvQaa0JyqEBrWAw+Z3e3Qx57btp0PT14038r+Ig1orv3KatETCnxCq0lHXu729i/DXvkx+pv1qP5oeHwzzv+WP9X/gM9/9J+nx6jlLbhZGdoNKSV29EuoREzOoFpisbllV62Z9ktl2N1KRWNOdkvN52C/uwteKxuRTHN51A44e7vLW2yMtrzZ0sWOMcdeT0MPFTUmtncI7WXvqs7NJmyHHkwEQAzAgtjAWMObRqVwzuN43w4abstwU5TuVGfJxq5Ryvq9bm6HPkrXJeSV3eL7oXgJVZoLVi3k62mvhDOi07o52b8Pie6Ojh9fMdWbPA6qckpaM5+T0uSnmHSxepx38S6V1Ip7oo4Wj2aeUfJRrK++nqLU/CfOPlr8MxcZVIw01/sRtExHg6X3Plq18MlK5Cs6lo3uHM888rQrw8dR+JJKaXVbKXtsdH0dqWnhePPu4/wCIUtWPqVnx5c1wrld200Zfm9LSO4ZMHqpnpPU5annV9Yvcz/Shp+rLssDhYwiklayJTKvythJnsQtbjG0sdOVohucPp2ijnT3Lp2WZoEduS41jnnUYa1KkssFva28vb9DVNvp4/v7M9Mf1skz7Q6LheCUIKPZa+fdsyS1WlJWptbbddiUHFmbisRm0WkUa8WPjDn5snKevCOnBydl/8JXyRX+xY8U3/T5X6WHUd+u7MVrTady30rFY1A5xBPelKpPotvua8dOPcsGbNznUeAFiggIgAWAC2SAGwDnUalTlOY616luxtwRqrn+otuzPhEuiFAmiQC43AFSghkOUGhkbVeQpiJ8pRaY8H8V939SHCvwn9S/yGVdrq/qHCvwPq3+V7ljGuOLot3azpPX+K8f7mb1eOJw21DV6LLaM9dy9fr0+p5uHqYkrJrJLaSy+t9CdZmNTCu9YtExLyelja1HEVKdszhOUbvydkz0tZjLSJ08nes4bzHw7rC3cE5bs5+SsRPTfiyTaO0yKV5wJLht7mTPfc8Y/m6HpcWo5S3qLSRmXSq8Xx0aVKUpSUUk7vsTpG5QtE66cXynUeJxE68lovhpp/lj093v7jvbnM2/ZbTHGPHx/q9GpqyKlcs/ieIssq3e/kX4KbncqM2TjGlPCYfNq9vuTy5ddQjhw9crNWhRSW1jM0jmkA3plYitfRbfc14sfHufLJlzcuo8IS1n+5wMmBBAGYwBjAGyUE540K3F8Sd60vU6FP4YczJP55AiyFZxkSiMDjTAki0GEVSaAIJyDY0hnchKQKGJdOcJrVwlGX8rT/sV5I3Wa/O4/dbinjaLfGp/Z7vhsRGrTjUg7wnFSi/U8ras1tNZ+Xrsd4tETCtia12lFr9CURpZWPlxnO9DwasK2V5a0dZf6o7p+drfRna/D80Tj4z7PO/imLWWLx7x/t/0j4RxWbto7GrJjrZhx5LVl0lCrmRz74+Lfjyck0Fd2WrKL3isbacWOby2cDhLJNnOmdupM+0LqguwkPEMrmPhka9KVOWzRKO0qW1LH5S4K8Pu7roLx0uyWiY6dTiMRljd+3mOscp0y2mKxth0JeLN9Un8T8/4UaL5OEcaqcWKbfns3aWHsuxmaOR1Pvol3CI2J1EbZ+LxWbRfL9zXjx8e58sOXLy6jwrItUnAFcAVwBmMAkxgDYADZInPzdkzRCqXFV9ZyfmdKkflcu/mSSJokhkO9gIzrD6CJzb2AaEqPcQ2UkugBFKIkjTo6ENHE6d7+FHFc0Z4aeuX44X7N/EvZtP3OL+JYNTGSP8+P3/4dv8OzzNZxz7dx/n2/5d1jOHreOhzNuvXJPiWVxbhqxFGVGe0tn/DJaxkvctxZJx2i0f8Av2VZ8UZKzWXn2DhVw1R0q0HFp27p66OL6pnfrmpenLbzlsGSmThxd9w7ATlFNpR90zl5/VxvVXTwejmO7tejgVCzS9TnzaZ7l0a6iNQupoRiQiV62rGlBUoW0FvsKPG8JKdKSpyyTs8r3s7Eq2mPBRxmdW8A5Y4d4VKKlut/N9WRhPLbc9NmrUSV27JD1M9Qp3ruWNjMVnemkfv6mzHj4efLHkyTbqPCuWKkfiN/Ir+fT/JVbLENWP0027t0rTwMpSTcpZk9NWkvYom1pnboUx4611Efq0a0UpNJ3SNdZ3HbkXiItMQAkgGQwFgANjiCBJkg5LjOJyU33ZrxV3Zmy21VysWdGI05syMZGlMUyOwxTkESE9PDdxlMpcqQ0UNSYJaC0II4RuwlKA16lnYQbHIVXJjqT2UnKD/5Rdv62MXr6csFv5f0ls9Bbjnr/OHtjR5t6JnY6m+hKq2swixfDqeIjHxI3nH5ZWV4/qvJkZgRMxK1h8H4eyi16ZPtoLtGZ2tQl5DQR1Fld90BxOxQdwEopbglA8ogT1GQZzUVfsOOwycTiXN+XRG3HjisOfkyTafsr5+3xMLXiE8eC1p+E9HAylrN2XZbe/czWyzZqpirTwu06SStYguV680tEXY6b7lny+o49V8q5o0wkMgsYDIYRyY4IDZInnXH8TnnlWyOlgr053qL7nShFGplO1cAkp0O4i2nUbDI7YyQVJXAyUBGjmATQp2QHMszG/8AkjYjbzCVfEtHhDlHLUXzRknH2dyu8coms/CeO01mLQ90weJVSEZd0n9UeUtWazMT8y9TExMRMBlq2NOBw0IjexqQE8943zdVpcSjGLf7NTdOlWVk1errdvo1/wCrNdMMTj78+zJfNMZNe3u9BrS0Muu2iJc9wXmJ4mtNUaTlh4NxeIc0lJq2kI2+Lfctviisdz38IUy856a9bGU1KznBSvs5xT+lyrhb4W8o8LcmROJDKASe0OJWjXkSqU9sXA8MqTk3UklBP4Yxvr5ybLb5bTKNcVKfefls/ssYqyVrFKyJ3J4y0u9B69itMQoYnEXfw/Xv6GrHi13LJkzzPVf3Vy1mIYM2ACxhHIlogNgASJE8rjLM3J9WdqkahxrzuU0YkkE1OAEkERpMYQTkBlFDM7dxGejDUCmU+UEWbUhetFdxTKyPDeo0cq0XoVpPROUa7lhop7wbg/Z6f0aPP+upxzT99f1eh9Dflhr9um4Y2wzBKFXiuNVGjUqy+WnCUvotF9idKzMxCF7cY24TgHA3iOGYic9auKlOsn5wbcLe6f8AMar345Ij4Y6Umccz8gp8z1Mdh6GEpXjiav7utL+CELZ5+6/v5DnHFJm/sj9WbViseVyvRlWxC4bg5vDYbDRTrzi/ile14qS6vN9b32sQ3Fa87eZS824V6iG7Q5EwKjZ0FJ21lKc5Sfne+5ROe/yu+jSPZnfh9ipqri8LKcqtPD1LUpSeayvJZc3/AB+5LPEai3yjhmdzX4drJmdpV5K44lKD0Wl5D1srSr4nHraPxPuW0w2nyz2zxHhnzqN7s01pWvhmtktbyFDQOhgrgAsYAwIDJAEhkjkxk8ypRsdxxUyQEOIIiAIqkgNHEDSKIATgASwgCMyIApqn+/h7kbJ1dJCNlf22KvdZPh0fI9f/AMkH3Ul03Vn9kcv8Tr3W36ur+F26tX9P8/o6u5ynXFcWgyOaeEyxeHnRhPwnK3xOOZfDJOzV9nYsx24W2ry15V0t8JwKoUadJO6pwjG/ey1YrW5W2da8a6VOD8uYfD1qlalFqdW97u6jd3koLpd2+iHfLa0alGMVazuGdicJWwWLqYmhReKpYlR8WEHFTpyhtKKfzJ9u7Jxat68bTrSuazS3KI3vylr8Txtf4KGGlhE/mrV3D4f9lOLeZ6kYrjr3M7+yUze3URr7tDl7gcMJTyQbnKUnOpUlvOT3b/QryZJtO1mPHFI01XJEU0VWaSv06jrWZnUCZiI3LIr1szdtuxtx4+MMGTLN5+wCxWQgcAVwBmMBbAgyHEADGASJEjkwJ5sjuOJJ1IAliwI7YErt3YJJacACZRAhRgBbFYAVgCnjXlcZrpJBPhKrpaTTXdPUzyuWeD4p0a2b8tmpehT6rF9XHx913pM30snL2d1hsTGpFThJTjLZp3OBNZrOpejraJjcLEURGzyYoM0mBjpoiJSZgGgOQHpG5gapicYo+b7fr2LKYpspyZYp95+GdVxDnvt2NlKRXx+7HfJN+5CiSAkwBxArgCGAtgAtjggtjAGxkCTGSOTAPNrndcM2YRp4MCBOV9gMdOFtwG0tMCSgRJgBpACaAIcTh88WrXAQs8u4zPB05fPT09UU3jU7Xw1ab+Kz63X1RC3cbFfOnnuK5jxXCsXLwZ/upu8qUlmhJp66fldraqxyPXV1k37S7Xob7x6j2ey8pc30cfSU6TtJW8Sm38VN+a7dn1Mcx7w3RO3QqquuhXpKBOSEnCaMhDQHIEkGIxCit7Eq1m06hC9q1jcsytjm9tF/X/BqpgiO5Y7+omeoVkXs40wM6AjiM4A4gZsYC2BBbJQANjIDYwBgQJMA82TO84RNEUhxkBJItIAGdQBCxQ2ASkuMjpiArgCuAWcLLUjYQrKl4eIcktGHU1SiZiWu3dqS2ZT9pXdeYcf+JHDM8VUS1tf3W6MvqcX1MeveGr0uX6eT7S844dxCrh6iqUakqVSO0oys/NPuvJnB3MO49M4R+M+IjBRr4aGIkvzwqPDt/wC5ZZL6WJxuZ8FNte69R/FjEVJrLh6dOHWMqk6sn/zSil/KasPpuf8AF0z5fV8PHb0DgPNP7RG8qM6TW+qlH2ej/oGX0M0/1fv0MXr636mP27/s0KvEW9lb1/Qqp6f5nay3qp9oU51HJ3buaYiI6jpmm027k1x6I6YgNBMA6ACQjIAe4AzAgsYCxwAMZAkxgDAkcmMnmqZ3XDPmEYosAaUwB6MbsR+F6IICGZ0xASAHSAJabEIWqlK6zeRDeuktJ+E0nkfroV5LRFl2OkzXZcQwKrU5QfrF+ZBKHkOM4BPx3DLa77bHNv6SZy9OlT1kRi7dpwblCNldX9r366f97dzfXDSka8sNs97zuHTYXkqisrksrXZ3zbeRC2WtfEJ1x3v5l01KmopRirRSskZbWm07lrpWKxqElyKRhSZXACQSEiEDoAIAQjIYMBBCIAWyRI2AAxkCQDYGSJ5pc7jhmzCkylMAGLuxHpfoRsgKUyAjjAoiCSIBJEQHKNhR5No4WlmViq9uPazHXl016FJRVkc+95tO3UpSKxoEsMr3Tt5Wuv8ABZXN1qVNvT97qKWBpt3cVKXeyIzmn2Sj08e6anSjHaK+5C2S0wnXFSPZLcrWwe4GVxAwA6EY4h4A0IDSAHEZACAgsYMOACQyAwAGMgSAI5Eil5g5HbcQzmIwZg2a7hadtQKZWogikAEMJIoQS20FsJKSCShZlT2IbTaXD1Yz5vDTg8tFMwujAgAkRB0BiAEAIASImdABxAxpCAkgAhAgMgI1hgLQ4AGgIEiRImADIYRskUvLWzsuMByIzJrOHpdWOIKZXIkkBxEElwAooYSrQQTXTWhEDpDkNCmiqU1/Ax6mfNPTVgjcrhkbxCAkRBwMSAFcAQAiJniEhIgMaEBWEDjBCBACGDDggSAI5IYRsZI5DIDJCXlB2HHgqe4o8nZpU9iSCUERRACQBJAAty2AIaG4pC7EiFyOxCU4aWB2Mmdt9MtGZsOBjiRkHYjOgBD9wQgSFJiQgOIjSRACEBAJCxggBAAsZBYwjkMkbAI5EoJHIaMv/9k="/>
          <p:cNvSpPr>
            <a:spLocks noChangeAspect="1" noChangeArrowheads="1"/>
          </p:cNvSpPr>
          <p:nvPr/>
        </p:nvSpPr>
        <p:spPr bwMode="auto">
          <a:xfrm>
            <a:off x="155575" y="-1698625"/>
            <a:ext cx="5181600" cy="3543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220" name="AutoShape 4" descr="data:image/jpeg;base64,/9j/4AAQSkZJRgABAQAAAQABAAD/2wCEAAkGBxQSEhUUEhQVEBIUFRUXFBUXDw8PHRQfFBQWFhUXFBQYHCgmGCIlKRQVITEhJSkrMC4zFx8zODMsPCgtLisBCgoKDg0OGhAQGDcfHyQsLDAsLC8sLiw3LDcsLSwtLC8sLCwsLCwsLCwtLCw3LCw4LCwsLCwsLCwsLCwsLCwsLP/AABEIALoBEAMBEQACEQEDEQH/xAAbAAABBQEBAAAAAAAAAAAAAAACAAEDBAUGB//EADkQAAIBAgQEBAQDBwQDAAAAAAABAgMRBBIhMQUGQVETYXGBIjKRsQdC0RQjUpKhweFicoLwM8Lx/8QAGgEAAgMBAQAAAAAAAAAAAAAAAAECAwQFBv/EAC8RAQACAgIBAwIEBQUBAAAAAAABAgMREiExBEFRE2EFInGRMoGh0fBCscHh8RT/2gAMAwEAAhEDEQA/AN5nXc0kI0kQCSIBJEDSxEEsRGHEV1CLk9ElcXubxbnDj7r1nr8MW1FGTLk3OoX466hV4NwmdV5mvQq8rq1dng8DWpRThFSXZE+K6Nw6Lg2LVVW+WS3jtYjNU62iWtCBFJaoUFLQZbY3M/LGaLlFbE6eVOTuHJYHhLWZP2NM4umOL96dnydUag4P8rCPCF/LoxImYwEAAAQwdIAIAJCAkBiQgJAZ0AEIGGDACAggHKmlUcRjiHQSRAJIgaWIBLFEQ4n8SuMunTVKD+Ke/p1KM9+Nf1W4qcpcTwTgHiNSlqjHEN3Dt3FPAWhlh8L6EoT8Qo04Yug7p54milY12z3nJWemvhJZ5xqJZJr5ltcrtOp15XVjccnYUcP4m2hXtYu4DDKL1a+oaRmWo6aa12aFE6Ql5NxXEeFiZwW0XodGt9ww3jVm7yldpyfUqrvs7+zpBqzNgAtjBgBABIAdABIQHEDEkICAyAHAGAEAICCwDlkaVR0BjiAHERpYiCWABJewg8y5ipxrY74ndLYx5+7tvp41Df4fg1FJJWKplqiGzRoC8LIg1bMtLXJckZqpKm3JNqwrTsVjTpMTinQwzla7ewRCNp7clS4nB1EqlSdOTemrSL61tpRNqb1L0Hh+aFK+fxItaP2K7REz8G8g4/XzYqf+6xOb61Cua7nbueVvkRZTuFOSNN1smqMAMwBgBvESdm0n2uhbiPKUVmfEJBonEBIAOIjEgAgMkAIAQAgIgAQDljSqEgA0BjiIJYiNLEAyuZca6VJuO9tBTOq7OPLzDAY2VXExzb3OdNpme26kRD0jArQTTDYw0bISxDjMQrOxIohBw+hnad+uoaSmNOsxWHhKCpys7oUTqWfW3Py5ZpVXaa26l1ck1Rvji3lu4Xh/7PRlHM3FJ2v0I2tysURqHi7fiVZy6eJK31IZZ7LH3D0PlZfuzVj/AIYZcvltk1RAAgEc7vSO/wBivJfjHTT6fB9Sdz4R1MCu131e5jmNz261dRGoXXSUYw1u3HX62NeKfy6cr1cR9ToyLGUVwCrDi1JyyZte9pW/m2Ic671to/8AmyxHLivokoEBkAIAQAzAiAGAOWRqVDQgdAEkQSSxIhLEA4/n2vaNtmkRydUSr5ed8KqtV4N7XOfHctkTp6xgHewpao8LPGMeqMLt2CITqh4enVhnWq3VtS6KQXOIlqcGgpNq2WVvQj4TtPW13CVJOVpO7i2iuZ7R603KEFuLauWVzzxHwsJNrdqy9yWPztVbqHj1B5IRXVu5O9dqqzrp6JynO9E1Vj8sM157bgIkwAGxTMVjcpUpN54wtYPC2Tk+pgm02ncuxWIrWKwDE6IlCyJ90cXt5JGuleMacbNfnebCJK1eovE0/J9/UzXycuodP0/p+H5reUS4em9F6EOm2baa1SKTstbJX9bamikzrtxM2uc6Miao4AgMgIzAGYAzYE5ZGpWNABoANEUksQCaAg5bnvhviU7x+ddO4r15V0dZ4228ulS8OcU97rujFNeLRFuT1ng8rwi/JFc+W6vhkc9/FGCb0zInWvW/ulKrwbiFWhZUpXj1i9vYumFc44l0HCeZHWxEY5cso/M0VnSNbiXY4WleTl3dymfKW+ml4qirt2SFpCXmHPPMUcRPwabuovUsr10rtLDqYe+X/STt1CqI3L0TgNBQpRt1VzTHiGa3lpCIhgdHDOT1vYxZsnKdR4dH02PhG58rtSNtF7FUNUKded36GjFTfcsvqsvGOMe4UaHPJU3J22X3MuXJv8sOh6bBFfzW8/7LX7OloiqJ6a4sdQyrz6fqW0rylnz5uEdeUZpc0QEcAQAzAEACACxk5lGtWJC0BpiDN4lxyFHTdllMU2V3zVqy6HNjc8qjoO/0qTxmeyxfUv3EdCr85uDtkb9LEOWH5TmMvwzeJc0yqNOEGmuj6kb3pWPyydIvM/mhz3EqcqslPLlu1ovUxZbcu2rHXj09C4FC0IryRRLdRT5nwTqL7E69xpppqY05/hlOo5ZIxeba5OszvUFFNeXoXL3LypLM9Zy1kyFra6hVaY9nQ4jFQoxvJpJFcVVzLzDnLnaVXNTou0dm11HMaQm+/Dl+DUZK8301Cu5lGdRDb5ZvVq6u6bLqRyntVa2oek4Gm4K3ToaJ8M+1kQFSV5JFWa3Gq7BTlf8ARs06aSMLobNXsldjiNzo5txjcseTu7m6sRWIhy72nJba3hsFfWW3RfqZcmbl1DZiwxXufK/OjoVQ0RKtJZVd7Fla8p0WXLFI2rylc1xERGocu1ptO5DVqKKu9l/3QczEdydKTedV7U8NxPNPK4ShfZuzv9NiuuWJnWtNV/R3rXlvfyvljGQArgDADMCC2SDmUaZVwK4vcMPjfFrfBB69WasOH3llzZtdQ5mum3d6s1RXTFNthg8rzIzep9NGWN+7V6X1M4p78LrrQa139DjZMVqT3Dt0y0yR1KOMo9LEE09CjmklbqR2cQ6vAaSsKV1fKziqal5hXpbCXhGFjG8kvV2JTcpmZa1Hiibcckk13y/qQjtG2O0Rt5p+JfHqmbw4vKuq1RKZ11DNZx/DqTnYiUNrFRcKdluydY1UreW/yZwmSeZ6dTRipqNqMltvQaa0JyqEBrWAw+Z3e3Qx57btp0PT14038r+Ig1orv3KatETCnxCq0lHXu729i/DXvkx+pv1qP5oeHwzzv+WP9X/gM9/9J+nx6jlLbhZGdoNKSV29EuoREzOoFpisbllV62Z9ktl2N1KRWNOdkvN52C/uwteKxuRTHN51A44e7vLW2yMtrzZ0sWOMcdeT0MPFTUmtncI7WXvqs7NJmyHHkwEQAzAgtjAWMObRqVwzuN43w4abstwU5TuVGfJxq5Ryvq9bm6HPkrXJeSV3eL7oXgJVZoLVi3k62mvhDOi07o52b8Pie6Ojh9fMdWbPA6qckpaM5+T0uSnmHSxepx38S6V1Ip7oo4Wj2aeUfJRrK++nqLU/CfOPlr8MxcZVIw01/sRtExHg6X3Plq18MlK5Cs6lo3uHM888rQrw8dR+JJKaXVbKXtsdH0dqWnhePPu4/wCIUtWPqVnx5c1wrld200Zfm9LSO4ZMHqpnpPU5annV9Yvcz/Shp+rLssDhYwiklayJTKvythJnsQtbjG0sdOVohucPp2ijnT3Lp2WZoEduS41jnnUYa1KkssFva28vb9DVNvp4/v7M9Mf1skz7Q6LheCUIKPZa+fdsyS1WlJWptbbddiUHFmbisRm0WkUa8WPjDn5snKevCOnBydl/8JXyRX+xY8U3/T5X6WHUd+u7MVrTady30rFY1A5xBPelKpPotvua8dOPcsGbNznUeAFiggIgAWAC2SAGwDnUalTlOY616luxtwRqrn+otuzPhEuiFAmiQC43AFSghkOUGhkbVeQpiJ8pRaY8H8V939SHCvwn9S/yGVdrq/qHCvwPq3+V7ljGuOLot3azpPX+K8f7mb1eOJw21DV6LLaM9dy9fr0+p5uHqYkrJrJLaSy+t9CdZmNTCu9YtExLyelja1HEVKdszhOUbvydkz0tZjLSJ08nes4bzHw7rC3cE5bs5+SsRPTfiyTaO0yKV5wJLht7mTPfc8Y/m6HpcWo5S3qLSRmXSq8Xx0aVKUpSUUk7vsTpG5QtE66cXynUeJxE68lovhpp/lj093v7jvbnM2/ZbTHGPHx/q9GpqyKlcs/ieIssq3e/kX4KbncqM2TjGlPCYfNq9vuTy5ddQjhw9crNWhRSW1jM0jmkA3plYitfRbfc14sfHufLJlzcuo8IS1n+5wMmBBAGYwBjAGyUE540K3F8Sd60vU6FP4YczJP55AiyFZxkSiMDjTAki0GEVSaAIJyDY0hnchKQKGJdOcJrVwlGX8rT/sV5I3Wa/O4/dbinjaLfGp/Z7vhsRGrTjUg7wnFSi/U8ras1tNZ+Xrsd4tETCtia12lFr9CURpZWPlxnO9DwasK2V5a0dZf6o7p+drfRna/D80Tj4z7PO/imLWWLx7x/t/0j4RxWbto7GrJjrZhx5LVl0lCrmRz74+Lfjyck0Fd2WrKL3isbacWOby2cDhLJNnOmdupM+0LqguwkPEMrmPhka9KVOWzRKO0qW1LH5S4K8Pu7roLx0uyWiY6dTiMRljd+3mOscp0y2mKxth0JeLN9Un8T8/4UaL5OEcaqcWKbfns3aWHsuxmaOR1Pvol3CI2J1EbZ+LxWbRfL9zXjx8e58sOXLy6jwrItUnAFcAVwBmMAkxgDYADZInPzdkzRCqXFV9ZyfmdKkflcu/mSSJokhkO9gIzrD6CJzb2AaEqPcQ2UkugBFKIkjTo6ENHE6d7+FHFc0Z4aeuX44X7N/EvZtP3OL+JYNTGSP8+P3/4dv8OzzNZxz7dx/n2/5d1jOHreOhzNuvXJPiWVxbhqxFGVGe0tn/DJaxkvctxZJx2i0f8Av2VZ8UZKzWXn2DhVw1R0q0HFp27p66OL6pnfrmpenLbzlsGSmThxd9w7ATlFNpR90zl5/VxvVXTwejmO7tejgVCzS9TnzaZ7l0a6iNQupoRiQiV62rGlBUoW0FvsKPG8JKdKSpyyTs8r3s7Eq2mPBRxmdW8A5Y4d4VKKlut/N9WRhPLbc9NmrUSV27JD1M9Qp3ruWNjMVnemkfv6mzHj4efLHkyTbqPCuWKkfiN/Ir+fT/JVbLENWP0027t0rTwMpSTcpZk9NWkvYom1pnboUx4611Efq0a0UpNJ3SNdZ3HbkXiItMQAkgGQwFgANjiCBJkg5LjOJyU33ZrxV3Zmy21VysWdGI05syMZGlMUyOwxTkESE9PDdxlMpcqQ0UNSYJaC0II4RuwlKA16lnYQbHIVXJjqT2UnKD/5Rdv62MXr6csFv5f0ls9Bbjnr/OHtjR5t6JnY6m+hKq2swixfDqeIjHxI3nH5ZWV4/qvJkZgRMxK1h8H4eyi16ZPtoLtGZ2tQl5DQR1Fld90BxOxQdwEopbglA8ogT1GQZzUVfsOOwycTiXN+XRG3HjisOfkyTafsr5+3xMLXiE8eC1p+E9HAylrN2XZbe/czWyzZqpirTwu06SStYguV680tEXY6b7lny+o49V8q5o0wkMgsYDIYRyY4IDZInnXH8TnnlWyOlgr053qL7nShFGplO1cAkp0O4i2nUbDI7YyQVJXAyUBGjmATQp2QHMszG/8AkjYjbzCVfEtHhDlHLUXzRknH2dyu8coms/CeO01mLQ90weJVSEZd0n9UeUtWazMT8y9TExMRMBlq2NOBw0IjexqQE8943zdVpcSjGLf7NTdOlWVk1errdvo1/wCrNdMMTj78+zJfNMZNe3u9BrS0Muu2iJc9wXmJ4mtNUaTlh4NxeIc0lJq2kI2+Lfctviisdz38IUy856a9bGU1KznBSvs5xT+lyrhb4W8o8LcmROJDKASe0OJWjXkSqU9sXA8MqTk3UklBP4Yxvr5ybLb5bTKNcVKfefls/ssYqyVrFKyJ3J4y0u9B69itMQoYnEXfw/Xv6GrHi13LJkzzPVf3Vy1mIYM2ACxhHIlogNgASJE8rjLM3J9WdqkahxrzuU0YkkE1OAEkERpMYQTkBlFDM7dxGejDUCmU+UEWbUhetFdxTKyPDeo0cq0XoVpPROUa7lhop7wbg/Z6f0aPP+upxzT99f1eh9Dflhr9um4Y2wzBKFXiuNVGjUqy+WnCUvotF9idKzMxCF7cY24TgHA3iOGYic9auKlOsn5wbcLe6f8AMar345Ij4Y6Umccz8gp8z1Mdh6GEpXjiav7utL+CELZ5+6/v5DnHFJm/sj9WbViseVyvRlWxC4bg5vDYbDRTrzi/ile14qS6vN9b32sQ3Fa87eZS824V6iG7Q5EwKjZ0FJ21lKc5Sfne+5ROe/yu+jSPZnfh9ipqri8LKcqtPD1LUpSeayvJZc3/AB+5LPEai3yjhmdzX4drJmdpV5K44lKD0Wl5D1srSr4nHraPxPuW0w2nyz2zxHhnzqN7s01pWvhmtktbyFDQOhgrgAsYAwIDJAEhkjkxk8ypRsdxxUyQEOIIiAIqkgNHEDSKIATgASwgCMyIApqn+/h7kbJ1dJCNlf22KvdZPh0fI9f/AMkH3Ul03Vn9kcv8Tr3W36ur+F26tX9P8/o6u5ynXFcWgyOaeEyxeHnRhPwnK3xOOZfDJOzV9nYsx24W2ry15V0t8JwKoUadJO6pwjG/ey1YrW5W2da8a6VOD8uYfD1qlalFqdW97u6jd3koLpd2+iHfLa0alGMVazuGdicJWwWLqYmhReKpYlR8WEHFTpyhtKKfzJ9u7Jxat68bTrSuazS3KI3vylr8Txtf4KGGlhE/mrV3D4f9lOLeZ6kYrjr3M7+yUze3URr7tDl7gcMJTyQbnKUnOpUlvOT3b/QryZJtO1mPHFI01XJEU0VWaSv06jrWZnUCZiI3LIr1szdtuxtx4+MMGTLN5+wCxWQgcAVwBmMBbAgyHEADGASJEjkwJ5sjuOJJ1IAliwI7YErt3YJJacACZRAhRgBbFYAVgCnjXlcZrpJBPhKrpaTTXdPUzyuWeD4p0a2b8tmpehT6rF9XHx913pM30snL2d1hsTGpFThJTjLZp3OBNZrOpejraJjcLEURGzyYoM0mBjpoiJSZgGgOQHpG5gapicYo+b7fr2LKYpspyZYp95+GdVxDnvt2NlKRXx+7HfJN+5CiSAkwBxArgCGAtgAtjggtjAGxkCTGSOTAPNrndcM2YRp4MCBOV9gMdOFtwG0tMCSgRJgBpACaAIcTh88WrXAQs8u4zPB05fPT09UU3jU7Xw1ab+Kz63X1RC3cbFfOnnuK5jxXCsXLwZ/upu8qUlmhJp66fldraqxyPXV1k37S7Xob7x6j2ey8pc30cfSU6TtJW8Sm38VN+a7dn1Mcx7w3RO3QqquuhXpKBOSEnCaMhDQHIEkGIxCit7Eq1m06hC9q1jcsytjm9tF/X/BqpgiO5Y7+omeoVkXs40wM6AjiM4A4gZsYC2BBbJQANjIDYwBgQJMA82TO84RNEUhxkBJItIAGdQBCxQ2ASkuMjpiArgCuAWcLLUjYQrKl4eIcktGHU1SiZiWu3dqS2ZT9pXdeYcf+JHDM8VUS1tf3W6MvqcX1MeveGr0uX6eT7S844dxCrh6iqUakqVSO0oys/NPuvJnB3MO49M4R+M+IjBRr4aGIkvzwqPDt/wC5ZZL6WJxuZ8FNte69R/FjEVJrLh6dOHWMqk6sn/zSil/KasPpuf8AF0z5fV8PHb0DgPNP7RG8qM6TW+qlH2ej/oGX0M0/1fv0MXr636mP27/s0KvEW9lb1/Qqp6f5nay3qp9oU51HJ3buaYiI6jpmm027k1x6I6YgNBMA6ACQjIAe4AzAgsYCxwAMZAkxgDAkcmMnmqZ3XDPmEYosAaUwB6MbsR+F6IICGZ0xASAHSAJabEIWqlK6zeRDeuktJ+E0nkfroV5LRFl2OkzXZcQwKrU5QfrF+ZBKHkOM4BPx3DLa77bHNv6SZy9OlT1kRi7dpwblCNldX9r366f97dzfXDSka8sNs97zuHTYXkqisrksrXZ3zbeRC2WtfEJ1x3v5l01KmopRirRSskZbWm07lrpWKxqElyKRhSZXACQSEiEDoAIAQjIYMBBCIAWyRI2AAxkCQDYGSJ5pc7jhmzCkylMAGLuxHpfoRsgKUyAjjAoiCSIBJEQHKNhR5No4WlmViq9uPazHXl016FJRVkc+95tO3UpSKxoEsMr3Tt5Wuv8ABZXN1qVNvT97qKWBpt3cVKXeyIzmn2Sj08e6anSjHaK+5C2S0wnXFSPZLcrWwe4GVxAwA6EY4h4A0IDSAHEZACAgsYMOACQyAwAGMgSAI5Eil5g5HbcQzmIwZg2a7hadtQKZWogikAEMJIoQS20FsJKSCShZlT2IbTaXD1Yz5vDTg8tFMwujAgAkRB0BiAEAIASImdABxAxpCAkgAhAgMgI1hgLQ4AGgIEiRImADIYRskUvLWzsuMByIzJrOHpdWOIKZXIkkBxEElwAooYSrQQTXTWhEDpDkNCmiqU1/Ax6mfNPTVgjcrhkbxCAkRBwMSAFcAQAiJniEhIgMaEBWEDjBCBACGDDggSAI5IYRsZI5DIDJCXlB2HHgqe4o8nZpU9iSCUERRACQBJAAty2AIaG4pC7EiFyOxCU4aWB2Mmdt9MtGZsOBjiRkHYjOgBD9wQgSFJiQgOIjSRACEBAJCxggBAAsZBYwjkMkbAI5EoJHIaMv/9k="/>
          <p:cNvSpPr>
            <a:spLocks noChangeAspect="1" noChangeArrowheads="1"/>
          </p:cNvSpPr>
          <p:nvPr/>
        </p:nvSpPr>
        <p:spPr bwMode="auto">
          <a:xfrm>
            <a:off x="155575" y="-1698625"/>
            <a:ext cx="5181600" cy="3543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222" name="AutoShape 6" descr="data:image/jpeg;base64,/9j/4AAQSkZJRgABAQAAAQABAAD/2wCEAAkGBxQSEhUUEhQVEBIUFRUXFBUXDw8PHRQfFBQWFhUXFBQYHCgmGCIlKRQVITEhJSkrMC4zFx8zODMsPCgtLisBCgoKDg0OGhAQGDcfHyQsLDAsLC8sLiw3LDcsLSwtLC8sLCwsLCwsLCwtLCw3LCw4LCwsLCwsLCwsLCwsLCwsLP/AABEIALoBEAMBEQACEQEDEQH/xAAbAAABBQEBAAAAAAAAAAAAAAACAAEDBAUGB//EADkQAAIBAgQEBAQDBwQDAAAAAAABAgMRBBIhMQUGQVETYXGBIjKRsQdC0RQjUpKhweFicoLwM8Lx/8QAGgEAAgMBAQAAAAAAAAAAAAAAAAECAwQFBv/EAC8RAQACAgIBAwIEBQUBAAAAAAABAgMREiExBEFRE2EFInGRMoGh0fBCscHh8RT/2gAMAwEAAhEDEQA/AN5nXc0kI0kQCSIBJEDSxEEsRGHEV1CLk9ElcXubxbnDj7r1nr8MW1FGTLk3OoX466hV4NwmdV5mvQq8rq1dng8DWpRThFSXZE+K6Nw6Lg2LVVW+WS3jtYjNU62iWtCBFJaoUFLQZbY3M/LGaLlFbE6eVOTuHJYHhLWZP2NM4umOL96dnydUag4P8rCPCF/LoxImYwEAAAQwdIAIAJCAkBiQgJAZ0AEIGGDACAggHKmlUcRjiHQSRAJIgaWIBLFEQ4n8SuMunTVKD+Ke/p1KM9+Nf1W4qcpcTwTgHiNSlqjHEN3Dt3FPAWhlh8L6EoT8Qo04Yug7p54milY12z3nJWemvhJZ5xqJZJr5ltcrtOp15XVjccnYUcP4m2hXtYu4DDKL1a+oaRmWo6aa12aFE6Ql5NxXEeFiZwW0XodGt9ww3jVm7yldpyfUqrvs7+zpBqzNgAtjBgBABIAdABIQHEDEkICAyAHAGAEAICCwDlkaVR0BjiAHERpYiCWABJewg8y5ipxrY74ndLYx5+7tvp41Df4fg1FJJWKplqiGzRoC8LIg1bMtLXJckZqpKm3JNqwrTsVjTpMTinQwzla7ewRCNp7clS4nB1EqlSdOTemrSL61tpRNqb1L0Hh+aFK+fxItaP2K7REz8G8g4/XzYqf+6xOb61Cua7nbueVvkRZTuFOSNN1smqMAMwBgBvESdm0n2uhbiPKUVmfEJBonEBIAOIjEgAgMkAIAQAgIgAQDljSqEgA0BjiIJYiNLEAyuZca6VJuO9tBTOq7OPLzDAY2VXExzb3OdNpme26kRD0jArQTTDYw0bISxDjMQrOxIohBw+hnad+uoaSmNOsxWHhKCpys7oUTqWfW3Py5ZpVXaa26l1ck1Rvji3lu4Xh/7PRlHM3FJ2v0I2tysURqHi7fiVZy6eJK31IZZ7LH3D0PlZfuzVj/AIYZcvltk1RAAgEc7vSO/wBivJfjHTT6fB9Sdz4R1MCu131e5jmNz261dRGoXXSUYw1u3HX62NeKfy6cr1cR9ToyLGUVwCrDi1JyyZte9pW/m2Ic671to/8AmyxHLivokoEBkAIAQAzAiAGAOWRqVDQgdAEkQSSxIhLEA4/n2vaNtmkRydUSr5ed8KqtV4N7XOfHctkTp6xgHewpao8LPGMeqMLt2CITqh4enVhnWq3VtS6KQXOIlqcGgpNq2WVvQj4TtPW13CVJOVpO7i2iuZ7R603KEFuLauWVzzxHwsJNrdqy9yWPztVbqHj1B5IRXVu5O9dqqzrp6JynO9E1Vj8sM157bgIkwAGxTMVjcpUpN54wtYPC2Tk+pgm02ncuxWIrWKwDE6IlCyJ90cXt5JGuleMacbNfnebCJK1eovE0/J9/UzXycuodP0/p+H5reUS4em9F6EOm2baa1SKTstbJX9bamikzrtxM2uc6Miao4AgMgIzAGYAzYE5ZGpWNABoANEUksQCaAg5bnvhviU7x+ddO4r15V0dZ4228ulS8OcU97rujFNeLRFuT1ng8rwi/JFc+W6vhkc9/FGCb0zInWvW/ulKrwbiFWhZUpXj1i9vYumFc44l0HCeZHWxEY5cso/M0VnSNbiXY4WleTl3dymfKW+ml4qirt2SFpCXmHPPMUcRPwabuovUsr10rtLDqYe+X/STt1CqI3L0TgNBQpRt1VzTHiGa3lpCIhgdHDOT1vYxZsnKdR4dH02PhG58rtSNtF7FUNUKded36GjFTfcsvqsvGOMe4UaHPJU3J22X3MuXJv8sOh6bBFfzW8/7LX7OloiqJ6a4sdQyrz6fqW0rylnz5uEdeUZpc0QEcAQAzAEACACxk5lGtWJC0BpiDN4lxyFHTdllMU2V3zVqy6HNjc8qjoO/0qTxmeyxfUv3EdCr85uDtkb9LEOWH5TmMvwzeJc0yqNOEGmuj6kb3pWPyydIvM/mhz3EqcqslPLlu1ovUxZbcu2rHXj09C4FC0IryRRLdRT5nwTqL7E69xpppqY05/hlOo5ZIxeba5OszvUFFNeXoXL3LypLM9Zy1kyFra6hVaY9nQ4jFQoxvJpJFcVVzLzDnLnaVXNTou0dm11HMaQm+/Dl+DUZK8301Cu5lGdRDb5ZvVq6u6bLqRyntVa2oek4Gm4K3ToaJ8M+1kQFSV5JFWa3Gq7BTlf8ARs06aSMLobNXsldjiNzo5txjcseTu7m6sRWIhy72nJba3hsFfWW3RfqZcmbl1DZiwxXufK/OjoVQ0RKtJZVd7Fla8p0WXLFI2rylc1xERGocu1ptO5DVqKKu9l/3QczEdydKTedV7U8NxPNPK4ShfZuzv9NiuuWJnWtNV/R3rXlvfyvljGQArgDADMCC2SDmUaZVwK4vcMPjfFrfBB69WasOH3llzZtdQ5mum3d6s1RXTFNthg8rzIzep9NGWN+7V6X1M4p78LrrQa139DjZMVqT3Dt0y0yR1KOMo9LEE09CjmklbqR2cQ6vAaSsKV1fKziqal5hXpbCXhGFjG8kvV2JTcpmZa1Hiibcckk13y/qQjtG2O0Rt5p+JfHqmbw4vKuq1RKZ11DNZx/DqTnYiUNrFRcKdluydY1UreW/yZwmSeZ6dTRipqNqMltvQaa0JyqEBrWAw+Z3e3Qx57btp0PT14038r+Ig1orv3KatETCnxCq0lHXu729i/DXvkx+pv1qP5oeHwzzv+WP9X/gM9/9J+nx6jlLbhZGdoNKSV29EuoREzOoFpisbllV62Z9ktl2N1KRWNOdkvN52C/uwteKxuRTHN51A44e7vLW2yMtrzZ0sWOMcdeT0MPFTUmtncI7WXvqs7NJmyHHkwEQAzAgtjAWMObRqVwzuN43w4abstwU5TuVGfJxq5Ryvq9bm6HPkrXJeSV3eL7oXgJVZoLVi3k62mvhDOi07o52b8Pie6Ojh9fMdWbPA6qckpaM5+T0uSnmHSxepx38S6V1Ip7oo4Wj2aeUfJRrK++nqLU/CfOPlr8MxcZVIw01/sRtExHg6X3Plq18MlK5Cs6lo3uHM888rQrw8dR+JJKaXVbKXtsdH0dqWnhePPu4/wCIUtWPqVnx5c1wrld200Zfm9LSO4ZMHqpnpPU5annV9Yvcz/Shp+rLssDhYwiklayJTKvythJnsQtbjG0sdOVohucPp2ijnT3Lp2WZoEduS41jnnUYa1KkssFva28vb9DVNvp4/v7M9Mf1skz7Q6LheCUIKPZa+fdsyS1WlJWptbbddiUHFmbisRm0WkUa8WPjDn5snKevCOnBydl/8JXyRX+xY8U3/T5X6WHUd+u7MVrTady30rFY1A5xBPelKpPotvua8dOPcsGbNznUeAFiggIgAWAC2SAGwDnUalTlOY616luxtwRqrn+otuzPhEuiFAmiQC43AFSghkOUGhkbVeQpiJ8pRaY8H8V939SHCvwn9S/yGVdrq/qHCvwPq3+V7ljGuOLot3azpPX+K8f7mb1eOJw21DV6LLaM9dy9fr0+p5uHqYkrJrJLaSy+t9CdZmNTCu9YtExLyelja1HEVKdszhOUbvydkz0tZjLSJ08nes4bzHw7rC3cE5bs5+SsRPTfiyTaO0yKV5wJLht7mTPfc8Y/m6HpcWo5S3qLSRmXSq8Xx0aVKUpSUUk7vsTpG5QtE66cXynUeJxE68lovhpp/lj093v7jvbnM2/ZbTHGPHx/q9GpqyKlcs/ieIssq3e/kX4KbncqM2TjGlPCYfNq9vuTy5ddQjhw9crNWhRSW1jM0jmkA3plYitfRbfc14sfHufLJlzcuo8IS1n+5wMmBBAGYwBjAGyUE540K3F8Sd60vU6FP4YczJP55AiyFZxkSiMDjTAki0GEVSaAIJyDY0hnchKQKGJdOcJrVwlGX8rT/sV5I3Wa/O4/dbinjaLfGp/Z7vhsRGrTjUg7wnFSi/U8ras1tNZ+Xrsd4tETCtia12lFr9CURpZWPlxnO9DwasK2V5a0dZf6o7p+drfRna/D80Tj4z7PO/imLWWLx7x/t/0j4RxWbto7GrJjrZhx5LVl0lCrmRz74+Lfjyck0Fd2WrKL3isbacWOby2cDhLJNnOmdupM+0LqguwkPEMrmPhka9KVOWzRKO0qW1LH5S4K8Pu7roLx0uyWiY6dTiMRljd+3mOscp0y2mKxth0JeLN9Un8T8/4UaL5OEcaqcWKbfns3aWHsuxmaOR1Pvol3CI2J1EbZ+LxWbRfL9zXjx8e58sOXLy6jwrItUnAFcAVwBmMAkxgDYADZInPzdkzRCqXFV9ZyfmdKkflcu/mSSJokhkO9gIzrD6CJzb2AaEqPcQ2UkugBFKIkjTo6ENHE6d7+FHFc0Z4aeuX44X7N/EvZtP3OL+JYNTGSP8+P3/4dv8OzzNZxz7dx/n2/5d1jOHreOhzNuvXJPiWVxbhqxFGVGe0tn/DJaxkvctxZJx2i0f8Av2VZ8UZKzWXn2DhVw1R0q0HFp27p66OL6pnfrmpenLbzlsGSmThxd9w7ATlFNpR90zl5/VxvVXTwejmO7tejgVCzS9TnzaZ7l0a6iNQupoRiQiV62rGlBUoW0FvsKPG8JKdKSpyyTs8r3s7Eq2mPBRxmdW8A5Y4d4VKKlut/N9WRhPLbc9NmrUSV27JD1M9Qp3ruWNjMVnemkfv6mzHj4efLHkyTbqPCuWKkfiN/Ir+fT/JVbLENWP0027t0rTwMpSTcpZk9NWkvYom1pnboUx4611Efq0a0UpNJ3SNdZ3HbkXiItMQAkgGQwFgANjiCBJkg5LjOJyU33ZrxV3Zmy21VysWdGI05syMZGlMUyOwxTkESE9PDdxlMpcqQ0UNSYJaC0II4RuwlKA16lnYQbHIVXJjqT2UnKD/5Rdv62MXr6csFv5f0ls9Bbjnr/OHtjR5t6JnY6m+hKq2swixfDqeIjHxI3nH5ZWV4/qvJkZgRMxK1h8H4eyi16ZPtoLtGZ2tQl5DQR1Fld90BxOxQdwEopbglA8ogT1GQZzUVfsOOwycTiXN+XRG3HjisOfkyTafsr5+3xMLXiE8eC1p+E9HAylrN2XZbe/czWyzZqpirTwu06SStYguV680tEXY6b7lny+o49V8q5o0wkMgsYDIYRyY4IDZInnXH8TnnlWyOlgr053qL7nShFGplO1cAkp0O4i2nUbDI7YyQVJXAyUBGjmATQp2QHMszG/8AkjYjbzCVfEtHhDlHLUXzRknH2dyu8coms/CeO01mLQ90weJVSEZd0n9UeUtWazMT8y9TExMRMBlq2NOBw0IjexqQE8943zdVpcSjGLf7NTdOlWVk1errdvo1/wCrNdMMTj78+zJfNMZNe3u9BrS0Muu2iJc9wXmJ4mtNUaTlh4NxeIc0lJq2kI2+Lfctviisdz38IUy856a9bGU1KznBSvs5xT+lyrhb4W8o8LcmROJDKASe0OJWjXkSqU9sXA8MqTk3UklBP4Yxvr5ybLb5bTKNcVKfefls/ssYqyVrFKyJ3J4y0u9B69itMQoYnEXfw/Xv6GrHi13LJkzzPVf3Vy1mIYM2ACxhHIlogNgASJE8rjLM3J9WdqkahxrzuU0YkkE1OAEkERpMYQTkBlFDM7dxGejDUCmU+UEWbUhetFdxTKyPDeo0cq0XoVpPROUa7lhop7wbg/Z6f0aPP+upxzT99f1eh9Dflhr9um4Y2wzBKFXiuNVGjUqy+WnCUvotF9idKzMxCF7cY24TgHA3iOGYic9auKlOsn5wbcLe6f8AMar345Ij4Y6Umccz8gp8z1Mdh6GEpXjiav7utL+CELZ5+6/v5DnHFJm/sj9WbViseVyvRlWxC4bg5vDYbDRTrzi/ile14qS6vN9b32sQ3Fa87eZS824V6iG7Q5EwKjZ0FJ21lKc5Sfne+5ROe/yu+jSPZnfh9ipqri8LKcqtPD1LUpSeayvJZc3/AB+5LPEai3yjhmdzX4drJmdpV5K44lKD0Wl5D1srSr4nHraPxPuW0w2nyz2zxHhnzqN7s01pWvhmtktbyFDQOhgrgAsYAwIDJAEhkjkxk8ypRsdxxUyQEOIIiAIqkgNHEDSKIATgASwgCMyIApqn+/h7kbJ1dJCNlf22KvdZPh0fI9f/AMkH3Ul03Vn9kcv8Tr3W36ur+F26tX9P8/o6u5ynXFcWgyOaeEyxeHnRhPwnK3xOOZfDJOzV9nYsx24W2ry15V0t8JwKoUadJO6pwjG/ey1YrW5W2da8a6VOD8uYfD1qlalFqdW97u6jd3koLpd2+iHfLa0alGMVazuGdicJWwWLqYmhReKpYlR8WEHFTpyhtKKfzJ9u7Jxat68bTrSuazS3KI3vylr8Txtf4KGGlhE/mrV3D4f9lOLeZ6kYrjr3M7+yUze3URr7tDl7gcMJTyQbnKUnOpUlvOT3b/QryZJtO1mPHFI01XJEU0VWaSv06jrWZnUCZiI3LIr1szdtuxtx4+MMGTLN5+wCxWQgcAVwBmMBbAgyHEADGASJEjkwJ5sjuOJJ1IAliwI7YErt3YJJacACZRAhRgBbFYAVgCnjXlcZrpJBPhKrpaTTXdPUzyuWeD4p0a2b8tmpehT6rF9XHx913pM30snL2d1hsTGpFThJTjLZp3OBNZrOpejraJjcLEURGzyYoM0mBjpoiJSZgGgOQHpG5gapicYo+b7fr2LKYpspyZYp95+GdVxDnvt2NlKRXx+7HfJN+5CiSAkwBxArgCGAtgAtjggtjAGxkCTGSOTAPNrndcM2YRp4MCBOV9gMdOFtwG0tMCSgRJgBpACaAIcTh88WrXAQs8u4zPB05fPT09UU3jU7Xw1ab+Kz63X1RC3cbFfOnnuK5jxXCsXLwZ/upu8qUlmhJp66fldraqxyPXV1k37S7Xob7x6j2ey8pc30cfSU6TtJW8Sm38VN+a7dn1Mcx7w3RO3QqquuhXpKBOSEnCaMhDQHIEkGIxCit7Eq1m06hC9q1jcsytjm9tF/X/BqpgiO5Y7+omeoVkXs40wM6AjiM4A4gZsYC2BBbJQANjIDYwBgQJMA82TO84RNEUhxkBJItIAGdQBCxQ2ASkuMjpiArgCuAWcLLUjYQrKl4eIcktGHU1SiZiWu3dqS2ZT9pXdeYcf+JHDM8VUS1tf3W6MvqcX1MeveGr0uX6eT7S844dxCrh6iqUakqVSO0oys/NPuvJnB3MO49M4R+M+IjBRr4aGIkvzwqPDt/wC5ZZL6WJxuZ8FNte69R/FjEVJrLh6dOHWMqk6sn/zSil/KasPpuf8AF0z5fV8PHb0DgPNP7RG8qM6TW+qlH2ej/oGX0M0/1fv0MXr636mP27/s0KvEW9lb1/Qqp6f5nay3qp9oU51HJ3buaYiI6jpmm027k1x6I6YgNBMA6ACQjIAe4AzAgsYCxwAMZAkxgDAkcmMnmqZ3XDPmEYosAaUwB6MbsR+F6IICGZ0xASAHSAJabEIWqlK6zeRDeuktJ+E0nkfroV5LRFl2OkzXZcQwKrU5QfrF+ZBKHkOM4BPx3DLa77bHNv6SZy9OlT1kRi7dpwblCNldX9r366f97dzfXDSka8sNs97zuHTYXkqisrksrXZ3zbeRC2WtfEJ1x3v5l01KmopRirRSskZbWm07lrpWKxqElyKRhSZXACQSEiEDoAIAQjIYMBBCIAWyRI2AAxkCQDYGSJ5pc7jhmzCkylMAGLuxHpfoRsgKUyAjjAoiCSIBJEQHKNhR5No4WlmViq9uPazHXl016FJRVkc+95tO3UpSKxoEsMr3Tt5Wuv8ABZXN1qVNvT97qKWBpt3cVKXeyIzmn2Sj08e6anSjHaK+5C2S0wnXFSPZLcrWwe4GVxAwA6EY4h4A0IDSAHEZACAgsYMOACQyAwAGMgSAI5Eil5g5HbcQzmIwZg2a7hadtQKZWogikAEMJIoQS20FsJKSCShZlT2IbTaXD1Yz5vDTg8tFMwujAgAkRB0BiAEAIASImdABxAxpCAkgAhAgMgI1hgLQ4AGgIEiRImADIYRskUvLWzsuMByIzJrOHpdWOIKZXIkkBxEElwAooYSrQQTXTWhEDpDkNCmiqU1/Ax6mfNPTVgjcrhkbxCAkRBwMSAFcAQAiJniEhIgMaEBWEDjBCBACGDDggSAI5IYRsZI5DIDJCXlB2HHgqe4o8nZpU9iSCUERRACQBJAAty2AIaG4pC7EiFyOxCU4aWB2Mmdt9MtGZsOBjiRkHYjOgBD9wQgSFJiQgOIjSRACEBAJCxggBAAsZBYwjkMkbAI5EoJHIaMv/9k="/>
          <p:cNvSpPr>
            <a:spLocks noChangeAspect="1" noChangeArrowheads="1"/>
          </p:cNvSpPr>
          <p:nvPr/>
        </p:nvSpPr>
        <p:spPr bwMode="auto">
          <a:xfrm>
            <a:off x="155575" y="-1698625"/>
            <a:ext cx="5181600" cy="3543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224" name="AutoShape 8" descr="data:image/jpeg;base64,/9j/4AAQSkZJRgABAQAAAQABAAD/2wCEAAkGBxQSEhUUEhQVEBIUFRUXFBUXDw8PHRQfFBQWFhUXFBQYHCgmGCIlKRQVITEhJSkrMC4zFx8zODMsPCgtLisBCgoKDg0OGhAQGDcfHyQsLDAsLC8sLiw3LDcsLSwtLC8sLCwsLCwsLCwtLCw3LCw4LCwsLCwsLCwsLCwsLCwsLP/AABEIALoBEAMBEQACEQEDEQH/xAAbAAABBQEBAAAAAAAAAAAAAAACAAEDBAUGB//EADkQAAIBAgQEBAQDBwQDAAAAAAABAgMRBBIhMQUGQVETYXGBIjKRsQdC0RQjUpKhweFicoLwM8Lx/8QAGgEAAgMBAQAAAAAAAAAAAAAAAAECAwQFBv/EAC8RAQACAgIBAwIEBQUBAAAAAAABAgMREiExBEFRE2EFInGRMoGh0fBCscHh8RT/2gAMAwEAAhEDEQA/AN5nXc0kI0kQCSIBJEDSxEEsRGHEV1CLk9ElcXubxbnDj7r1nr8MW1FGTLk3OoX466hV4NwmdV5mvQq8rq1dng8DWpRThFSXZE+K6Nw6Lg2LVVW+WS3jtYjNU62iWtCBFJaoUFLQZbY3M/LGaLlFbE6eVOTuHJYHhLWZP2NM4umOL96dnydUag4P8rCPCF/LoxImYwEAAAQwdIAIAJCAkBiQgJAZ0AEIGGDACAggHKmlUcRjiHQSRAJIgaWIBLFEQ4n8SuMunTVKD+Ke/p1KM9+Nf1W4qcpcTwTgHiNSlqjHEN3Dt3FPAWhlh8L6EoT8Qo04Yug7p54milY12z3nJWemvhJZ5xqJZJr5ltcrtOp15XVjccnYUcP4m2hXtYu4DDKL1a+oaRmWo6aa12aFE6Ql5NxXEeFiZwW0XodGt9ww3jVm7yldpyfUqrvs7+zpBqzNgAtjBgBABIAdABIQHEDEkICAyAHAGAEAICCwDlkaVR0BjiAHERpYiCWABJewg8y5ipxrY74ndLYx5+7tvp41Df4fg1FJJWKplqiGzRoC8LIg1bMtLXJckZqpKm3JNqwrTsVjTpMTinQwzla7ewRCNp7clS4nB1EqlSdOTemrSL61tpRNqb1L0Hh+aFK+fxItaP2K7REz8G8g4/XzYqf+6xOb61Cua7nbueVvkRZTuFOSNN1smqMAMwBgBvESdm0n2uhbiPKUVmfEJBonEBIAOIjEgAgMkAIAQAgIgAQDljSqEgA0BjiIJYiNLEAyuZca6VJuO9tBTOq7OPLzDAY2VXExzb3OdNpme26kRD0jArQTTDYw0bISxDjMQrOxIohBw+hnad+uoaSmNOsxWHhKCpys7oUTqWfW3Py5ZpVXaa26l1ck1Rvji3lu4Xh/7PRlHM3FJ2v0I2tysURqHi7fiVZy6eJK31IZZ7LH3D0PlZfuzVj/AIYZcvltk1RAAgEc7vSO/wBivJfjHTT6fB9Sdz4R1MCu131e5jmNz261dRGoXXSUYw1u3HX62NeKfy6cr1cR9ToyLGUVwCrDi1JyyZte9pW/m2Ic671to/8AmyxHLivokoEBkAIAQAzAiAGAOWRqVDQgdAEkQSSxIhLEA4/n2vaNtmkRydUSr5ed8KqtV4N7XOfHctkTp6xgHewpao8LPGMeqMLt2CITqh4enVhnWq3VtS6KQXOIlqcGgpNq2WVvQj4TtPW13CVJOVpO7i2iuZ7R603KEFuLauWVzzxHwsJNrdqy9yWPztVbqHj1B5IRXVu5O9dqqzrp6JynO9E1Vj8sM157bgIkwAGxTMVjcpUpN54wtYPC2Tk+pgm02ncuxWIrWKwDE6IlCyJ90cXt5JGuleMacbNfnebCJK1eovE0/J9/UzXycuodP0/p+H5reUS4em9F6EOm2baa1SKTstbJX9bamikzrtxM2uc6Miao4AgMgIzAGYAzYE5ZGpWNABoANEUksQCaAg5bnvhviU7x+ddO4r15V0dZ4228ulS8OcU97rujFNeLRFuT1ng8rwi/JFc+W6vhkc9/FGCb0zInWvW/ulKrwbiFWhZUpXj1i9vYumFc44l0HCeZHWxEY5cso/M0VnSNbiXY4WleTl3dymfKW+ml4qirt2SFpCXmHPPMUcRPwabuovUsr10rtLDqYe+X/STt1CqI3L0TgNBQpRt1VzTHiGa3lpCIhgdHDOT1vYxZsnKdR4dH02PhG58rtSNtF7FUNUKded36GjFTfcsvqsvGOMe4UaHPJU3J22X3MuXJv8sOh6bBFfzW8/7LX7OloiqJ6a4sdQyrz6fqW0rylnz5uEdeUZpc0QEcAQAzAEACACxk5lGtWJC0BpiDN4lxyFHTdllMU2V3zVqy6HNjc8qjoO/0qTxmeyxfUv3EdCr85uDtkb9LEOWH5TmMvwzeJc0yqNOEGmuj6kb3pWPyydIvM/mhz3EqcqslPLlu1ovUxZbcu2rHXj09C4FC0IryRRLdRT5nwTqL7E69xpppqY05/hlOo5ZIxeba5OszvUFFNeXoXL3LypLM9Zy1kyFra6hVaY9nQ4jFQoxvJpJFcVVzLzDnLnaVXNTou0dm11HMaQm+/Dl+DUZK8301Cu5lGdRDb5ZvVq6u6bLqRyntVa2oek4Gm4K3ToaJ8M+1kQFSV5JFWa3Gq7BTlf8ARs06aSMLobNXsldjiNzo5txjcseTu7m6sRWIhy72nJba3hsFfWW3RfqZcmbl1DZiwxXufK/OjoVQ0RKtJZVd7Fla8p0WXLFI2rylc1xERGocu1ptO5DVqKKu9l/3QczEdydKTedV7U8NxPNPK4ShfZuzv9NiuuWJnWtNV/R3rXlvfyvljGQArgDADMCC2SDmUaZVwK4vcMPjfFrfBB69WasOH3llzZtdQ5mum3d6s1RXTFNthg8rzIzep9NGWN+7V6X1M4p78LrrQa139DjZMVqT3Dt0y0yR1KOMo9LEE09CjmklbqR2cQ6vAaSsKV1fKziqal5hXpbCXhGFjG8kvV2JTcpmZa1Hiibcckk13y/qQjtG2O0Rt5p+JfHqmbw4vKuq1RKZ11DNZx/DqTnYiUNrFRcKdluydY1UreW/yZwmSeZ6dTRipqNqMltvQaa0JyqEBrWAw+Z3e3Qx57btp0PT14038r+Ig1orv3KatETCnxCq0lHXu729i/DXvkx+pv1qP5oeHwzzv+WP9X/gM9/9J+nx6jlLbhZGdoNKSV29EuoREzOoFpisbllV62Z9ktl2N1KRWNOdkvN52C/uwteKxuRTHN51A44e7vLW2yMtrzZ0sWOMcdeT0MPFTUmtncI7WXvqs7NJmyHHkwEQAzAgtjAWMObRqVwzuN43w4abstwU5TuVGfJxq5Ryvq9bm6HPkrXJeSV3eL7oXgJVZoLVi3k62mvhDOi07o52b8Pie6Ojh9fMdWbPA6qckpaM5+T0uSnmHSxepx38S6V1Ip7oo4Wj2aeUfJRrK++nqLU/CfOPlr8MxcZVIw01/sRtExHg6X3Plq18MlK5Cs6lo3uHM888rQrw8dR+JJKaXVbKXtsdH0dqWnhePPu4/wCIUtWPqVnx5c1wrld200Zfm9LSO4ZMHqpnpPU5annV9Yvcz/Shp+rLssDhYwiklayJTKvythJnsQtbjG0sdOVohucPp2ijnT3Lp2WZoEduS41jnnUYa1KkssFva28vb9DVNvp4/v7M9Mf1skz7Q6LheCUIKPZa+fdsyS1WlJWptbbddiUHFmbisRm0WkUa8WPjDn5snKevCOnBydl/8JXyRX+xY8U3/T5X6WHUd+u7MVrTady30rFY1A5xBPelKpPotvua8dOPcsGbNznUeAFiggIgAWAC2SAGwDnUalTlOY616luxtwRqrn+otuzPhEuiFAmiQC43AFSghkOUGhkbVeQpiJ8pRaY8H8V939SHCvwn9S/yGVdrq/qHCvwPq3+V7ljGuOLot3azpPX+K8f7mb1eOJw21DV6LLaM9dy9fr0+p5uHqYkrJrJLaSy+t9CdZmNTCu9YtExLyelja1HEVKdszhOUbvydkz0tZjLSJ08nes4bzHw7rC3cE5bs5+SsRPTfiyTaO0yKV5wJLht7mTPfc8Y/m6HpcWo5S3qLSRmXSq8Xx0aVKUpSUUk7vsTpG5QtE66cXynUeJxE68lovhpp/lj093v7jvbnM2/ZbTHGPHx/q9GpqyKlcs/ieIssq3e/kX4KbncqM2TjGlPCYfNq9vuTy5ddQjhw9crNWhRSW1jM0jmkA3plYitfRbfc14sfHufLJlzcuo8IS1n+5wMmBBAGYwBjAGyUE540K3F8Sd60vU6FP4YczJP55AiyFZxkSiMDjTAki0GEVSaAIJyDY0hnchKQKGJdOcJrVwlGX8rT/sV5I3Wa/O4/dbinjaLfGp/Z7vhsRGrTjUg7wnFSi/U8ras1tNZ+Xrsd4tETCtia12lFr9CURpZWPlxnO9DwasK2V5a0dZf6o7p+drfRna/D80Tj4z7PO/imLWWLx7x/t/0j4RxWbto7GrJjrZhx5LVl0lCrmRz74+Lfjyck0Fd2WrKL3isbacWOby2cDhLJNnOmdupM+0LqguwkPEMrmPhka9KVOWzRKO0qW1LH5S4K8Pu7roLx0uyWiY6dTiMRljd+3mOscp0y2mKxth0JeLN9Un8T8/4UaL5OEcaqcWKbfns3aWHsuxmaOR1Pvol3CI2J1EbZ+LxWbRfL9zXjx8e58sOXLy6jwrItUnAFcAVwBmMAkxgDYADZInPzdkzRCqXFV9ZyfmdKkflcu/mSSJokhkO9gIzrD6CJzb2AaEqPcQ2UkugBFKIkjTo6ENHE6d7+FHFc0Z4aeuX44X7N/EvZtP3OL+JYNTGSP8+P3/4dv8OzzNZxz7dx/n2/5d1jOHreOhzNuvXJPiWVxbhqxFGVGe0tn/DJaxkvctxZJx2i0f8Av2VZ8UZKzWXn2DhVw1R0q0HFp27p66OL6pnfrmpenLbzlsGSmThxd9w7ATlFNpR90zl5/VxvVXTwejmO7tejgVCzS9TnzaZ7l0a6iNQupoRiQiV62rGlBUoW0FvsKPG8JKdKSpyyTs8r3s7Eq2mPBRxmdW8A5Y4d4VKKlut/N9WRhPLbc9NmrUSV27JD1M9Qp3ruWNjMVnemkfv6mzHj4efLHkyTbqPCuWKkfiN/Ir+fT/JVbLENWP0027t0rTwMpSTcpZk9NWkvYom1pnboUx4611Efq0a0UpNJ3SNdZ3HbkXiItMQAkgGQwFgANjiCBJkg5LjOJyU33ZrxV3Zmy21VysWdGI05syMZGlMUyOwxTkESE9PDdxlMpcqQ0UNSYJaC0II4RuwlKA16lnYQbHIVXJjqT2UnKD/5Rdv62MXr6csFv5f0ls9Bbjnr/OHtjR5t6JnY6m+hKq2swixfDqeIjHxI3nH5ZWV4/qvJkZgRMxK1h8H4eyi16ZPtoLtGZ2tQl5DQR1Fld90BxOxQdwEopbglA8ogT1GQZzUVfsOOwycTiXN+XRG3HjisOfkyTafsr5+3xMLXiE8eC1p+E9HAylrN2XZbe/czWyzZqpirTwu06SStYguV680tEXY6b7lny+o49V8q5o0wkMgsYDIYRyY4IDZInnXH8TnnlWyOlgr053qL7nShFGplO1cAkp0O4i2nUbDI7YyQVJXAyUBGjmATQp2QHMszG/8AkjYjbzCVfEtHhDlHLUXzRknH2dyu8coms/CeO01mLQ90weJVSEZd0n9UeUtWazMT8y9TExMRMBlq2NOBw0IjexqQE8943zdVpcSjGLf7NTdOlWVk1errdvo1/wCrNdMMTj78+zJfNMZNe3u9BrS0Muu2iJc9wXmJ4mtNUaTlh4NxeIc0lJq2kI2+Lfctviisdz38IUy856a9bGU1KznBSvs5xT+lyrhb4W8o8LcmROJDKASe0OJWjXkSqU9sXA8MqTk3UklBP4Yxvr5ybLb5bTKNcVKfefls/ssYqyVrFKyJ3J4y0u9B69itMQoYnEXfw/Xv6GrHi13LJkzzPVf3Vy1mIYM2ACxhHIlogNgASJE8rjLM3J9WdqkahxrzuU0YkkE1OAEkERpMYQTkBlFDM7dxGejDUCmU+UEWbUhetFdxTKyPDeo0cq0XoVpPROUa7lhop7wbg/Z6f0aPP+upxzT99f1eh9Dflhr9um4Y2wzBKFXiuNVGjUqy+WnCUvotF9idKzMxCF7cY24TgHA3iOGYic9auKlOsn5wbcLe6f8AMar345Ij4Y6Umccz8gp8z1Mdh6GEpXjiav7utL+CELZ5+6/v5DnHFJm/sj9WbViseVyvRlWxC4bg5vDYbDRTrzi/ile14qS6vN9b32sQ3Fa87eZS824V6iG7Q5EwKjZ0FJ21lKc5Sfne+5ROe/yu+jSPZnfh9ipqri8LKcqtPD1LUpSeayvJZc3/AB+5LPEai3yjhmdzX4drJmdpV5K44lKD0Wl5D1srSr4nHraPxPuW0w2nyz2zxHhnzqN7s01pWvhmtktbyFDQOhgrgAsYAwIDJAEhkjkxk8ypRsdxxUyQEOIIiAIqkgNHEDSKIATgASwgCMyIApqn+/h7kbJ1dJCNlf22KvdZPh0fI9f/AMkH3Ul03Vn9kcv8Tr3W36ur+F26tX9P8/o6u5ynXFcWgyOaeEyxeHnRhPwnK3xOOZfDJOzV9nYsx24W2ry15V0t8JwKoUadJO6pwjG/ey1YrW5W2da8a6VOD8uYfD1qlalFqdW97u6jd3koLpd2+iHfLa0alGMVazuGdicJWwWLqYmhReKpYlR8WEHFTpyhtKKfzJ9u7Jxat68bTrSuazS3KI3vylr8Txtf4KGGlhE/mrV3D4f9lOLeZ6kYrjr3M7+yUze3URr7tDl7gcMJTyQbnKUnOpUlvOT3b/QryZJtO1mPHFI01XJEU0VWaSv06jrWZnUCZiI3LIr1szdtuxtx4+MMGTLN5+wCxWQgcAVwBmMBbAgyHEADGASJEjkwJ5sjuOJJ1IAliwI7YErt3YJJacACZRAhRgBbFYAVgCnjXlcZrpJBPhKrpaTTXdPUzyuWeD4p0a2b8tmpehT6rF9XHx913pM30snL2d1hsTGpFThJTjLZp3OBNZrOpejraJjcLEURGzyYoM0mBjpoiJSZgGgOQHpG5gapicYo+b7fr2LKYpspyZYp95+GdVxDnvt2NlKRXx+7HfJN+5CiSAkwBxArgCGAtgAtjggtjAGxkCTGSOTAPNrndcM2YRp4MCBOV9gMdOFtwG0tMCSgRJgBpACaAIcTh88WrXAQs8u4zPB05fPT09UU3jU7Xw1ab+Kz63X1RC3cbFfOnnuK5jxXCsXLwZ/upu8qUlmhJp66fldraqxyPXV1k37S7Xob7x6j2ey8pc30cfSU6TtJW8Sm38VN+a7dn1Mcx7w3RO3QqquuhXpKBOSEnCaMhDQHIEkGIxCit7Eq1m06hC9q1jcsytjm9tF/X/BqpgiO5Y7+omeoVkXs40wM6AjiM4A4gZsYC2BBbJQANjIDYwBgQJMA82TO84RNEUhxkBJItIAGdQBCxQ2ASkuMjpiArgCuAWcLLUjYQrKl4eIcktGHU1SiZiWu3dqS2ZT9pXdeYcf+JHDM8VUS1tf3W6MvqcX1MeveGr0uX6eT7S844dxCrh6iqUakqVSO0oys/NPuvJnB3MO49M4R+M+IjBRr4aGIkvzwqPDt/wC5ZZL6WJxuZ8FNte69R/FjEVJrLh6dOHWMqk6sn/zSil/KasPpuf8AF0z5fV8PHb0DgPNP7RG8qM6TW+qlH2ej/oGX0M0/1fv0MXr636mP27/s0KvEW9lb1/Qqp6f5nay3qp9oU51HJ3buaYiI6jpmm027k1x6I6YgNBMA6ACQjIAe4AzAgsYCxwAMZAkxgDAkcmMnmqZ3XDPmEYosAaUwB6MbsR+F6IICGZ0xASAHSAJabEIWqlK6zeRDeuktJ+E0nkfroV5LRFl2OkzXZcQwKrU5QfrF+ZBKHkOM4BPx3DLa77bHNv6SZy9OlT1kRi7dpwblCNldX9r366f97dzfXDSka8sNs97zuHTYXkqisrksrXZ3zbeRC2WtfEJ1x3v5l01KmopRirRSskZbWm07lrpWKxqElyKRhSZXACQSEiEDoAIAQjIYMBBCIAWyRI2AAxkCQDYGSJ5pc7jhmzCkylMAGLuxHpfoRsgKUyAjjAoiCSIBJEQHKNhR5No4WlmViq9uPazHXl016FJRVkc+95tO3UpSKxoEsMr3Tt5Wuv8ABZXN1qVNvT97qKWBpt3cVKXeyIzmn2Sj08e6anSjHaK+5C2S0wnXFSPZLcrWwe4GVxAwA6EY4h4A0IDSAHEZACAgsYMOACQyAwAGMgSAI5Eil5g5HbcQzmIwZg2a7hadtQKZWogikAEMJIoQS20FsJKSCShZlT2IbTaXD1Yz5vDTg8tFMwujAgAkRB0BiAEAIASImdABxAxpCAkgAhAgMgI1hgLQ4AGgIEiRImADIYRskUvLWzsuMByIzJrOHpdWOIKZXIkkBxEElwAooYSrQQTXTWhEDpDkNCmiqU1/Ax6mfNPTVgjcrhkbxCAkRBwMSAFcAQAiJniEhIgMaEBWEDjBCBACGDDggSAI5IYRsZI5DIDJCXlB2HHgqe4o8nZpU9iSCUERRACQBJAAty2AIaG4pC7EiFyOxCU4aWB2Mmdt9MtGZsOBjiRkHYjOgBD9wQgSFJiQgOIjSRACEBAJCxggBAAsZBYwjkMkbAI5EoJHIaMv/9k="/>
          <p:cNvSpPr>
            <a:spLocks noChangeAspect="1" noChangeArrowheads="1"/>
          </p:cNvSpPr>
          <p:nvPr/>
        </p:nvSpPr>
        <p:spPr bwMode="auto">
          <a:xfrm>
            <a:off x="155575" y="-1698625"/>
            <a:ext cx="5181600" cy="3543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226" name="AutoShape 10" descr="data:image/jpeg;base64,/9j/4AAQSkZJRgABAQAAAQABAAD/2wCEAAkGBxQSEhUUEhQVEBIUFRUXFBUXDw8PHRQfFBQWFhUXFBQYHCgmGCIlKRQVITEhJSkrMC4zFx8zODMsPCgtLisBCgoKDg0OGhAQGDcfHyQsLDAsLC8sLiw3LDcsLSwtLC8sLCwsLCwsLCwtLCw3LCw4LCwsLCwsLCwsLCwsLCwsLP/AABEIALoBEAMBEQACEQEDEQH/xAAbAAABBQEBAAAAAAAAAAAAAAACAAEDBAUGB//EADkQAAIBAgQEBAQDBwQDAAAAAAABAgMRBBIhMQUGQVETYXGBIjKRsQdC0RQjUpKhweFicoLwM8Lx/8QAGgEAAgMBAQAAAAAAAAAAAAAAAAECAwQFBv/EAC8RAQACAgIBAwIEBQUBAAAAAAABAgMREiExBEFRE2EFInGRMoGh0fBCscHh8RT/2gAMAwEAAhEDEQA/AN5nXc0kI0kQCSIBJEDSxEEsRGHEV1CLk9ElcXubxbnDj7r1nr8MW1FGTLk3OoX466hV4NwmdV5mvQq8rq1dng8DWpRThFSXZE+K6Nw6Lg2LVVW+WS3jtYjNU62iWtCBFJaoUFLQZbY3M/LGaLlFbE6eVOTuHJYHhLWZP2NM4umOL96dnydUag4P8rCPCF/LoxImYwEAAAQwdIAIAJCAkBiQgJAZ0AEIGGDACAggHKmlUcRjiHQSRAJIgaWIBLFEQ4n8SuMunTVKD+Ke/p1KM9+Nf1W4qcpcTwTgHiNSlqjHEN3Dt3FPAWhlh8L6EoT8Qo04Yug7p54milY12z3nJWemvhJZ5xqJZJr5ltcrtOp15XVjccnYUcP4m2hXtYu4DDKL1a+oaRmWo6aa12aFE6Ql5NxXEeFiZwW0XodGt9ww3jVm7yldpyfUqrvs7+zpBqzNgAtjBgBABIAdABIQHEDEkICAyAHAGAEAICCwDlkaVR0BjiAHERpYiCWABJewg8y5ipxrY74ndLYx5+7tvp41Df4fg1FJJWKplqiGzRoC8LIg1bMtLXJckZqpKm3JNqwrTsVjTpMTinQwzla7ewRCNp7clS4nB1EqlSdOTemrSL61tpRNqb1L0Hh+aFK+fxItaP2K7REz8G8g4/XzYqf+6xOb61Cua7nbueVvkRZTuFOSNN1smqMAMwBgBvESdm0n2uhbiPKUVmfEJBonEBIAOIjEgAgMkAIAQAgIgAQDljSqEgA0BjiIJYiNLEAyuZca6VJuO9tBTOq7OPLzDAY2VXExzb3OdNpme26kRD0jArQTTDYw0bISxDjMQrOxIohBw+hnad+uoaSmNOsxWHhKCpys7oUTqWfW3Py5ZpVXaa26l1ck1Rvji3lu4Xh/7PRlHM3FJ2v0I2tysURqHi7fiVZy6eJK31IZZ7LH3D0PlZfuzVj/AIYZcvltk1RAAgEc7vSO/wBivJfjHTT6fB9Sdz4R1MCu131e5jmNz261dRGoXXSUYw1u3HX62NeKfy6cr1cR9ToyLGUVwCrDi1JyyZte9pW/m2Ic671to/8AmyxHLivokoEBkAIAQAzAiAGAOWRqVDQgdAEkQSSxIhLEA4/n2vaNtmkRydUSr5ed8KqtV4N7XOfHctkTp6xgHewpao8LPGMeqMLt2CITqh4enVhnWq3VtS6KQXOIlqcGgpNq2WVvQj4TtPW13CVJOVpO7i2iuZ7R603KEFuLauWVzzxHwsJNrdqy9yWPztVbqHj1B5IRXVu5O9dqqzrp6JynO9E1Vj8sM157bgIkwAGxTMVjcpUpN54wtYPC2Tk+pgm02ncuxWIrWKwDE6IlCyJ90cXt5JGuleMacbNfnebCJK1eovE0/J9/UzXycuodP0/p+H5reUS4em9F6EOm2baa1SKTstbJX9bamikzrtxM2uc6Miao4AgMgIzAGYAzYE5ZGpWNABoANEUksQCaAg5bnvhviU7x+ddO4r15V0dZ4228ulS8OcU97rujFNeLRFuT1ng8rwi/JFc+W6vhkc9/FGCb0zInWvW/ulKrwbiFWhZUpXj1i9vYumFc44l0HCeZHWxEY5cso/M0VnSNbiXY4WleTl3dymfKW+ml4qirt2SFpCXmHPPMUcRPwabuovUsr10rtLDqYe+X/STt1CqI3L0TgNBQpRt1VzTHiGa3lpCIhgdHDOT1vYxZsnKdR4dH02PhG58rtSNtF7FUNUKded36GjFTfcsvqsvGOMe4UaHPJU3J22X3MuXJv8sOh6bBFfzW8/7LX7OloiqJ6a4sdQyrz6fqW0rylnz5uEdeUZpc0QEcAQAzAEACACxk5lGtWJC0BpiDN4lxyFHTdllMU2V3zVqy6HNjc8qjoO/0qTxmeyxfUv3EdCr85uDtkb9LEOWH5TmMvwzeJc0yqNOEGmuj6kb3pWPyydIvM/mhz3EqcqslPLlu1ovUxZbcu2rHXj09C4FC0IryRRLdRT5nwTqL7E69xpppqY05/hlOo5ZIxeba5OszvUFFNeXoXL3LypLM9Zy1kyFra6hVaY9nQ4jFQoxvJpJFcVVzLzDnLnaVXNTou0dm11HMaQm+/Dl+DUZK8301Cu5lGdRDb5ZvVq6u6bLqRyntVa2oek4Gm4K3ToaJ8M+1kQFSV5JFWa3Gq7BTlf8ARs06aSMLobNXsldjiNzo5txjcseTu7m6sRWIhy72nJba3hsFfWW3RfqZcmbl1DZiwxXufK/OjoVQ0RKtJZVd7Fla8p0WXLFI2rylc1xERGocu1ptO5DVqKKu9l/3QczEdydKTedV7U8NxPNPK4ShfZuzv9NiuuWJnWtNV/R3rXlvfyvljGQArgDADMCC2SDmUaZVwK4vcMPjfFrfBB69WasOH3llzZtdQ5mum3d6s1RXTFNthg8rzIzep9NGWN+7V6X1M4p78LrrQa139DjZMVqT3Dt0y0yR1KOMo9LEE09CjmklbqR2cQ6vAaSsKV1fKziqal5hXpbCXhGFjG8kvV2JTcpmZa1Hiibcckk13y/qQjtG2O0Rt5p+JfHqmbw4vKuq1RKZ11DNZx/DqTnYiUNrFRcKdluydY1UreW/yZwmSeZ6dTRipqNqMltvQaa0JyqEBrWAw+Z3e3Qx57btp0PT14038r+Ig1orv3KatETCnxCq0lHXu729i/DXvkx+pv1qP5oeHwzzv+WP9X/gM9/9J+nx6jlLbhZGdoNKSV29EuoREzOoFpisbllV62Z9ktl2N1KRWNOdkvN52C/uwteKxuRTHN51A44e7vLW2yMtrzZ0sWOMcdeT0MPFTUmtncI7WXvqs7NJmyHHkwEQAzAgtjAWMObRqVwzuN43w4abstwU5TuVGfJxq5Ryvq9bm6HPkrXJeSV3eL7oXgJVZoLVi3k62mvhDOi07o52b8Pie6Ojh9fMdWbPA6qckpaM5+T0uSnmHSxepx38S6V1Ip7oo4Wj2aeUfJRrK++nqLU/CfOPlr8MxcZVIw01/sRtExHg6X3Plq18MlK5Cs6lo3uHM888rQrw8dR+JJKaXVbKXtsdH0dqWnhePPu4/wCIUtWPqVnx5c1wrld200Zfm9LSO4ZMHqpnpPU5annV9Yvcz/Shp+rLssDhYwiklayJTKvythJnsQtbjG0sdOVohucPp2ijnT3Lp2WZoEduS41jnnUYa1KkssFva28vb9DVNvp4/v7M9Mf1skz7Q6LheCUIKPZa+fdsyS1WlJWptbbddiUHFmbisRm0WkUa8WPjDn5snKevCOnBydl/8JXyRX+xY8U3/T5X6WHUd+u7MVrTady30rFY1A5xBPelKpPotvua8dOPcsGbNznUeAFiggIgAWAC2SAGwDnUalTlOY616luxtwRqrn+otuzPhEuiFAmiQC43AFSghkOUGhkbVeQpiJ8pRaY8H8V939SHCvwn9S/yGVdrq/qHCvwPq3+V7ljGuOLot3azpPX+K8f7mb1eOJw21DV6LLaM9dy9fr0+p5uHqYkrJrJLaSy+t9CdZmNTCu9YtExLyelja1HEVKdszhOUbvydkz0tZjLSJ08nes4bzHw7rC3cE5bs5+SsRPTfiyTaO0yKV5wJLht7mTPfc8Y/m6HpcWo5S3qLSRmXSq8Xx0aVKUpSUUk7vsTpG5QtE66cXynUeJxE68lovhpp/lj093v7jvbnM2/ZbTHGPHx/q9GpqyKlcs/ieIssq3e/kX4KbncqM2TjGlPCYfNq9vuTy5ddQjhw9crNWhRSW1jM0jmkA3plYitfRbfc14sfHufLJlzcuo8IS1n+5wMmBBAGYwBjAGyUE540K3F8Sd60vU6FP4YczJP55AiyFZxkSiMDjTAki0GEVSaAIJyDY0hnchKQKGJdOcJrVwlGX8rT/sV5I3Wa/O4/dbinjaLfGp/Z7vhsRGrTjUg7wnFSi/U8ras1tNZ+Xrsd4tETCtia12lFr9CURpZWPlxnO9DwasK2V5a0dZf6o7p+drfRna/D80Tj4z7PO/imLWWLx7x/t/0j4RxWbto7GrJjrZhx5LVl0lCrmRz74+Lfjyck0Fd2WrKL3isbacWOby2cDhLJNnOmdupM+0LqguwkPEMrmPhka9KVOWzRKO0qW1LH5S4K8Pu7roLx0uyWiY6dTiMRljd+3mOscp0y2mKxth0JeLN9Un8T8/4UaL5OEcaqcWKbfns3aWHsuxmaOR1Pvol3CI2J1EbZ+LxWbRfL9zXjx8e58sOXLy6jwrItUnAFcAVwBmMAkxgDYADZInPzdkzRCqXFV9ZyfmdKkflcu/mSSJokhkO9gIzrD6CJzb2AaEqPcQ2UkugBFKIkjTo6ENHE6d7+FHFc0Z4aeuX44X7N/EvZtP3OL+JYNTGSP8+P3/4dv8OzzNZxz7dx/n2/5d1jOHreOhzNuvXJPiWVxbhqxFGVGe0tn/DJaxkvctxZJx2i0f8Av2VZ8UZKzWXn2DhVw1R0q0HFp27p66OL6pnfrmpenLbzlsGSmThxd9w7ATlFNpR90zl5/VxvVXTwejmO7tejgVCzS9TnzaZ7l0a6iNQupoRiQiV62rGlBUoW0FvsKPG8JKdKSpyyTs8r3s7Eq2mPBRxmdW8A5Y4d4VKKlut/N9WRhPLbc9NmrUSV27JD1M9Qp3ruWNjMVnemkfv6mzHj4efLHkyTbqPCuWKkfiN/Ir+fT/JVbLENWP0027t0rTwMpSTcpZk9NWkvYom1pnboUx4611Efq0a0UpNJ3SNdZ3HbkXiItMQAkgGQwFgANjiCBJkg5LjOJyU33ZrxV3Zmy21VysWdGI05syMZGlMUyOwxTkESE9PDdxlMpcqQ0UNSYJaC0II4RuwlKA16lnYQbHIVXJjqT2UnKD/5Rdv62MXr6csFv5f0ls9Bbjnr/OHtjR5t6JnY6m+hKq2swixfDqeIjHxI3nH5ZWV4/qvJkZgRMxK1h8H4eyi16ZPtoLtGZ2tQl5DQR1Fld90BxOxQdwEopbglA8ogT1GQZzUVfsOOwycTiXN+XRG3HjisOfkyTafsr5+3xMLXiE8eC1p+E9HAylrN2XZbe/czWyzZqpirTwu06SStYguV680tEXY6b7lny+o49V8q5o0wkMgsYDIYRyY4IDZInnXH8TnnlWyOlgr053qL7nShFGplO1cAkp0O4i2nUbDI7YyQVJXAyUBGjmATQp2QHMszG/8AkjYjbzCVfEtHhDlHLUXzRknH2dyu8coms/CeO01mLQ90weJVSEZd0n9UeUtWazMT8y9TExMRMBlq2NOBw0IjexqQE8943zdVpcSjGLf7NTdOlWVk1errdvo1/wCrNdMMTj78+zJfNMZNe3u9BrS0Muu2iJc9wXmJ4mtNUaTlh4NxeIc0lJq2kI2+Lfctviisdz38IUy856a9bGU1KznBSvs5xT+lyrhb4W8o8LcmROJDKASe0OJWjXkSqU9sXA8MqTk3UklBP4Yxvr5ybLb5bTKNcVKfefls/ssYqyVrFKyJ3J4y0u9B69itMQoYnEXfw/Xv6GrHi13LJkzzPVf3Vy1mIYM2ACxhHIlogNgASJE8rjLM3J9WdqkahxrzuU0YkkE1OAEkERpMYQTkBlFDM7dxGejDUCmU+UEWbUhetFdxTKyPDeo0cq0XoVpPROUa7lhop7wbg/Z6f0aPP+upxzT99f1eh9Dflhr9um4Y2wzBKFXiuNVGjUqy+WnCUvotF9idKzMxCF7cY24TgHA3iOGYic9auKlOsn5wbcLe6f8AMar345Ij4Y6Umccz8gp8z1Mdh6GEpXjiav7utL+CELZ5+6/v5DnHFJm/sj9WbViseVyvRlWxC4bg5vDYbDRTrzi/ile14qS6vN9b32sQ3Fa87eZS824V6iG7Q5EwKjZ0FJ21lKc5Sfne+5ROe/yu+jSPZnfh9ipqri8LKcqtPD1LUpSeayvJZc3/AB+5LPEai3yjhmdzX4drJmdpV5K44lKD0Wl5D1srSr4nHraPxPuW0w2nyz2zxHhnzqN7s01pWvhmtktbyFDQOhgrgAsYAwIDJAEhkjkxk8ypRsdxxUyQEOIIiAIqkgNHEDSKIATgASwgCMyIApqn+/h7kbJ1dJCNlf22KvdZPh0fI9f/AMkH3Ul03Vn9kcv8Tr3W36ur+F26tX9P8/o6u5ynXFcWgyOaeEyxeHnRhPwnK3xOOZfDJOzV9nYsx24W2ry15V0t8JwKoUadJO6pwjG/ey1YrW5W2da8a6VOD8uYfD1qlalFqdW97u6jd3koLpd2+iHfLa0alGMVazuGdicJWwWLqYmhReKpYlR8WEHFTpyhtKKfzJ9u7Jxat68bTrSuazS3KI3vylr8Txtf4KGGlhE/mrV3D4f9lOLeZ6kYrjr3M7+yUze3URr7tDl7gcMJTyQbnKUnOpUlvOT3b/QryZJtO1mPHFI01XJEU0VWaSv06jrWZnUCZiI3LIr1szdtuxtx4+MMGTLN5+wCxWQgcAVwBmMBbAgyHEADGASJEjkwJ5sjuOJJ1IAliwI7YErt3YJJacACZRAhRgBbFYAVgCnjXlcZrpJBPhKrpaTTXdPUzyuWeD4p0a2b8tmpehT6rF9XHx913pM30snL2d1hsTGpFThJTjLZp3OBNZrOpejraJjcLEURGzyYoM0mBjpoiJSZgGgOQHpG5gapicYo+b7fr2LKYpspyZYp95+GdVxDnvt2NlKRXx+7HfJN+5CiSAkwBxArgCGAtgAtjggtjAGxkCTGSOTAPNrndcM2YRp4MCBOV9gMdOFtwG0tMCSgRJgBpACaAIcTh88WrXAQs8u4zPB05fPT09UU3jU7Xw1ab+Kz63X1RC3cbFfOnnuK5jxXCsXLwZ/upu8qUlmhJp66fldraqxyPXV1k37S7Xob7x6j2ey8pc30cfSU6TtJW8Sm38VN+a7dn1Mcx7w3RO3QqquuhXpKBOSEnCaMhDQHIEkGIxCit7Eq1m06hC9q1jcsytjm9tF/X/BqpgiO5Y7+omeoVkXs40wM6AjiM4A4gZsYC2BBbJQANjIDYwBgQJMA82TO84RNEUhxkBJItIAGdQBCxQ2ASkuMjpiArgCuAWcLLUjYQrKl4eIcktGHU1SiZiWu3dqS2ZT9pXdeYcf+JHDM8VUS1tf3W6MvqcX1MeveGr0uX6eT7S844dxCrh6iqUakqVSO0oys/NPuvJnB3MO49M4R+M+IjBRr4aGIkvzwqPDt/wC5ZZL6WJxuZ8FNte69R/FjEVJrLh6dOHWMqk6sn/zSil/KasPpuf8AF0z5fV8PHb0DgPNP7RG8qM6TW+qlH2ej/oGX0M0/1fv0MXr636mP27/s0KvEW9lb1/Qqp6f5nay3qp9oU51HJ3buaYiI6jpmm027k1x6I6YgNBMA6ACQjIAe4AzAgsYCxwAMZAkxgDAkcmMnmqZ3XDPmEYosAaUwB6MbsR+F6IICGZ0xASAHSAJabEIWqlK6zeRDeuktJ+E0nkfroV5LRFl2OkzXZcQwKrU5QfrF+ZBKHkOM4BPx3DLa77bHNv6SZy9OlT1kRi7dpwblCNldX9r366f97dzfXDSka8sNs97zuHTYXkqisrksrXZ3zbeRC2WtfEJ1x3v5l01KmopRirRSskZbWm07lrpWKxqElyKRhSZXACQSEiEDoAIAQjIYMBBCIAWyRI2AAxkCQDYGSJ5pc7jhmzCkylMAGLuxHpfoRsgKUyAjjAoiCSIBJEQHKNhR5No4WlmViq9uPazHXl016FJRVkc+95tO3UpSKxoEsMr3Tt5Wuv8ABZXN1qVNvT97qKWBpt3cVKXeyIzmn2Sj08e6anSjHaK+5C2S0wnXFSPZLcrWwe4GVxAwA6EY4h4A0IDSAHEZACAgsYMOACQyAwAGMgSAI5Eil5g5HbcQzmIwZg2a7hadtQKZWogikAEMJIoQS20FsJKSCShZlT2IbTaXD1Yz5vDTg8tFMwujAgAkRB0BiAEAIASImdABxAxpCAkgAhAgMgI1hgLQ4AGgIEiRImADIYRskUvLWzsuMByIzJrOHpdWOIKZXIkkBxEElwAooYSrQQTXTWhEDpDkNCmiqU1/Ax6mfNPTVgjcrhkbxCAkRBwMSAFcAQAiJniEhIgMaEBWEDjBCBACGDDggSAI5IYRsZI5DIDJCXlB2HHgqe4o8nZpU9iSCUERRACQBJAAty2AIaG4pC7EiFyOxCU4aWB2Mmdt9MtGZsOBjiRkHYjOgBD9wQgSFJiQgOIjSRACEBAJCxggBAAsZBYwjkMkbAI5EoJHIaMv/9k="/>
          <p:cNvSpPr>
            <a:spLocks noChangeAspect="1" noChangeArrowheads="1"/>
          </p:cNvSpPr>
          <p:nvPr/>
        </p:nvSpPr>
        <p:spPr bwMode="auto">
          <a:xfrm>
            <a:off x="155575" y="-1698625"/>
            <a:ext cx="5181600" cy="3543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9228" name="Picture 12" descr="http://p1-news.yamedia.tw/OTMxNzMxbmV3cw==/db551789040a295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786058"/>
            <a:ext cx="5181600" cy="3543300"/>
          </a:xfrm>
          <a:prstGeom prst="rect">
            <a:avLst/>
          </a:prstGeom>
          <a:noFill/>
        </p:spPr>
      </p:pic>
      <p:pic>
        <p:nvPicPr>
          <p:cNvPr id="9230" name="Picture 14" descr="http://3.bp.blogspot.com/-_iaQtzVTlws/Uyg9_aMXecI/AAAAAAAAPMw/fYjyjjM9W6w/s1600/O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1071546"/>
            <a:ext cx="2943225" cy="3924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3771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养 </a:t>
            </a: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cs-CZ" dirty="0" err="1"/>
              <a:t>yǎng</a:t>
            </a: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cs-CZ" altLang="cs-CZ" dirty="0">
              <a:solidFill>
                <a:schemeClr val="tx1"/>
              </a:solidFill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endParaRPr lang="cs-CZ" altLang="cs-CZ" dirty="0"/>
          </a:p>
        </p:txBody>
      </p:sp>
      <p:pic>
        <p:nvPicPr>
          <p:cNvPr id="5122" name="Picture 2" descr="http://img1.gtimg.com/news/pics/27618/276183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52599"/>
            <a:ext cx="3820535" cy="26285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293096"/>
            <a:ext cx="4464496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1608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宠物 </a:t>
            </a: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cs-CZ" dirty="0" err="1" smtClean="0"/>
              <a:t>chǒngwù</a:t>
            </a: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cs-CZ" altLang="cs-CZ" dirty="0">
              <a:solidFill>
                <a:schemeClr val="tx1"/>
              </a:solidFill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endParaRPr lang="cs-CZ" altLang="cs-CZ"/>
          </a:p>
        </p:txBody>
      </p:sp>
      <p:pic>
        <p:nvPicPr>
          <p:cNvPr id="8194" name="Picture 2" descr="http://images.china.cn/attachement/jpg/site1000/20130128/d43d7e14de3412702ac60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3125366" cy="22529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img1.1dupet.com/image/du/xiaozhu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4000504"/>
            <a:ext cx="3190864" cy="2450584"/>
          </a:xfrm>
          <a:prstGeom prst="rect">
            <a:avLst/>
          </a:prstGeom>
          <a:noFill/>
        </p:spPr>
      </p:pic>
      <p:pic>
        <p:nvPicPr>
          <p:cNvPr id="5124" name="Picture 4" descr="http://4.bp.blogspot.com/-FfkbN764fqQ/Tn0cOMrgZnI/AAAAAAAAAOU/3CB8VK-QhRw/s1600/IMG_54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1571612"/>
            <a:ext cx="3590909" cy="23978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6812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500958" y="642918"/>
            <a:ext cx="1185842" cy="64294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宠物 </a:t>
            </a:r>
            <a:endParaRPr kumimoji="0" lang="cs-CZ" altLang="cs-CZ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715008" y="2143116"/>
            <a:ext cx="1328718" cy="7747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400" b="1" kern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养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endParaRPr kumimoji="0" lang="cs-CZ" altLang="cs-CZ" sz="4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00430" y="3143248"/>
            <a:ext cx="1328718" cy="7747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400" b="1" kern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准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endParaRPr kumimoji="0" lang="cs-CZ" altLang="cs-CZ" sz="4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0" y="4857760"/>
            <a:ext cx="1328718" cy="7747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另外 </a:t>
            </a:r>
            <a:endParaRPr kumimoji="0" lang="cs-CZ" altLang="cs-CZ" sz="4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71472" y="5786454"/>
            <a:ext cx="1328718" cy="7747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400" b="1" kern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还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endParaRPr kumimoji="0" lang="cs-CZ" altLang="cs-CZ" sz="4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28596" y="214290"/>
            <a:ext cx="757214" cy="8572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当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endParaRPr kumimoji="0" lang="cs-CZ" altLang="cs-CZ" sz="4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14348" y="2000240"/>
            <a:ext cx="1328718" cy="7747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000" b="1" kern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押金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endParaRPr kumimoji="0" lang="cs-CZ" altLang="cs-CZ" sz="4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214414" y="3714752"/>
            <a:ext cx="757214" cy="7858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费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endParaRPr kumimoji="0" lang="cs-CZ" altLang="cs-CZ" sz="4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715140" y="5857892"/>
            <a:ext cx="1857388" cy="5715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000" b="1" kern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差不多</a:t>
            </a:r>
            <a:r>
              <a:rPr kumimoji="0" lang="zh-CN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endParaRPr kumimoji="0" lang="cs-CZ" altLang="cs-CZ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6000760" y="3940164"/>
            <a:ext cx="1428760" cy="7747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人民币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endParaRPr kumimoji="0" lang="cs-CZ" altLang="cs-CZ" sz="4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7500958" y="1857364"/>
            <a:ext cx="1185842" cy="64294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000" b="1" kern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房租</a:t>
            </a:r>
            <a:r>
              <a:rPr kumimoji="0" lang="zh-CN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endParaRPr kumimoji="0" lang="cs-CZ" altLang="cs-CZ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7643834" y="4786322"/>
            <a:ext cx="1185842" cy="64294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安静 </a:t>
            </a:r>
            <a:endParaRPr kumimoji="0" lang="cs-CZ" altLang="cs-CZ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643174" y="5929330"/>
            <a:ext cx="1185842" cy="64294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000" b="1" kern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书架</a:t>
            </a:r>
            <a:r>
              <a:rPr kumimoji="0" lang="zh-CN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endParaRPr kumimoji="0" lang="cs-CZ" altLang="cs-CZ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714480" y="4572008"/>
            <a:ext cx="1185842" cy="64294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书桌 </a:t>
            </a:r>
            <a:endParaRPr kumimoji="0" lang="cs-CZ" altLang="cs-CZ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3214678" y="4000504"/>
            <a:ext cx="1185842" cy="64294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000" b="1" kern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椅子</a:t>
            </a:r>
            <a:r>
              <a:rPr kumimoji="0" lang="zh-CN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endParaRPr kumimoji="0" lang="cs-CZ" altLang="cs-CZ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2500298" y="428604"/>
            <a:ext cx="1185842" cy="64294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000" b="1" kern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沙发</a:t>
            </a:r>
            <a:r>
              <a:rPr kumimoji="0" lang="zh-CN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endParaRPr kumimoji="0" lang="cs-CZ" altLang="cs-CZ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2714612" y="1857364"/>
            <a:ext cx="1185842" cy="64294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饭桌 </a:t>
            </a:r>
            <a:endParaRPr kumimoji="0" lang="cs-CZ" altLang="cs-CZ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4357686" y="1142984"/>
            <a:ext cx="1185842" cy="64294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000" b="1" kern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干净</a:t>
            </a:r>
            <a:r>
              <a:rPr kumimoji="0" lang="zh-CN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endParaRPr kumimoji="0" lang="cs-CZ" altLang="cs-CZ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7815282" y="2928934"/>
            <a:ext cx="1328718" cy="7747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吵 </a:t>
            </a:r>
            <a:endParaRPr kumimoji="0" lang="cs-CZ" altLang="cs-CZ" sz="4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4214810" y="2285992"/>
            <a:ext cx="1185842" cy="64294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家具 </a:t>
            </a:r>
            <a:endParaRPr kumimoji="0" lang="cs-CZ" altLang="cs-CZ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4000496" y="6000768"/>
            <a:ext cx="1185842" cy="64294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000" b="1" kern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客厅</a:t>
            </a:r>
            <a:r>
              <a:rPr kumimoji="0" lang="zh-CN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endParaRPr kumimoji="0" lang="cs-CZ" altLang="cs-CZ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5857884" y="1285860"/>
            <a:ext cx="1500198" cy="64294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卫生间 </a:t>
            </a:r>
            <a:endParaRPr kumimoji="0" lang="cs-CZ" altLang="cs-CZ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5357818" y="3143248"/>
            <a:ext cx="1214446" cy="64294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000" b="1" kern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公寓</a:t>
            </a:r>
            <a:r>
              <a:rPr kumimoji="0" lang="zh-CN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endParaRPr kumimoji="0" lang="cs-CZ" altLang="cs-CZ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2071670" y="2928934"/>
            <a:ext cx="1214446" cy="64294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卧室 </a:t>
            </a:r>
            <a:endParaRPr kumimoji="0" lang="cs-CZ" altLang="cs-CZ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4000496" y="214290"/>
            <a:ext cx="1214446" cy="64294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000" b="1" kern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厨房</a:t>
            </a:r>
            <a:r>
              <a:rPr kumimoji="0" lang="zh-CN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endParaRPr kumimoji="0" lang="cs-CZ" altLang="cs-CZ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5500694" y="214290"/>
            <a:ext cx="1214446" cy="64294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分钟 </a:t>
            </a:r>
            <a:endParaRPr kumimoji="0" lang="cs-CZ" altLang="cs-CZ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500034" y="2928934"/>
            <a:ext cx="1214446" cy="64294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000" b="1" kern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附近</a:t>
            </a:r>
            <a:r>
              <a:rPr kumimoji="0" lang="zh-CN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endParaRPr kumimoji="0" lang="cs-CZ" altLang="cs-CZ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>
          <a:xfrm>
            <a:off x="5286380" y="5786454"/>
            <a:ext cx="1185842" cy="64294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000" b="1" kern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广告</a:t>
            </a:r>
            <a:r>
              <a:rPr kumimoji="0" lang="zh-CN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endParaRPr kumimoji="0" lang="cs-CZ" altLang="cs-CZ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500034" y="4929198"/>
            <a:ext cx="1185842" cy="64294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000" b="1" kern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报纸</a:t>
            </a:r>
            <a:r>
              <a:rPr kumimoji="0" lang="zh-CN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endParaRPr kumimoji="0" lang="cs-CZ" altLang="cs-CZ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1428728" y="857232"/>
            <a:ext cx="757214" cy="8572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kern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套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endParaRPr kumimoji="0" lang="cs-CZ" altLang="cs-CZ" sz="4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>
          <a:xfrm>
            <a:off x="3000364" y="5072074"/>
            <a:ext cx="1185842" cy="64294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美元 </a:t>
            </a:r>
            <a:endParaRPr kumimoji="0" lang="cs-CZ" altLang="cs-CZ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2" grpId="0" animBg="1"/>
      <p:bldP spid="26" grpId="0" animBg="1"/>
      <p:bldP spid="29" grpId="0" animBg="1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190" y="1785926"/>
            <a:ext cx="8929718" cy="4525963"/>
          </a:xfrm>
        </p:spPr>
        <p:txBody>
          <a:bodyPr/>
          <a:lstStyle/>
          <a:p>
            <a:pPr marL="514350" indent="-514350">
              <a:buFont typeface="Wingdings" pitchFamily="2" charset="2"/>
              <a:buAutoNum type="circleNumWdWhitePlain"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我好饿，</a:t>
            </a:r>
            <a:r>
              <a:rPr lang="en-US" altLang="zh-CN" dirty="0" smtClean="0">
                <a:latin typeface="標楷體" pitchFamily="65" charset="-120"/>
                <a:ea typeface="標楷體" pitchFamily="65" charset="-120"/>
              </a:rPr>
              <a:t>————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都吃得下。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Wingdings" pitchFamily="2" charset="2"/>
              <a:buAutoNum type="circleNumWdWhitePlain"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他生病了，</a:t>
            </a:r>
            <a:r>
              <a:rPr lang="en-US" altLang="zh-CN" dirty="0" smtClean="0">
                <a:latin typeface="標楷體" pitchFamily="65" charset="-120"/>
                <a:ea typeface="標楷體" pitchFamily="65" charset="-120"/>
              </a:rPr>
              <a:t>————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也不想去。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Wingdings" pitchFamily="2" charset="2"/>
              <a:buAutoNum type="circleNumWdWhitePlain"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我明天有空儿，</a:t>
            </a:r>
            <a:r>
              <a:rPr lang="en-US" altLang="zh-CN" dirty="0" smtClean="0">
                <a:latin typeface="標楷體" pitchFamily="65" charset="-120"/>
                <a:ea typeface="標楷體" pitchFamily="65" charset="-120"/>
              </a:rPr>
              <a:t>—————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见面都行。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Wingdings" pitchFamily="2" charset="2"/>
              <a:buAutoNum type="circleNumWdWhitePlain"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他昨天才搬到布尔诺来，</a:t>
            </a:r>
            <a:r>
              <a:rPr lang="en-US" altLang="zh-CN" dirty="0" smtClean="0">
                <a:latin typeface="標楷體" pitchFamily="65" charset="-120"/>
                <a:ea typeface="標楷體" pitchFamily="65" charset="-120"/>
              </a:rPr>
              <a:t>————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也不认识。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Wingdings" pitchFamily="2" charset="2"/>
              <a:buAutoNum type="circleNumWdWhitePlain"/>
            </a:pP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衣服店的东西好贵，</a:t>
            </a:r>
            <a:r>
              <a:rPr lang="en-US" altLang="zh-CN" dirty="0" smtClean="0">
                <a:latin typeface="標楷體" pitchFamily="65" charset="-120"/>
                <a:ea typeface="標楷體" pitchFamily="65" charset="-120"/>
              </a:rPr>
              <a:t>————</a:t>
            </a:r>
            <a:r>
              <a:rPr lang="zh-CN" altLang="en-US" dirty="0" smtClean="0">
                <a:latin typeface="標楷體" pitchFamily="65" charset="-120"/>
                <a:ea typeface="標楷體" pitchFamily="65" charset="-120"/>
              </a:rPr>
              <a:t>也没买。</a:t>
            </a:r>
            <a:endParaRPr lang="en-US" altLang="zh-CN" dirty="0" smtClean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buFont typeface="Wingdings" pitchFamily="2" charset="2"/>
              <a:buAutoNum type="circleNumWdWhitePlain"/>
            </a:pPr>
            <a:endParaRPr lang="en-US" altLang="zh-CN" dirty="0" smtClean="0"/>
          </a:p>
          <a:p>
            <a:endParaRPr lang="zh-TW" altLang="en-US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</a:t>
            </a:r>
            <a:r>
              <a:rPr lang="en-US" altLang="zh-C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Question Pronouns with </a:t>
            </a:r>
            <a:r>
              <a:rPr lang="zh-CN" altLang="en-US" sz="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都</a:t>
            </a:r>
            <a:r>
              <a:rPr lang="en-US" altLang="zh-CN" sz="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CN" altLang="en-US" sz="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也</a:t>
            </a:r>
            <a:endParaRPr lang="cs-CZ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285852" y="5357826"/>
            <a:ext cx="1143008" cy="5539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000" dirty="0" smtClean="0">
                <a:latin typeface="標楷體" pitchFamily="65" charset="-120"/>
                <a:ea typeface="標楷體" pitchFamily="65" charset="-120"/>
              </a:rPr>
              <a:t>什么</a:t>
            </a:r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214678" y="5500702"/>
            <a:ext cx="1143008" cy="5539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000" dirty="0" smtClean="0">
                <a:latin typeface="標楷體" pitchFamily="65" charset="-120"/>
                <a:ea typeface="標楷體" pitchFamily="65" charset="-120"/>
              </a:rPr>
              <a:t>哪儿</a:t>
            </a:r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000628" y="5786454"/>
            <a:ext cx="1143008" cy="5539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000" dirty="0" smtClean="0">
                <a:latin typeface="標楷體" pitchFamily="65" charset="-120"/>
                <a:ea typeface="標楷體" pitchFamily="65" charset="-120"/>
              </a:rPr>
              <a:t>几点</a:t>
            </a:r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572264" y="5500702"/>
            <a:ext cx="785818" cy="5539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000" dirty="0" smtClean="0">
                <a:latin typeface="標楷體" pitchFamily="65" charset="-120"/>
                <a:ea typeface="標楷體" pitchFamily="65" charset="-120"/>
              </a:rPr>
              <a:t>谁</a:t>
            </a:r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190" y="1785926"/>
            <a:ext cx="8929718" cy="4525963"/>
          </a:xfrm>
        </p:spPr>
        <p:txBody>
          <a:bodyPr/>
          <a:lstStyle/>
          <a:p>
            <a:pPr marL="514350" indent="-514350">
              <a:buFont typeface="Wingdings" pitchFamily="2" charset="2"/>
              <a:buAutoNum type="circleNumWdWhitePlain"/>
            </a:pPr>
            <a:r>
              <a:rPr lang="zh-CN" altLang="en-US" dirty="0" smtClean="0">
                <a:latin typeface="Vrinda" pitchFamily="34" charset="0"/>
                <a:ea typeface="標楷體" pitchFamily="65" charset="-120"/>
                <a:cs typeface="Vrinda" pitchFamily="34" charset="0"/>
              </a:rPr>
              <a:t>他很喜欢看电影。</a:t>
            </a:r>
            <a:endParaRPr lang="en-US" altLang="zh-CN" dirty="0" smtClean="0">
              <a:latin typeface="Vrinda" pitchFamily="34" charset="0"/>
              <a:ea typeface="標楷體" pitchFamily="65" charset="-120"/>
              <a:cs typeface="Vrinda" pitchFamily="34" charset="0"/>
            </a:endParaRPr>
          </a:p>
          <a:p>
            <a:pPr marL="514350" indent="-514350">
              <a:buFont typeface="Wingdings" pitchFamily="2" charset="2"/>
              <a:buAutoNum type="circleNumWdWhitePlain"/>
            </a:pPr>
            <a:r>
              <a:rPr lang="zh-CN" altLang="en-US" dirty="0" smtClean="0">
                <a:latin typeface="Vrinda" pitchFamily="34" charset="0"/>
                <a:ea typeface="標楷體" pitchFamily="65" charset="-120"/>
                <a:cs typeface="Vrinda" pitchFamily="34" charset="0"/>
              </a:rPr>
              <a:t>我不喜欢吃中国菜。</a:t>
            </a:r>
            <a:endParaRPr lang="en-US" altLang="zh-CN" dirty="0" smtClean="0">
              <a:latin typeface="Vrinda" pitchFamily="34" charset="0"/>
              <a:ea typeface="標楷體" pitchFamily="65" charset="-120"/>
              <a:cs typeface="Vrinda" pitchFamily="34" charset="0"/>
            </a:endParaRPr>
          </a:p>
          <a:p>
            <a:pPr marL="514350" indent="-514350">
              <a:buFont typeface="Wingdings" pitchFamily="2" charset="2"/>
              <a:buAutoNum type="circleNumWdWhitePlain"/>
            </a:pPr>
            <a:r>
              <a:rPr lang="zh-CN" altLang="en-US" dirty="0" smtClean="0">
                <a:latin typeface="Vrinda" pitchFamily="34" charset="0"/>
                <a:ea typeface="標楷體" pitchFamily="65" charset="-120"/>
                <a:cs typeface="Vrinda" pitchFamily="34" charset="0"/>
              </a:rPr>
              <a:t>她会说全部</a:t>
            </a:r>
            <a:r>
              <a:rPr lang="en-US" altLang="zh-TW" dirty="0" smtClean="0">
                <a:latin typeface="Vrinda" pitchFamily="34" charset="0"/>
                <a:ea typeface="標楷體" pitchFamily="65" charset="-120"/>
                <a:cs typeface="Vrinda" pitchFamily="34" charset="0"/>
              </a:rPr>
              <a:t>(</a:t>
            </a:r>
            <a:r>
              <a:rPr lang="en-US" dirty="0" err="1" smtClean="0">
                <a:latin typeface="Vrinda" pitchFamily="34" charset="0"/>
                <a:ea typeface="標楷體" pitchFamily="65" charset="-120"/>
                <a:cs typeface="Vrinda" pitchFamily="34" charset="0"/>
              </a:rPr>
              <a:t>quánbù</a:t>
            </a:r>
            <a:r>
              <a:rPr lang="en-US" dirty="0" smtClean="0">
                <a:latin typeface="Vrinda" pitchFamily="34" charset="0"/>
                <a:ea typeface="標楷體" pitchFamily="65" charset="-120"/>
                <a:cs typeface="Vrinda" pitchFamily="34" charset="0"/>
              </a:rPr>
              <a:t>, all</a:t>
            </a:r>
            <a:r>
              <a:rPr lang="en-US" altLang="zh-TW" dirty="0" smtClean="0">
                <a:latin typeface="Vrinda" pitchFamily="34" charset="0"/>
                <a:ea typeface="標楷體" pitchFamily="65" charset="-120"/>
                <a:cs typeface="Vrinda" pitchFamily="34" charset="0"/>
              </a:rPr>
              <a:t>)</a:t>
            </a:r>
            <a:r>
              <a:rPr lang="zh-CN" altLang="en-US" dirty="0" smtClean="0">
                <a:latin typeface="Vrinda" pitchFamily="34" charset="0"/>
                <a:ea typeface="標楷體" pitchFamily="65" charset="-120"/>
                <a:cs typeface="Vrinda" pitchFamily="34" charset="0"/>
              </a:rPr>
              <a:t>的语言。</a:t>
            </a:r>
            <a:endParaRPr lang="en-US" altLang="zh-CN" dirty="0" smtClean="0">
              <a:latin typeface="Vrinda" pitchFamily="34" charset="0"/>
              <a:ea typeface="標楷體" pitchFamily="65" charset="-120"/>
              <a:cs typeface="Vrinda" pitchFamily="34" charset="0"/>
            </a:endParaRPr>
          </a:p>
          <a:p>
            <a:pPr marL="514350" indent="-514350">
              <a:buFont typeface="Wingdings" pitchFamily="2" charset="2"/>
              <a:buAutoNum type="circleNumWdWhitePlain"/>
            </a:pPr>
            <a:r>
              <a:rPr lang="zh-CN" altLang="en-US" dirty="0" smtClean="0">
                <a:latin typeface="Vrinda" pitchFamily="34" charset="0"/>
                <a:ea typeface="標楷體" pitchFamily="65" charset="-120"/>
                <a:cs typeface="Vrinda" pitchFamily="34" charset="0"/>
              </a:rPr>
              <a:t>他认识全部的学生。</a:t>
            </a:r>
            <a:endParaRPr lang="en-US" altLang="zh-CN" dirty="0" smtClean="0">
              <a:latin typeface="Vrinda" pitchFamily="34" charset="0"/>
              <a:ea typeface="標楷體" pitchFamily="65" charset="-120"/>
              <a:cs typeface="Vrinda" pitchFamily="34" charset="0"/>
            </a:endParaRPr>
          </a:p>
          <a:p>
            <a:pPr marL="514350" indent="-514350">
              <a:buFont typeface="Wingdings" pitchFamily="2" charset="2"/>
              <a:buAutoNum type="circleNumWdWhitePlain"/>
            </a:pPr>
            <a:r>
              <a:rPr lang="zh-CN" altLang="en-US" dirty="0" smtClean="0">
                <a:latin typeface="Vrinda" pitchFamily="34" charset="0"/>
                <a:ea typeface="標楷體" pitchFamily="65" charset="-120"/>
                <a:cs typeface="Vrinda" pitchFamily="34" charset="0"/>
              </a:rPr>
              <a:t>今天下雨，我不想出门。</a:t>
            </a:r>
            <a:endParaRPr lang="en-US" altLang="zh-CN" dirty="0" smtClean="0">
              <a:latin typeface="Vrinda" pitchFamily="34" charset="0"/>
              <a:ea typeface="標楷體" pitchFamily="65" charset="-120"/>
              <a:cs typeface="Vrinda" pitchFamily="34" charset="0"/>
            </a:endParaRPr>
          </a:p>
          <a:p>
            <a:pPr marL="514350" indent="-514350">
              <a:buFont typeface="Wingdings" pitchFamily="2" charset="2"/>
              <a:buAutoNum type="circleNumWdWhitePlain"/>
            </a:pPr>
            <a:r>
              <a:rPr lang="zh-CN" altLang="en-US" dirty="0" smtClean="0">
                <a:latin typeface="Vrinda" pitchFamily="34" charset="0"/>
                <a:ea typeface="標楷體" pitchFamily="65" charset="-120"/>
                <a:cs typeface="Vrinda" pitchFamily="34" charset="0"/>
              </a:rPr>
              <a:t>大家觉得学中文很有意思。</a:t>
            </a:r>
            <a:endParaRPr lang="en-US" altLang="zh-CN" dirty="0" smtClean="0">
              <a:latin typeface="Vrinda" pitchFamily="34" charset="0"/>
              <a:ea typeface="標楷體" pitchFamily="65" charset="-120"/>
              <a:cs typeface="Vrinda" pitchFamily="34" charset="0"/>
            </a:endParaRPr>
          </a:p>
          <a:p>
            <a:pPr marL="514350" indent="-514350">
              <a:buFont typeface="Wingdings" pitchFamily="2" charset="2"/>
              <a:buAutoNum type="circleNumWdWhitePlain"/>
            </a:pPr>
            <a:r>
              <a:rPr lang="zh-CN" altLang="en-US" dirty="0" smtClean="0">
                <a:latin typeface="Vrinda" pitchFamily="34" charset="0"/>
                <a:ea typeface="標楷體" pitchFamily="65" charset="-120"/>
                <a:cs typeface="Vrinda" pitchFamily="34" charset="0"/>
              </a:rPr>
              <a:t>大家觉得捷克啤酒很好喝。</a:t>
            </a:r>
            <a:endParaRPr lang="en-US" altLang="zh-CN" dirty="0" smtClean="0">
              <a:latin typeface="Vrinda" pitchFamily="34" charset="0"/>
              <a:ea typeface="標楷體" pitchFamily="65" charset="-120"/>
              <a:cs typeface="Vrinda" pitchFamily="34" charset="0"/>
            </a:endParaRPr>
          </a:p>
          <a:p>
            <a:pPr marL="514350" indent="-514350">
              <a:buFont typeface="Wingdings" pitchFamily="2" charset="2"/>
              <a:buAutoNum type="circleNumWdWhitePlain"/>
            </a:pPr>
            <a:endParaRPr lang="en-US" altLang="zh-CN" dirty="0" smtClean="0"/>
          </a:p>
          <a:p>
            <a:pPr marL="514350" indent="-514350">
              <a:buFont typeface="Wingdings" pitchFamily="2" charset="2"/>
              <a:buAutoNum type="circleNumWdWhitePlain"/>
            </a:pPr>
            <a:endParaRPr lang="en-US" altLang="zh-CN" dirty="0" smtClean="0"/>
          </a:p>
          <a:p>
            <a:pPr marL="514350" indent="-514350">
              <a:buFont typeface="Wingdings" pitchFamily="2" charset="2"/>
              <a:buAutoNum type="circleNumWdWhitePlain"/>
            </a:pPr>
            <a:endParaRPr lang="en-US" altLang="zh-CN" dirty="0" smtClean="0"/>
          </a:p>
          <a:p>
            <a:endParaRPr lang="zh-TW" altLang="en-US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</a:t>
            </a:r>
            <a:r>
              <a:rPr lang="en-US" altLang="zh-C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Question Pronouns with </a:t>
            </a:r>
            <a:r>
              <a:rPr lang="zh-CN" altLang="en-US" sz="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都</a:t>
            </a:r>
            <a:r>
              <a:rPr lang="en-US" altLang="zh-CN" sz="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CN" altLang="en-US" sz="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也</a:t>
            </a:r>
            <a:endParaRPr lang="cs-CZ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190" y="1785926"/>
            <a:ext cx="8929718" cy="4525963"/>
          </a:xfrm>
        </p:spPr>
        <p:txBody>
          <a:bodyPr/>
          <a:lstStyle/>
          <a:p>
            <a:pPr marL="514350" indent="-514350">
              <a:buFont typeface="Wingdings" pitchFamily="2" charset="2"/>
              <a:buAutoNum type="circleNumWdWhitePlain"/>
            </a:pPr>
            <a:endParaRPr lang="en-US" altLang="zh-CN" dirty="0" smtClean="0"/>
          </a:p>
          <a:p>
            <a:pPr marL="514350" indent="-514350">
              <a:buFont typeface="Wingdings" pitchFamily="2" charset="2"/>
              <a:buAutoNum type="circleNumWdWhitePlain"/>
            </a:pPr>
            <a:endParaRPr lang="en-US" altLang="zh-CN" dirty="0" smtClean="0"/>
          </a:p>
          <a:p>
            <a:endParaRPr lang="zh-TW" altLang="en-US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</a:t>
            </a:r>
            <a:r>
              <a:rPr lang="en-US" altLang="zh-C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Question Pronouns with </a:t>
            </a:r>
            <a:r>
              <a:rPr lang="zh-CN" altLang="en-US" sz="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都</a:t>
            </a:r>
            <a:r>
              <a:rPr lang="en-US" altLang="zh-CN" sz="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CN" altLang="en-US" sz="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也</a:t>
            </a:r>
            <a:endParaRPr lang="cs-CZ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57346" name="Picture 2" descr="https://encrypted-tbn3.gstatic.com/images?q=tbn:ANd9GcRfx_QLKOaxrzcfCXVUUySS7fo6fTqdBj5wQ022TnVDNW9srlPYy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000240"/>
            <a:ext cx="1314437" cy="1314438"/>
          </a:xfrm>
          <a:prstGeom prst="rect">
            <a:avLst/>
          </a:prstGeom>
          <a:noFill/>
        </p:spPr>
      </p:pic>
      <p:sp>
        <p:nvSpPr>
          <p:cNvPr id="9" name="加號 8"/>
          <p:cNvSpPr/>
          <p:nvPr/>
        </p:nvSpPr>
        <p:spPr>
          <a:xfrm rot="2875194">
            <a:off x="235675" y="1592973"/>
            <a:ext cx="1143008" cy="1143008"/>
          </a:xfrm>
          <a:prstGeom prst="mathPlus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7348" name="Picture 4" descr="https://encrypted-tbn1.gstatic.com/images?q=tbn:ANd9GcS-31X43G7NZp7OfTgLpQNkkLsqBmzjJoYct6znFnvedX4NZJQj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1857364"/>
            <a:ext cx="2001304" cy="1535451"/>
          </a:xfrm>
          <a:prstGeom prst="rect">
            <a:avLst/>
          </a:prstGeom>
          <a:noFill/>
        </p:spPr>
      </p:pic>
      <p:sp>
        <p:nvSpPr>
          <p:cNvPr id="11" name="加號 10"/>
          <p:cNvSpPr/>
          <p:nvPr/>
        </p:nvSpPr>
        <p:spPr>
          <a:xfrm rot="2875194">
            <a:off x="2521660" y="1521536"/>
            <a:ext cx="1143008" cy="1143008"/>
          </a:xfrm>
          <a:prstGeom prst="mathPlus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Picture 2" descr="https://encrypted-tbn3.gstatic.com/images?q=tbn:ANd9GcRfx_QLKOaxrzcfCXVUUySS7fo6fTqdBj5wQ022TnVDNW9srlPYy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928802"/>
            <a:ext cx="1314437" cy="1314438"/>
          </a:xfrm>
          <a:prstGeom prst="rect">
            <a:avLst/>
          </a:prstGeom>
          <a:noFill/>
        </p:spPr>
      </p:pic>
      <p:sp>
        <p:nvSpPr>
          <p:cNvPr id="13" name="甜甜圈 12"/>
          <p:cNvSpPr/>
          <p:nvPr/>
        </p:nvSpPr>
        <p:spPr>
          <a:xfrm>
            <a:off x="5500694" y="1571612"/>
            <a:ext cx="857256" cy="785818"/>
          </a:xfrm>
          <a:prstGeom prst="donu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7350" name="AutoShape 6" descr="data:image/jpeg;base64,/9j/4AAQSkZJRgABAQAAAQABAAD/2wCEAAkGBxQSERUUEhIUERAQExoXFBYUFxYUEBAVFBgXFhUVFBQYHCggGBslGxUWITEtJSksLi4uFx8zODMsNygtLywBCgoKDg0OGxAQGiwkHyU3LzAsNCwsLC83LC0sLywsNTQ0NCwsNy0uNCwsLCw0LywsLCwsLDcsLCs0LCwsKywrNP/AABEIAOoA2AMBIgACEQEDEQH/xAAcAAEAAgIDAQAAAAAAAAAAAAAABgcEBQEDCAL/xABPEAABAwIDBAUGBgwNBQAAAAABAAIDBBEFEiEGMUFRByJhcZETMlKBocEUQnJ0sbIIIyQlMzQ2c6Kjs9EVJkNTVGJjgpLC4fDxF2STw9L/xAAaAQEAAgMBAAAAAAAAAAAAAAAAAgQBAwUG/8QAIhEBAAICAwACAgMAAAAAAAAAAAECAxEEEiExQQUTUWFx/9oADAMBAAIRAxEAPwC8UREBERAREQEREBERAREQEVf9LG3r8MZFHTtY+pqMxGe5bExtgXFoIuSTYa8DvVa0PSdijzrUDuEcAH1EHopFXHRjt9LWzy01S1gljYJI3NGUyNBDXhzbkXBLTcW0O7S5sdAREQEREBERAREQEREBERAREQEREBERAREQEREBERBQn2RMLm1lNINQ+nc0DkY33J/WDwVcYbLL8VjT3k+4K0/sivw1F+bm+tEq1wk6oJv0KxvfjBc4Bnk6WQkXvmu6NunivQSoroZP33f20Unslg/er1QEREBERAREQEREBERAREQEREBERAREQEREBERAREQUj9kX+FofkT/TCq2weJxOjXHuBKtX7ICkzvoCHFpcZ26cssb7/o+1VhQQyNdZstu2zvc5Y9Z8T7ogjc3F3Zmlt6OUagj+Ug59yvNUX0ROk/hqRkkheGULnDeAcz4d4JPMq9FlgREQEREBERAREQEREBERAREQEREBERAREQEREBERBU/Tr5+H/nJ/2bVWFN5/rVldPEwEuHt43qHeoMYPeqtgn6/rQWB0W6Y6/wDrYaf2sf7ld6ozo2lAxuIk/haGRg7S14fYeoHwV5oCIiAiIgIiICIiAiIgIiICIiAiIgIiICIiAiIgKObbbZU+GQh8xL5JNIYWfhZnDlyaLi5O643kgHdYlXMghkmlOWKFjnvPJrASdOJ0VSbKbLSYzO7FMQLmxym1LCNCyEE5deAOu7U3J0uggm0uOT1s5qqqzX5csUTfMp473t2uPE/RoBE/htpPWvS2L7GYXHEfLU8YbY63kMpA3kFpznfwVP7Y9HLC3y+FPdUxZg18Orpoi42BFwCW6/G3DW5F7S6W1214j3rvrv1h0r5XGGemk8nV0zs0TjuN9HNPCxHPTUjirg6Pukpla/4LVR/BcQaPMOkU9t5iJ1vpfKeGoJ1tDNkei+cxhz6yAOtfJH9ty/KeHAeFx2lfe0+x72huc5ZoyHQVEdwY3t6zdd41G7w3KMxpmJifheKKL9He0xr6MPkAbUwuMNS0fFlj0JA5OFj6yOClCMiIiAiIgIiICIiAiIgIiICIiAiIgIiICIiCuOnWuLcPjgBy/DamOJx3WYDncfFrfFTfCmNZG1jQA1gDWgbgGiwHgFW3TzTeVdh8e7NLN4hjSFuNhdq21UADiG1MQDZ2cWu9MD0XbwfVvBQazbrGqilxB8sUYmfHEwRsdudG7z8vbfN4KMbN/CZoKt7g5s0gcQz43knSNJDmjfYX05K0MaooKlo8qLlnmuaS17b7wCOHYdFFcaximwiIygdd5sxma805Fr6nc0XuTuHedejTlY60iYie0REa+p1O9uZfiZLXmJ11mZnf3G41pz0e1FZUVYmqMuWKMsPkwREGZQ1rLkC7i4Zuyyk22ljTTa2yxPcD6JY0uafEBabDek2gmjDhUsiNtWynyb2nkQdD6iVDNt9um1jXUlETIJurNNYhgZfrMZfUk7id1t176U8uTvMTEaiPF3Di/XE7ncz6zeifF8uLSM3MxGkZNbgJYtNB3CQq7VQGycAjx7DWt4QSt7wIZ1f61NwiIgIiICIiAiIgIiICIiAiIgIiICIiAiIgrHpl/C4af7eUeMarfaClldK2SlY+OaFrAZYn2cbta45maaWI3E35Kyumka4eeVU4eMZ/ctTsq8Csa1wBE1M1ze10Zyv9hj8VmPWJVvWbdYrCMj5S0+k6Fgf7We5RDEK+Wd5kmkfLId7nkuPcL7h2bl7BbhkEj2udGx12neOVuC6js1SmYu8hH5voi2/kht4/p6Z8hsxjnnk1pcfAKYYFQzQZDLC+NsjsrS6wJNi7zb33NPBehjQxse4tY1oA0sLBVdt1UA1MMY3tLpD2WGQeOd3gVLr5tjt7p17MG+0WH9kMp/VTq/FQWyf5RUPZTyfs51fqgkIiICIiAiIgIiICIiAiIgIiIOCV8+Vb6Q8Qo7tCzNUMbcj7XwsSNTuuDZZdNhWnnuPyg0+5Bt/Kt9IeIXIkB3EH1rVSYUebf8DfctbWYYAL3NxysB4WQSlFr8B/F4766H6TZZs0rWNLnuDWtFyXEBoHaTuQVv03/g6A/wDftHix6hOMYg+njgmjAMkRZlBNg4OIY5pPIhx9h4Lc9L+1VPUmjhgcXmOujc5w0Zazm2HE71GtqT9zR98f7RqRLM1mPJW7sptLBWQtexwDgQHg6SRncWuHA6qSGM5jZx80cuZ7F5Eq8QlglD4ZHRP4lpte3A8x3rZx9JmJtFhVu3WvkjJty81S2jp6Hx3FoqaKWaZ4Yxg3u3nTQAcSTuAVCRYwaurfOQQHkBgO9rG+aD26kntJUUxbGp6p2aomfKeGY9UdzRoPUFttmDr3LEyVqsHY78oqPspZPqTq/F5vwbFnQzsqWBpmiuGuIvYOBBb3WJ8VbGznSRBPZk9qeQ8SftLj8r4vr07VppmrZfz/AI/NhjcxuP6ThFw1wIuDcHcRuIXK2qIiIgIiICIiAiIgIiICIiCNY4fuuP8AN+8rfUrtFoMc/HI/zX+YrfUm4IMha7FR1StitXjsmWMn/d0EaxTbiGihZG0eVqMvmjRrL69c89dw9irjHdoairN5pDlvoxujG9zffvXFZSPlrHMjBfLLJZo/3uHFWFgXRlEyzqp5mf6DbtiHZfznezuVaZvkmYj4dulOPxKRa/tp9UxizLeQIboKqO59Z4rb7UH7mZ/c+uFYfTNRRxYdA2JjY2Nr4DZoDRueOHeqw2oxCPyIZnAe21wb8HXW6lesaczk5/3ZO+tIRjJ649a16zMSlDnaG6w1NXFJdlm3KjSlGyg1QbqXDcj8rHjNlzZSetl1F7crgrhziNHi3apPsYwHaCmBAING+4OoItLvCsjaLo8p6gExDyEh9EXiJ7WcPVbuKr348T7Dr8b8renlvYVpsvtnUUJAB8tTX1icdAOOQ/EPs7FdWz+ORVkImhddp0IOj43De1w4FefNocEnoJTHM3Q6tI1Y4c2nj9IUp6GcVMda6EnqVLDYcM8fWaf8Of2KOK1q262bedgw5cX78Xk/a7URFacMREQEREBERAREQFhYxikdLC6aU2jYNbaucSbBrRxJJAWaoT0vQk4cXAgCKZjnAm2YXLLDmbuB9SjaZiJmG3DWtsla2+JlG6vbxk83lSBTMYMg8o4Eu3uB0Gh36a7lutn9s4ZZhG2ozuLXGwa62gvvy2VPSsbIN/8Ayu7AWPhqWmOUMcQW5nMEgAcLG7bjRVq55nx2834zHSJtE+fS8JNs4WOc10repa92uFri++y11dtfTVIAjmjJ5BwLie7eqsxl9QHy53xE3bmIa4X6ulhfTRReil+2xuNyGSNcbcmuBPsCl+2dq8cHH13udr76OcFGeasfYukkeyLjlY02c7sJIt3DtU8VA7JbSSUc4lufIzS/bo79Ute7VwHpNve/ZZX8CtmK8WjxU5+C+LJHed7jxX3Te372tPo1cJ/SI96qLaukjMDXFgzW37j51teauDpuH3pefRnhP6xo96qPag/c47v8y2qSA4hGGusBYLFWXiR6yxEBSrZMahRVS7ZEbkE+2JH8Yaf5k/8A9ivZUXsSP4wwfMn/AEyK9EEE6YcOElEJLdaCQa/1X9U+3Kqi2NrPI11O/dlmaD3E5XewlegNsKXytDUMtc+RcR2lgzj2tC81wuyvuN7Xae5Vs3lol1/x898V6PViLXYFi8dVC2SJ2YEdYfGY7i1w4FbFWXJmNTqRERGBERAREQEREBQjpdo5JKFrmAubDMHyNbqcmV7SbcQC4HuBKm6LFq9o02Ysk47xePp5d8gx2rXWWXghEdQ0uAeORXdjeEPjmkEzDFKXuJ0s03cTdvAtPCy6cEprTDMC5t7X5XVGsTFtPSZprbF2iI9/iWVtDJ15e9v1VgtpRHYZcw4Ea3XO0cvXl72/VWu2eqXmohZndkLwC2/VtytyUtdp0hXJOOO0fX8pXs9s5NWzNa1pEYcMzvisHEuPPs4q/wBrbADkF0UEQbEwNAaA0aAWG4LIVqlIpGocPlcq/Iv2sgfTcPvPN2SQn9cxVBtSPucdx+sVcPTaPvJUnkYT+viVQ7TD7m/un6Spqyvq89ZYy763zl0ICmOyI3KHKabIjcgnexA/jDD8xf8AS9W1tVtCyhg8o9peXOysaDbM6xOp4CwKqbYf8oYvmLvpcrA6V8LdPQOcwXfTu8pYby0Ah/gDf+6sW3rxsxRWbxFvhAsV2/qZw4ZjGxwIDY+qLHm7zj4qvyDmPaV9R1pzALYPkaN43rn3yX+LPV4ONgiN4/NfLa7G7Sy0czXDVp0e07pG8j28jwXoCgrGTRskjN2SNBae/ge3gvMVbMNCNwV49E8rnUJv5olcG91mk/pFysce8z5Lk/luPSkxavymiIisuMIiICIiAiIgIiIKn6dXFradzSWnNa404OKr7ZKve6ch7yR5J1gbb+ryHK6s3proXzQxNjGZ7S54aPOeG6ENHE2cTbjlKo6OpdG+7SWPYe4g7iCD71Wybi23Z4fW2DX36220UnXf2kfQsTZn8bh+X7isOsrzISXEXO+2m5bbYmidJVMeB9rhu57vijQhovzJI071GsbltzW1Sf8AHqWEWaOwD6F9rgBcq24KEdNbb4JV90R8J4iqe2k/FR8g+9XT0uMvg1YP7MHwkYfcqV2gP3I3tjPvQV5V+cV0rtqT1iupByFN9khuUICnGyXBBONhvyhi+Yu+s5Xg5txY6g7wdxVH7CflDH8xd9Yq8UFK9KuxsNI1k9O1wzyEObe7GaZgG6XG47yVXNRMXDQL1NieHR1EZjmYHxu3g8xuIPArRQbBULf5HNrvLnX7tCFpvhi07dHBz5x45pKktj9lZq6QRtBawaveQS2NvM8zyHFehsFwtlLAyGPzIxa53uJ1Lj2kkld1DQxwtyRMbGwcGi2vM8yshTrSKqufPbLPvwIiKbQIiICIiAiIgIiIIX0j07XNhc/MGtLrOaMzmuOW1hY3O/gVpaJsYb1pWTng6dr4ngcBd0bh7ArGr6JkzCyRuZp9RBG4g8CtdTYPLHoyqcWcBIwPIHLNcX9aG0T8tEP5hvyZA/8ARFNdayEMfM1hldUPLuqPImONt+Rc3f3Edysc0Mv8+B3Ri/tJXFFgrI3ZyXySelI4ut8kcEZ22SIiMIv0oNvhFb83cfCx9yofFpr0oHFsY8C2/vV99JQ+9Nb82k+qvOGNOvFGecbfqhBFJvOPevhclcIAU32TduUIUs2YltZBYuwBvtC3soXfWV4qiujJ2bHz2ULvrM/er1QEREBERAREQEREBERAREQEREBERAREQEREGp2sw91TQ1UDPPmp5GMvoM7mENv67LyE+skYDDK0gxktyuBa+MjQtIOuh4Hcvaa1WLbNUlUb1FLBM70nxtLx3PtceKDxmVwvVcvRLhDiSaIAn0ZZ2j1ASWC6v+j2Ef0V3/mn/wDtB5ZW1w7ExENxceW4esr0m3ogwj+iE981R7pFmUfRlhUXm0MR/OF8v7RxQVf9j9SyzYhUVjm/a2wmMut1c73MLWtPGzWeq45q/l00lKyJgZExkUbRZrGNDGNHINGgXcgIiICIiAiIgIiICIiDGlqbG1tARx5/8jxXX8NOug07f9FmFo5BcCMch4IOn4UAATx5aj/eqCsb2+HNd2QcgmQcggxzXN7V9fC2ruyC+4LnKOQQdcM4du4L68oL2X0AlkHGcIXhfS4AQcoiICIiAiIgIiICIiAiIg+JZQ0EuNgN55Lq+HR+mNRfishcZRyQYpxKL0x7U/hKL0x7f3LKslkHRDWxvNmvBJ/1/cUXfZEH/9k="/>
          <p:cNvSpPr>
            <a:spLocks noChangeAspect="1" noChangeArrowheads="1"/>
          </p:cNvSpPr>
          <p:nvPr/>
        </p:nvSpPr>
        <p:spPr bwMode="auto">
          <a:xfrm>
            <a:off x="155575" y="-1881188"/>
            <a:ext cx="3619500" cy="3924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7352" name="AutoShape 8" descr="data:image/jpeg;base64,/9j/4AAQSkZJRgABAQAAAQABAAD/2wCEAAkGBxQSERUUEhIUERAQExoXFBYUFxYUEBAVFBgXFhUVFBQYHCggGBslGxUWITEtJSksLi4uFx8zODMsNygtLywBCgoKDg0OGxAQGiwkHyU3LzAsNCwsLC83LC0sLywsNTQ0NCwsNy0uNCwsLCw0LywsLCwsLDcsLCs0LCwsKywrNP/AABEIAOoA2AMBIgACEQEDEQH/xAAcAAEAAgIDAQAAAAAAAAAAAAAABgcEBQEDCAL/xABPEAABAwIDBAUGBgwNBQAAAAABAAIDBBEFEiEGMUFRByJhcZETMlKBocEUQnJ0sbIIIyQlMzQ2c6Kjs9EVJkNTVGJjgpLC4fDxF2STw9L/xAAaAQEAAgMBAAAAAAAAAAAAAAAAAgQBAwUG/8QAIhEBAAICAwACAgMAAAAAAAAAAAECAxEEEiExQQUTUWFx/9oADAMBAAIRAxEAPwC8UREBERAREQEREBERAREQEVf9LG3r8MZFHTtY+pqMxGe5bExtgXFoIuSTYa8DvVa0PSdijzrUDuEcAH1EHopFXHRjt9LWzy01S1gljYJI3NGUyNBDXhzbkXBLTcW0O7S5sdAREQEREBERAREQEREBERAREQEREBERAREQEREBERBQn2RMLm1lNINQ+nc0DkY33J/WDwVcYbLL8VjT3k+4K0/sivw1F+bm+tEq1wk6oJv0KxvfjBc4Bnk6WQkXvmu6NunivQSoroZP33f20Unslg/er1QEREBERAREQEREBERAREQEREBERAREQEREBERAREQUj9kX+FofkT/TCq2weJxOjXHuBKtX7ICkzvoCHFpcZ26cssb7/o+1VhQQyNdZstu2zvc5Y9Z8T7ogjc3F3Zmlt6OUagj+Ug59yvNUX0ROk/hqRkkheGULnDeAcz4d4JPMq9FlgREQEREBERAREQEREBERAREQEREBERAREQEREBERBU/Tr5+H/nJ/2bVWFN5/rVldPEwEuHt43qHeoMYPeqtgn6/rQWB0W6Y6/wDrYaf2sf7ld6ozo2lAxuIk/haGRg7S14fYeoHwV5oCIiAiIgIiICIiAiIgIiICIiAiIgIiICIiAiIgKObbbZU+GQh8xL5JNIYWfhZnDlyaLi5O643kgHdYlXMghkmlOWKFjnvPJrASdOJ0VSbKbLSYzO7FMQLmxym1LCNCyEE5deAOu7U3J0uggm0uOT1s5qqqzX5csUTfMp473t2uPE/RoBE/htpPWvS2L7GYXHEfLU8YbY63kMpA3kFpznfwVP7Y9HLC3y+FPdUxZg18Orpoi42BFwCW6/G3DW5F7S6W1214j3rvrv1h0r5XGGemk8nV0zs0TjuN9HNPCxHPTUjirg6Pukpla/4LVR/BcQaPMOkU9t5iJ1vpfKeGoJ1tDNkei+cxhz6yAOtfJH9ty/KeHAeFx2lfe0+x72huc5ZoyHQVEdwY3t6zdd41G7w3KMxpmJifheKKL9He0xr6MPkAbUwuMNS0fFlj0JA5OFj6yOClCMiIiAiIgIiICIiAiIgIiICIiAiIgIiICIiCuOnWuLcPjgBy/DamOJx3WYDncfFrfFTfCmNZG1jQA1gDWgbgGiwHgFW3TzTeVdh8e7NLN4hjSFuNhdq21UADiG1MQDZ2cWu9MD0XbwfVvBQazbrGqilxB8sUYmfHEwRsdudG7z8vbfN4KMbN/CZoKt7g5s0gcQz43knSNJDmjfYX05K0MaooKlo8qLlnmuaS17b7wCOHYdFFcaximwiIygdd5sxma805Fr6nc0XuTuHedejTlY60iYie0REa+p1O9uZfiZLXmJ11mZnf3G41pz0e1FZUVYmqMuWKMsPkwREGZQ1rLkC7i4Zuyyk22ljTTa2yxPcD6JY0uafEBabDek2gmjDhUsiNtWynyb2nkQdD6iVDNt9um1jXUlETIJurNNYhgZfrMZfUk7id1t176U8uTvMTEaiPF3Di/XE7ncz6zeifF8uLSM3MxGkZNbgJYtNB3CQq7VQGycAjx7DWt4QSt7wIZ1f61NwiIgIiICIiAiIgIiICIiAiIgIiICIiAiIgrHpl/C4af7eUeMarfaClldK2SlY+OaFrAZYn2cbta45maaWI3E35Kyumka4eeVU4eMZ/ctTsq8Csa1wBE1M1ze10Zyv9hj8VmPWJVvWbdYrCMj5S0+k6Fgf7We5RDEK+Wd5kmkfLId7nkuPcL7h2bl7BbhkEj2udGx12neOVuC6js1SmYu8hH5voi2/kht4/p6Z8hsxjnnk1pcfAKYYFQzQZDLC+NsjsrS6wJNi7zb33NPBehjQxse4tY1oA0sLBVdt1UA1MMY3tLpD2WGQeOd3gVLr5tjt7p17MG+0WH9kMp/VTq/FQWyf5RUPZTyfs51fqgkIiICIiAiIgIiICIiAiIgIiIOCV8+Vb6Q8Qo7tCzNUMbcj7XwsSNTuuDZZdNhWnnuPyg0+5Bt/Kt9IeIXIkB3EH1rVSYUebf8DfctbWYYAL3NxysB4WQSlFr8B/F4766H6TZZs0rWNLnuDWtFyXEBoHaTuQVv03/g6A/wDftHix6hOMYg+njgmjAMkRZlBNg4OIY5pPIhx9h4Lc9L+1VPUmjhgcXmOujc5w0Zazm2HE71GtqT9zR98f7RqRLM1mPJW7sptLBWQtexwDgQHg6SRncWuHA6qSGM5jZx80cuZ7F5Eq8QlglD4ZHRP4lpte3A8x3rZx9JmJtFhVu3WvkjJty81S2jp6Hx3FoqaKWaZ4Yxg3u3nTQAcSTuAVCRYwaurfOQQHkBgO9rG+aD26kntJUUxbGp6p2aomfKeGY9UdzRoPUFttmDr3LEyVqsHY78oqPspZPqTq/F5vwbFnQzsqWBpmiuGuIvYOBBb3WJ8VbGznSRBPZk9qeQ8SftLj8r4vr07VppmrZfz/AI/NhjcxuP6ThFw1wIuDcHcRuIXK2qIiIgIiICIiAiIgIiICIiCNY4fuuP8AN+8rfUrtFoMc/HI/zX+YrfUm4IMha7FR1StitXjsmWMn/d0EaxTbiGihZG0eVqMvmjRrL69c89dw9irjHdoairN5pDlvoxujG9zffvXFZSPlrHMjBfLLJZo/3uHFWFgXRlEyzqp5mf6DbtiHZfznezuVaZvkmYj4dulOPxKRa/tp9UxizLeQIboKqO59Z4rb7UH7mZ/c+uFYfTNRRxYdA2JjY2Nr4DZoDRueOHeqw2oxCPyIZnAe21wb8HXW6lesaczk5/3ZO+tIRjJ649a16zMSlDnaG6w1NXFJdlm3KjSlGyg1QbqXDcj8rHjNlzZSetl1F7crgrhziNHi3apPsYwHaCmBAING+4OoItLvCsjaLo8p6gExDyEh9EXiJ7WcPVbuKr348T7Dr8b8renlvYVpsvtnUUJAB8tTX1icdAOOQ/EPs7FdWz+ORVkImhddp0IOj43De1w4FefNocEnoJTHM3Q6tI1Y4c2nj9IUp6GcVMda6EnqVLDYcM8fWaf8Of2KOK1q262bedgw5cX78Xk/a7URFacMREQEREBERAREQFhYxikdLC6aU2jYNbaucSbBrRxJJAWaoT0vQk4cXAgCKZjnAm2YXLLDmbuB9SjaZiJmG3DWtsla2+JlG6vbxk83lSBTMYMg8o4Eu3uB0Gh36a7lutn9s4ZZhG2ozuLXGwa62gvvy2VPSsbIN/8Ayu7AWPhqWmOUMcQW5nMEgAcLG7bjRVq55nx2834zHSJtE+fS8JNs4WOc10repa92uFri++y11dtfTVIAjmjJ5BwLie7eqsxl9QHy53xE3bmIa4X6ulhfTRReil+2xuNyGSNcbcmuBPsCl+2dq8cHH13udr76OcFGeasfYukkeyLjlY02c7sJIt3DtU8VA7JbSSUc4lufIzS/bo79Ute7VwHpNve/ZZX8CtmK8WjxU5+C+LJHed7jxX3Te372tPo1cJ/SI96qLaukjMDXFgzW37j51teauDpuH3pefRnhP6xo96qPag/c47v8y2qSA4hGGusBYLFWXiR6yxEBSrZMahRVS7ZEbkE+2JH8Yaf5k/8A9ivZUXsSP4wwfMn/AEyK9EEE6YcOElEJLdaCQa/1X9U+3Kqi2NrPI11O/dlmaD3E5XewlegNsKXytDUMtc+RcR2lgzj2tC81wuyvuN7Xae5Vs3lol1/x898V6PViLXYFi8dVC2SJ2YEdYfGY7i1w4FbFWXJmNTqRERGBERAREQEREBQjpdo5JKFrmAubDMHyNbqcmV7SbcQC4HuBKm6LFq9o02Ysk47xePp5d8gx2rXWWXghEdQ0uAeORXdjeEPjmkEzDFKXuJ0s03cTdvAtPCy6cEprTDMC5t7X5XVGsTFtPSZprbF2iI9/iWVtDJ15e9v1VgtpRHYZcw4Ea3XO0cvXl72/VWu2eqXmohZndkLwC2/VtytyUtdp0hXJOOO0fX8pXs9s5NWzNa1pEYcMzvisHEuPPs4q/wBrbADkF0UEQbEwNAaA0aAWG4LIVqlIpGocPlcq/Iv2sgfTcPvPN2SQn9cxVBtSPucdx+sVcPTaPvJUnkYT+viVQ7TD7m/un6Spqyvq89ZYy763zl0ICmOyI3KHKabIjcgnexA/jDD8xf8AS9W1tVtCyhg8o9peXOysaDbM6xOp4CwKqbYf8oYvmLvpcrA6V8LdPQOcwXfTu8pYby0Ah/gDf+6sW3rxsxRWbxFvhAsV2/qZw4ZjGxwIDY+qLHm7zj4qvyDmPaV9R1pzALYPkaN43rn3yX+LPV4ONgiN4/NfLa7G7Sy0czXDVp0e07pG8j28jwXoCgrGTRskjN2SNBae/ge3gvMVbMNCNwV49E8rnUJv5olcG91mk/pFysce8z5Lk/luPSkxavymiIisuMIiICIiAiIgIiIKn6dXFradzSWnNa404OKr7ZKve6ch7yR5J1gbb+ryHK6s3proXzQxNjGZ7S54aPOeG6ENHE2cTbjlKo6OpdG+7SWPYe4g7iCD71Wybi23Z4fW2DX36220UnXf2kfQsTZn8bh+X7isOsrzISXEXO+2m5bbYmidJVMeB9rhu57vijQhovzJI071GsbltzW1Sf8AHqWEWaOwD6F9rgBcq24KEdNbb4JV90R8J4iqe2k/FR8g+9XT0uMvg1YP7MHwkYfcqV2gP3I3tjPvQV5V+cV0rtqT1iupByFN9khuUICnGyXBBONhvyhi+Yu+s5Xg5txY6g7wdxVH7CflDH8xd9Yq8UFK9KuxsNI1k9O1wzyEObe7GaZgG6XG47yVXNRMXDQL1NieHR1EZjmYHxu3g8xuIPArRQbBULf5HNrvLnX7tCFpvhi07dHBz5x45pKktj9lZq6QRtBawaveQS2NvM8zyHFehsFwtlLAyGPzIxa53uJ1Lj2kkld1DQxwtyRMbGwcGi2vM8yshTrSKqufPbLPvwIiKbQIiICIiAiIgIiIIX0j07XNhc/MGtLrOaMzmuOW1hY3O/gVpaJsYb1pWTng6dr4ngcBd0bh7ArGr6JkzCyRuZp9RBG4g8CtdTYPLHoyqcWcBIwPIHLNcX9aG0T8tEP5hvyZA/8ARFNdayEMfM1hldUPLuqPImONt+Rc3f3Edysc0Mv8+B3Ri/tJXFFgrI3ZyXySelI4ut8kcEZ22SIiMIv0oNvhFb83cfCx9yofFpr0oHFsY8C2/vV99JQ+9Nb82k+qvOGNOvFGecbfqhBFJvOPevhclcIAU32TduUIUs2YltZBYuwBvtC3soXfWV4qiujJ2bHz2ULvrM/er1QEREBERAREQEREBERAREQEREBERAREQEREGp2sw91TQ1UDPPmp5GMvoM7mENv67LyE+skYDDK0gxktyuBa+MjQtIOuh4Hcvaa1WLbNUlUb1FLBM70nxtLx3PtceKDxmVwvVcvRLhDiSaIAn0ZZ2j1ASWC6v+j2Ef0V3/mn/wDtB5ZW1w7ExENxceW4esr0m3ogwj+iE981R7pFmUfRlhUXm0MR/OF8v7RxQVf9j9SyzYhUVjm/a2wmMut1c73MLWtPGzWeq45q/l00lKyJgZExkUbRZrGNDGNHINGgXcgIiICIiAiIgIiICIiDGlqbG1tARx5/8jxXX8NOug07f9FmFo5BcCMch4IOn4UAATx5aj/eqCsb2+HNd2QcgmQcggxzXN7V9fC2ruyC+4LnKOQQdcM4du4L68oL2X0AlkHGcIXhfS4AQcoiICIiAiIgIiICIiAiIg+JZQ0EuNgN55Lq+HR+mNRfishcZRyQYpxKL0x7U/hKL0x7f3LKslkHRDWxvNmvBJ/1/cUXfZEH/9k="/>
          <p:cNvSpPr>
            <a:spLocks noChangeAspect="1" noChangeArrowheads="1"/>
          </p:cNvSpPr>
          <p:nvPr/>
        </p:nvSpPr>
        <p:spPr bwMode="auto">
          <a:xfrm>
            <a:off x="155575" y="-1881188"/>
            <a:ext cx="3619500" cy="3924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57354" name="Picture 10" descr="http://pic13.nipic.com/20110408/2531170_005459098981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3929066"/>
            <a:ext cx="2301712" cy="2495541"/>
          </a:xfrm>
          <a:prstGeom prst="rect">
            <a:avLst/>
          </a:prstGeom>
          <a:noFill/>
        </p:spPr>
      </p:pic>
      <p:sp>
        <p:nvSpPr>
          <p:cNvPr id="17" name="加號 16"/>
          <p:cNvSpPr/>
          <p:nvPr/>
        </p:nvSpPr>
        <p:spPr>
          <a:xfrm rot="2875194">
            <a:off x="592834" y="3593237"/>
            <a:ext cx="1143008" cy="1143008"/>
          </a:xfrm>
          <a:prstGeom prst="mathPlus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7356" name="Picture 12" descr="http://twimg.edgesuite.net/images/thumbnail/20130213/34829783_26022bf3a7a48f1affb5ba821d24aeba_160x16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3786190"/>
            <a:ext cx="2595570" cy="2595572"/>
          </a:xfrm>
          <a:prstGeom prst="rect">
            <a:avLst/>
          </a:prstGeom>
          <a:noFill/>
        </p:spPr>
      </p:pic>
      <p:pic>
        <p:nvPicPr>
          <p:cNvPr id="57358" name="Picture 14" descr="http://pascal.digipuppet.tw/wp-content/uploads/2013/03/Infinity-Time-e1359640304270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4000504"/>
            <a:ext cx="2056789" cy="1285884"/>
          </a:xfrm>
          <a:prstGeom prst="rect">
            <a:avLst/>
          </a:prstGeom>
          <a:noFill/>
        </p:spPr>
      </p:pic>
      <p:sp>
        <p:nvSpPr>
          <p:cNvPr id="20" name="甜甜圈 19"/>
          <p:cNvSpPr/>
          <p:nvPr/>
        </p:nvSpPr>
        <p:spPr>
          <a:xfrm>
            <a:off x="7786710" y="3571876"/>
            <a:ext cx="857256" cy="785818"/>
          </a:xfrm>
          <a:prstGeom prst="donu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190" y="1785926"/>
            <a:ext cx="8929718" cy="4525963"/>
          </a:xfrm>
        </p:spPr>
        <p:txBody>
          <a:bodyPr/>
          <a:lstStyle/>
          <a:p>
            <a:pPr marL="514350" indent="-514350">
              <a:buFont typeface="Wingdings" pitchFamily="2" charset="2"/>
              <a:buAutoNum type="circleNumWdWhitePlain"/>
            </a:pPr>
            <a:endParaRPr lang="en-US" altLang="zh-CN" dirty="0" smtClean="0"/>
          </a:p>
          <a:p>
            <a:pPr marL="514350" indent="-514350">
              <a:buFont typeface="Wingdings" pitchFamily="2" charset="2"/>
              <a:buAutoNum type="circleNumWdWhitePlain"/>
            </a:pPr>
            <a:endParaRPr lang="en-US" altLang="zh-CN" dirty="0" smtClean="0"/>
          </a:p>
          <a:p>
            <a:endParaRPr lang="zh-TW" altLang="en-US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</a:t>
            </a:r>
            <a:r>
              <a:rPr lang="en-US" altLang="zh-C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Question Pronouns with </a:t>
            </a:r>
            <a:r>
              <a:rPr lang="zh-CN" altLang="en-US" sz="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都</a:t>
            </a:r>
            <a:r>
              <a:rPr lang="en-US" altLang="zh-CN" sz="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CN" altLang="en-US" sz="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也</a:t>
            </a:r>
            <a:endParaRPr lang="cs-CZ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9" name="加號 8"/>
          <p:cNvSpPr/>
          <p:nvPr/>
        </p:nvSpPr>
        <p:spPr>
          <a:xfrm rot="2875194">
            <a:off x="521395" y="1592973"/>
            <a:ext cx="1143008" cy="1143008"/>
          </a:xfrm>
          <a:prstGeom prst="mathPlus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甜甜圈 12"/>
          <p:cNvSpPr/>
          <p:nvPr/>
        </p:nvSpPr>
        <p:spPr>
          <a:xfrm>
            <a:off x="3000364" y="1714488"/>
            <a:ext cx="857256" cy="785818"/>
          </a:xfrm>
          <a:prstGeom prst="donu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7350" name="AutoShape 6" descr="data:image/jpeg;base64,/9j/4AAQSkZJRgABAQAAAQABAAD/2wCEAAkGBxQSERUUEhIUERAQExoXFBYUFxYUEBAVFBgXFhUVFBQYHCggGBslGxUWITEtJSksLi4uFx8zODMsNygtLywBCgoKDg0OGxAQGiwkHyU3LzAsNCwsLC83LC0sLywsNTQ0NCwsNy0uNCwsLCw0LywsLCwsLDcsLCs0LCwsKywrNP/AABEIAOoA2AMBIgACEQEDEQH/xAAcAAEAAgIDAQAAAAAAAAAAAAAABgcEBQEDCAL/xABPEAABAwIDBAUGBgwNBQAAAAABAAIDBBEFEiEGMUFRByJhcZETMlKBocEUQnJ0sbIIIyQlMzQ2c6Kjs9EVJkNTVGJjgpLC4fDxF2STw9L/xAAaAQEAAgMBAAAAAAAAAAAAAAAAAgQBAwUG/8QAIhEBAAICAwACAgMAAAAAAAAAAAECAxEEEiExQQUTUWFx/9oADAMBAAIRAxEAPwC8UREBERAREQEREBERAREQEVf9LG3r8MZFHTtY+pqMxGe5bExtgXFoIuSTYa8DvVa0PSdijzrUDuEcAH1EHopFXHRjt9LWzy01S1gljYJI3NGUyNBDXhzbkXBLTcW0O7S5sdAREQEREBERAREQEREBERAREQEREBERAREQEREBERBQn2RMLm1lNINQ+nc0DkY33J/WDwVcYbLL8VjT3k+4K0/sivw1F+bm+tEq1wk6oJv0KxvfjBc4Bnk6WQkXvmu6NunivQSoroZP33f20Unslg/er1QEREBERAREQEREBERAREQEREBERAREQEREBERAREQUj9kX+FofkT/TCq2weJxOjXHuBKtX7ICkzvoCHFpcZ26cssb7/o+1VhQQyNdZstu2zvc5Y9Z8T7ogjc3F3Zmlt6OUagj+Ug59yvNUX0ROk/hqRkkheGULnDeAcz4d4JPMq9FlgREQEREBERAREQEREBERAREQEREBERAREQEREBERBU/Tr5+H/nJ/2bVWFN5/rVldPEwEuHt43qHeoMYPeqtgn6/rQWB0W6Y6/wDrYaf2sf7ld6ozo2lAxuIk/haGRg7S14fYeoHwV5oCIiAiIgIiICIiAiIgIiICIiAiIgIiICIiAiIgKObbbZU+GQh8xL5JNIYWfhZnDlyaLi5O643kgHdYlXMghkmlOWKFjnvPJrASdOJ0VSbKbLSYzO7FMQLmxym1LCNCyEE5deAOu7U3J0uggm0uOT1s5qqqzX5csUTfMp473t2uPE/RoBE/htpPWvS2L7GYXHEfLU8YbY63kMpA3kFpznfwVP7Y9HLC3y+FPdUxZg18Orpoi42BFwCW6/G3DW5F7S6W1214j3rvrv1h0r5XGGemk8nV0zs0TjuN9HNPCxHPTUjirg6Pukpla/4LVR/BcQaPMOkU9t5iJ1vpfKeGoJ1tDNkei+cxhz6yAOtfJH9ty/KeHAeFx2lfe0+x72huc5ZoyHQVEdwY3t6zdd41G7w3KMxpmJifheKKL9He0xr6MPkAbUwuMNS0fFlj0JA5OFj6yOClCMiIiAiIgIiICIiAiIgIiICIiAiIgIiICIiCuOnWuLcPjgBy/DamOJx3WYDncfFrfFTfCmNZG1jQA1gDWgbgGiwHgFW3TzTeVdh8e7NLN4hjSFuNhdq21UADiG1MQDZ2cWu9MD0XbwfVvBQazbrGqilxB8sUYmfHEwRsdudG7z8vbfN4KMbN/CZoKt7g5s0gcQz43knSNJDmjfYX05K0MaooKlo8qLlnmuaS17b7wCOHYdFFcaximwiIygdd5sxma805Fr6nc0XuTuHedejTlY60iYie0REa+p1O9uZfiZLXmJ11mZnf3G41pz0e1FZUVYmqMuWKMsPkwREGZQ1rLkC7i4Zuyyk22ljTTa2yxPcD6JY0uafEBabDek2gmjDhUsiNtWynyb2nkQdD6iVDNt9um1jXUlETIJurNNYhgZfrMZfUk7id1t176U8uTvMTEaiPF3Di/XE7ncz6zeifF8uLSM3MxGkZNbgJYtNB3CQq7VQGycAjx7DWt4QSt7wIZ1f61NwiIgIiICIiAiIgIiICIiAiIgIiICIiAiIgrHpl/C4af7eUeMarfaClldK2SlY+OaFrAZYn2cbta45maaWI3E35Kyumka4eeVU4eMZ/ctTsq8Csa1wBE1M1ze10Zyv9hj8VmPWJVvWbdYrCMj5S0+k6Fgf7We5RDEK+Wd5kmkfLId7nkuPcL7h2bl7BbhkEj2udGx12neOVuC6js1SmYu8hH5voi2/kht4/p6Z8hsxjnnk1pcfAKYYFQzQZDLC+NsjsrS6wJNi7zb33NPBehjQxse4tY1oA0sLBVdt1UA1MMY3tLpD2WGQeOd3gVLr5tjt7p17MG+0WH9kMp/VTq/FQWyf5RUPZTyfs51fqgkIiICIiAiIgIiICIiAiIgIiIOCV8+Vb6Q8Qo7tCzNUMbcj7XwsSNTuuDZZdNhWnnuPyg0+5Bt/Kt9IeIXIkB3EH1rVSYUebf8DfctbWYYAL3NxysB4WQSlFr8B/F4766H6TZZs0rWNLnuDWtFyXEBoHaTuQVv03/g6A/wDftHix6hOMYg+njgmjAMkRZlBNg4OIY5pPIhx9h4Lc9L+1VPUmjhgcXmOujc5w0Zazm2HE71GtqT9zR98f7RqRLM1mPJW7sptLBWQtexwDgQHg6SRncWuHA6qSGM5jZx80cuZ7F5Eq8QlglD4ZHRP4lpte3A8x3rZx9JmJtFhVu3WvkjJty81S2jp6Hx3FoqaKWaZ4Yxg3u3nTQAcSTuAVCRYwaurfOQQHkBgO9rG+aD26kntJUUxbGp6p2aomfKeGY9UdzRoPUFttmDr3LEyVqsHY78oqPspZPqTq/F5vwbFnQzsqWBpmiuGuIvYOBBb3WJ8VbGznSRBPZk9qeQ8SftLj8r4vr07VppmrZfz/AI/NhjcxuP6ThFw1wIuDcHcRuIXK2qIiIgIiICIiAiIgIiICIiCNY4fuuP8AN+8rfUrtFoMc/HI/zX+YrfUm4IMha7FR1StitXjsmWMn/d0EaxTbiGihZG0eVqMvmjRrL69c89dw9irjHdoairN5pDlvoxujG9zffvXFZSPlrHMjBfLLJZo/3uHFWFgXRlEyzqp5mf6DbtiHZfznezuVaZvkmYj4dulOPxKRa/tp9UxizLeQIboKqO59Z4rb7UH7mZ/c+uFYfTNRRxYdA2JjY2Nr4DZoDRueOHeqw2oxCPyIZnAe21wb8HXW6lesaczk5/3ZO+tIRjJ649a16zMSlDnaG6w1NXFJdlm3KjSlGyg1QbqXDcj8rHjNlzZSetl1F7crgrhziNHi3apPsYwHaCmBAING+4OoItLvCsjaLo8p6gExDyEh9EXiJ7WcPVbuKr348T7Dr8b8renlvYVpsvtnUUJAB8tTX1icdAOOQ/EPs7FdWz+ORVkImhddp0IOj43De1w4FefNocEnoJTHM3Q6tI1Y4c2nj9IUp6GcVMda6EnqVLDYcM8fWaf8Of2KOK1q262bedgw5cX78Xk/a7URFacMREQEREBERAREQFhYxikdLC6aU2jYNbaucSbBrRxJJAWaoT0vQk4cXAgCKZjnAm2YXLLDmbuB9SjaZiJmG3DWtsla2+JlG6vbxk83lSBTMYMg8o4Eu3uB0Gh36a7lutn9s4ZZhG2ozuLXGwa62gvvy2VPSsbIN/8Ayu7AWPhqWmOUMcQW5nMEgAcLG7bjRVq55nx2834zHSJtE+fS8JNs4WOc10repa92uFri++y11dtfTVIAjmjJ5BwLie7eqsxl9QHy53xE3bmIa4X6ulhfTRReil+2xuNyGSNcbcmuBPsCl+2dq8cHH13udr76OcFGeasfYukkeyLjlY02c7sJIt3DtU8VA7JbSSUc4lufIzS/bo79Ute7VwHpNve/ZZX8CtmK8WjxU5+C+LJHed7jxX3Te372tPo1cJ/SI96qLaukjMDXFgzW37j51teauDpuH3pefRnhP6xo96qPag/c47v8y2qSA4hGGusBYLFWXiR6yxEBSrZMahRVS7ZEbkE+2JH8Yaf5k/8A9ivZUXsSP4wwfMn/AEyK9EEE6YcOElEJLdaCQa/1X9U+3Kqi2NrPI11O/dlmaD3E5XewlegNsKXytDUMtc+RcR2lgzj2tC81wuyvuN7Xae5Vs3lol1/x898V6PViLXYFi8dVC2SJ2YEdYfGY7i1w4FbFWXJmNTqRERGBERAREQEREBQjpdo5JKFrmAubDMHyNbqcmV7SbcQC4HuBKm6LFq9o02Ysk47xePp5d8gx2rXWWXghEdQ0uAeORXdjeEPjmkEzDFKXuJ0s03cTdvAtPCy6cEprTDMC5t7X5XVGsTFtPSZprbF2iI9/iWVtDJ15e9v1VgtpRHYZcw4Ea3XO0cvXl72/VWu2eqXmohZndkLwC2/VtytyUtdp0hXJOOO0fX8pXs9s5NWzNa1pEYcMzvisHEuPPs4q/wBrbADkF0UEQbEwNAaA0aAWG4LIVqlIpGocPlcq/Iv2sgfTcPvPN2SQn9cxVBtSPucdx+sVcPTaPvJUnkYT+viVQ7TD7m/un6Spqyvq89ZYy763zl0ICmOyI3KHKabIjcgnexA/jDD8xf8AS9W1tVtCyhg8o9peXOysaDbM6xOp4CwKqbYf8oYvmLvpcrA6V8LdPQOcwXfTu8pYby0Ah/gDf+6sW3rxsxRWbxFvhAsV2/qZw4ZjGxwIDY+qLHm7zj4qvyDmPaV9R1pzALYPkaN43rn3yX+LPV4ONgiN4/NfLa7G7Sy0czXDVp0e07pG8j28jwXoCgrGTRskjN2SNBae/ge3gvMVbMNCNwV49E8rnUJv5olcG91mk/pFysce8z5Lk/luPSkxavymiIisuMIiICIiAiIgIiIKn6dXFradzSWnNa404OKr7ZKve6ch7yR5J1gbb+ryHK6s3proXzQxNjGZ7S54aPOeG6ENHE2cTbjlKo6OpdG+7SWPYe4g7iCD71Wybi23Z4fW2DX36220UnXf2kfQsTZn8bh+X7isOsrzISXEXO+2m5bbYmidJVMeB9rhu57vijQhovzJI071GsbltzW1Sf8AHqWEWaOwD6F9rgBcq24KEdNbb4JV90R8J4iqe2k/FR8g+9XT0uMvg1YP7MHwkYfcqV2gP3I3tjPvQV5V+cV0rtqT1iupByFN9khuUICnGyXBBONhvyhi+Yu+s5Xg5txY6g7wdxVH7CflDH8xd9Yq8UFK9KuxsNI1k9O1wzyEObe7GaZgG6XG47yVXNRMXDQL1NieHR1EZjmYHxu3g8xuIPArRQbBULf5HNrvLnX7tCFpvhi07dHBz5x45pKktj9lZq6QRtBawaveQS2NvM8zyHFehsFwtlLAyGPzIxa53uJ1Lj2kkld1DQxwtyRMbGwcGi2vM8yshTrSKqufPbLPvwIiKbQIiICIiAiIgIiIIX0j07XNhc/MGtLrOaMzmuOW1hY3O/gVpaJsYb1pWTng6dr4ngcBd0bh7ArGr6JkzCyRuZp9RBG4g8CtdTYPLHoyqcWcBIwPIHLNcX9aG0T8tEP5hvyZA/8ARFNdayEMfM1hldUPLuqPImONt+Rc3f3Edysc0Mv8+B3Ri/tJXFFgrI3ZyXySelI4ut8kcEZ22SIiMIv0oNvhFb83cfCx9yofFpr0oHFsY8C2/vV99JQ+9Nb82k+qvOGNOvFGecbfqhBFJvOPevhclcIAU32TduUIUs2YltZBYuwBvtC3soXfWV4qiujJ2bHz2ULvrM/er1QEREBERAREQEREBERAREQEREBERAREQEREGp2sw91TQ1UDPPmp5GMvoM7mENv67LyE+skYDDK0gxktyuBa+MjQtIOuh4Hcvaa1WLbNUlUb1FLBM70nxtLx3PtceKDxmVwvVcvRLhDiSaIAn0ZZ2j1ASWC6v+j2Ef0V3/mn/wDtB5ZW1w7ExENxceW4esr0m3ogwj+iE981R7pFmUfRlhUXm0MR/OF8v7RxQVf9j9SyzYhUVjm/a2wmMut1c73MLWtPGzWeq45q/l00lKyJgZExkUbRZrGNDGNHINGgXcgIiICIiAiIgIiICIiDGlqbG1tARx5/8jxXX8NOug07f9FmFo5BcCMch4IOn4UAATx5aj/eqCsb2+HNd2QcgmQcggxzXN7V9fC2ruyC+4LnKOQQdcM4du4L68oL2X0AlkHGcIXhfS4AQcoiICIiAiIgIiICIiAiIg+JZQ0EuNgN55Lq+HR+mNRfishcZRyQYpxKL0x7U/hKL0x7f3LKslkHRDWxvNmvBJ/1/cUXfZEH/9k="/>
          <p:cNvSpPr>
            <a:spLocks noChangeAspect="1" noChangeArrowheads="1"/>
          </p:cNvSpPr>
          <p:nvPr/>
        </p:nvSpPr>
        <p:spPr bwMode="auto">
          <a:xfrm>
            <a:off x="155575" y="-1881188"/>
            <a:ext cx="3619500" cy="3924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7352" name="AutoShape 8" descr="data:image/jpeg;base64,/9j/4AAQSkZJRgABAQAAAQABAAD/2wCEAAkGBxQSERUUEhIUERAQExoXFBYUFxYUEBAVFBgXFhUVFBQYHCggGBslGxUWITEtJSksLi4uFx8zODMsNygtLywBCgoKDg0OGxAQGiwkHyU3LzAsNCwsLC83LC0sLywsNTQ0NCwsNy0uNCwsLCw0LywsLCwsLDcsLCs0LCwsKywrNP/AABEIAOoA2AMBIgACEQEDEQH/xAAcAAEAAgIDAQAAAAAAAAAAAAAABgcEBQEDCAL/xABPEAABAwIDBAUGBgwNBQAAAAABAAIDBBEFEiEGMUFRByJhcZETMlKBocEUQnJ0sbIIIyQlMzQ2c6Kjs9EVJkNTVGJjgpLC4fDxF2STw9L/xAAaAQEAAgMBAAAAAAAAAAAAAAAAAgQBAwUG/8QAIhEBAAICAwACAgMAAAAAAAAAAAECAxEEEiExQQUTUWFx/9oADAMBAAIRAxEAPwC8UREBERAREQEREBERAREQEVf9LG3r8MZFHTtY+pqMxGe5bExtgXFoIuSTYa8DvVa0PSdijzrUDuEcAH1EHopFXHRjt9LWzy01S1gljYJI3NGUyNBDXhzbkXBLTcW0O7S5sdAREQEREBERAREQEREBERAREQEREBERAREQEREBERBQn2RMLm1lNINQ+nc0DkY33J/WDwVcYbLL8VjT3k+4K0/sivw1F+bm+tEq1wk6oJv0KxvfjBc4Bnk6WQkXvmu6NunivQSoroZP33f20Unslg/er1QEREBERAREQEREBERAREQEREBERAREQEREBERAREQUj9kX+FofkT/TCq2weJxOjXHuBKtX7ICkzvoCHFpcZ26cssb7/o+1VhQQyNdZstu2zvc5Y9Z8T7ogjc3F3Zmlt6OUagj+Ug59yvNUX0ROk/hqRkkheGULnDeAcz4d4JPMq9FlgREQEREBERAREQEREBERAREQEREBERAREQEREBERBU/Tr5+H/nJ/2bVWFN5/rVldPEwEuHt43qHeoMYPeqtgn6/rQWB0W6Y6/wDrYaf2sf7ld6ozo2lAxuIk/haGRg7S14fYeoHwV5oCIiAiIgIiICIiAiIgIiICIiAiIgIiICIiAiIgKObbbZU+GQh8xL5JNIYWfhZnDlyaLi5O643kgHdYlXMghkmlOWKFjnvPJrASdOJ0VSbKbLSYzO7FMQLmxym1LCNCyEE5deAOu7U3J0uggm0uOT1s5qqqzX5csUTfMp473t2uPE/RoBE/htpPWvS2L7GYXHEfLU8YbY63kMpA3kFpznfwVP7Y9HLC3y+FPdUxZg18Orpoi42BFwCW6/G3DW5F7S6W1214j3rvrv1h0r5XGGemk8nV0zs0TjuN9HNPCxHPTUjirg6Pukpla/4LVR/BcQaPMOkU9t5iJ1vpfKeGoJ1tDNkei+cxhz6yAOtfJH9ty/KeHAeFx2lfe0+x72huc5ZoyHQVEdwY3t6zdd41G7w3KMxpmJifheKKL9He0xr6MPkAbUwuMNS0fFlj0JA5OFj6yOClCMiIiAiIgIiICIiAiIgIiICIiAiIgIiICIiCuOnWuLcPjgBy/DamOJx3WYDncfFrfFTfCmNZG1jQA1gDWgbgGiwHgFW3TzTeVdh8e7NLN4hjSFuNhdq21UADiG1MQDZ2cWu9MD0XbwfVvBQazbrGqilxB8sUYmfHEwRsdudG7z8vbfN4KMbN/CZoKt7g5s0gcQz43knSNJDmjfYX05K0MaooKlo8qLlnmuaS17b7wCOHYdFFcaximwiIygdd5sxma805Fr6nc0XuTuHedejTlY60iYie0REa+p1O9uZfiZLXmJ11mZnf3G41pz0e1FZUVYmqMuWKMsPkwREGZQ1rLkC7i4Zuyyk22ljTTa2yxPcD6JY0uafEBabDek2gmjDhUsiNtWynyb2nkQdD6iVDNt9um1jXUlETIJurNNYhgZfrMZfUk7id1t176U8uTvMTEaiPF3Di/XE7ncz6zeifF8uLSM3MxGkZNbgJYtNB3CQq7VQGycAjx7DWt4QSt7wIZ1f61NwiIgIiICIiAiIgIiICIiAiIgIiICIiAiIgrHpl/C4af7eUeMarfaClldK2SlY+OaFrAZYn2cbta45maaWI3E35Kyumka4eeVU4eMZ/ctTsq8Csa1wBE1M1ze10Zyv9hj8VmPWJVvWbdYrCMj5S0+k6Fgf7We5RDEK+Wd5kmkfLId7nkuPcL7h2bl7BbhkEj2udGx12neOVuC6js1SmYu8hH5voi2/kht4/p6Z8hsxjnnk1pcfAKYYFQzQZDLC+NsjsrS6wJNi7zb33NPBehjQxse4tY1oA0sLBVdt1UA1MMY3tLpD2WGQeOd3gVLr5tjt7p17MG+0WH9kMp/VTq/FQWyf5RUPZTyfs51fqgkIiICIiAiIgIiICIiAiIgIiIOCV8+Vb6Q8Qo7tCzNUMbcj7XwsSNTuuDZZdNhWnnuPyg0+5Bt/Kt9IeIXIkB3EH1rVSYUebf8DfctbWYYAL3NxysB4WQSlFr8B/F4766H6TZZs0rWNLnuDWtFyXEBoHaTuQVv03/g6A/wDftHix6hOMYg+njgmjAMkRZlBNg4OIY5pPIhx9h4Lc9L+1VPUmjhgcXmOujc5w0Zazm2HE71GtqT9zR98f7RqRLM1mPJW7sptLBWQtexwDgQHg6SRncWuHA6qSGM5jZx80cuZ7F5Eq8QlglD4ZHRP4lpte3A8x3rZx9JmJtFhVu3WvkjJty81S2jp6Hx3FoqaKWaZ4Yxg3u3nTQAcSTuAVCRYwaurfOQQHkBgO9rG+aD26kntJUUxbGp6p2aomfKeGY9UdzRoPUFttmDr3LEyVqsHY78oqPspZPqTq/F5vwbFnQzsqWBpmiuGuIvYOBBb3WJ8VbGznSRBPZk9qeQ8SftLj8r4vr07VppmrZfz/AI/NhjcxuP6ThFw1wIuDcHcRuIXK2qIiIgIiICIiAiIgIiICIiCNY4fuuP8AN+8rfUrtFoMc/HI/zX+YrfUm4IMha7FR1StitXjsmWMn/d0EaxTbiGihZG0eVqMvmjRrL69c89dw9irjHdoairN5pDlvoxujG9zffvXFZSPlrHMjBfLLJZo/3uHFWFgXRlEyzqp5mf6DbtiHZfznezuVaZvkmYj4dulOPxKRa/tp9UxizLeQIboKqO59Z4rb7UH7mZ/c+uFYfTNRRxYdA2JjY2Nr4DZoDRueOHeqw2oxCPyIZnAe21wb8HXW6lesaczk5/3ZO+tIRjJ649a16zMSlDnaG6w1NXFJdlm3KjSlGyg1QbqXDcj8rHjNlzZSetl1F7crgrhziNHi3apPsYwHaCmBAING+4OoItLvCsjaLo8p6gExDyEh9EXiJ7WcPVbuKr348T7Dr8b8renlvYVpsvtnUUJAB8tTX1icdAOOQ/EPs7FdWz+ORVkImhddp0IOj43De1w4FefNocEnoJTHM3Q6tI1Y4c2nj9IUp6GcVMda6EnqVLDYcM8fWaf8Of2KOK1q262bedgw5cX78Xk/a7URFacMREQEREBERAREQFhYxikdLC6aU2jYNbaucSbBrRxJJAWaoT0vQk4cXAgCKZjnAm2YXLLDmbuB9SjaZiJmG3DWtsla2+JlG6vbxk83lSBTMYMg8o4Eu3uB0Gh36a7lutn9s4ZZhG2ozuLXGwa62gvvy2VPSsbIN/8Ayu7AWPhqWmOUMcQW5nMEgAcLG7bjRVq55nx2834zHSJtE+fS8JNs4WOc10repa92uFri++y11dtfTVIAjmjJ5BwLie7eqsxl9QHy53xE3bmIa4X6ulhfTRReil+2xuNyGSNcbcmuBPsCl+2dq8cHH13udr76OcFGeasfYukkeyLjlY02c7sJIt3DtU8VA7JbSSUc4lufIzS/bo79Ute7VwHpNve/ZZX8CtmK8WjxU5+C+LJHed7jxX3Te372tPo1cJ/SI96qLaukjMDXFgzW37j51teauDpuH3pefRnhP6xo96qPag/c47v8y2qSA4hGGusBYLFWXiR6yxEBSrZMahRVS7ZEbkE+2JH8Yaf5k/8A9ivZUXsSP4wwfMn/AEyK9EEE6YcOElEJLdaCQa/1X9U+3Kqi2NrPI11O/dlmaD3E5XewlegNsKXytDUMtc+RcR2lgzj2tC81wuyvuN7Xae5Vs3lol1/x898V6PViLXYFi8dVC2SJ2YEdYfGY7i1w4FbFWXJmNTqRERGBERAREQEREBQjpdo5JKFrmAubDMHyNbqcmV7SbcQC4HuBKm6LFq9o02Ysk47xePp5d8gx2rXWWXghEdQ0uAeORXdjeEPjmkEzDFKXuJ0s03cTdvAtPCy6cEprTDMC5t7X5XVGsTFtPSZprbF2iI9/iWVtDJ15e9v1VgtpRHYZcw4Ea3XO0cvXl72/VWu2eqXmohZndkLwC2/VtytyUtdp0hXJOOO0fX8pXs9s5NWzNa1pEYcMzvisHEuPPs4q/wBrbADkF0UEQbEwNAaA0aAWG4LIVqlIpGocPlcq/Iv2sgfTcPvPN2SQn9cxVBtSPucdx+sVcPTaPvJUnkYT+viVQ7TD7m/un6Spqyvq89ZYy763zl0ICmOyI3KHKabIjcgnexA/jDD8xf8AS9W1tVtCyhg8o9peXOysaDbM6xOp4CwKqbYf8oYvmLvpcrA6V8LdPQOcwXfTu8pYby0Ah/gDf+6sW3rxsxRWbxFvhAsV2/qZw4ZjGxwIDY+qLHm7zj4qvyDmPaV9R1pzALYPkaN43rn3yX+LPV4ONgiN4/NfLa7G7Sy0czXDVp0e07pG8j28jwXoCgrGTRskjN2SNBae/ge3gvMVbMNCNwV49E8rnUJv5olcG91mk/pFysce8z5Lk/luPSkxavymiIisuMIiICIiAiIgIiIKn6dXFradzSWnNa404OKr7ZKve6ch7yR5J1gbb+ryHK6s3proXzQxNjGZ7S54aPOeG6ENHE2cTbjlKo6OpdG+7SWPYe4g7iCD71Wybi23Z4fW2DX36220UnXf2kfQsTZn8bh+X7isOsrzISXEXO+2m5bbYmidJVMeB9rhu57vijQhovzJI071GsbltzW1Sf8AHqWEWaOwD6F9rgBcq24KEdNbb4JV90R8J4iqe2k/FR8g+9XT0uMvg1YP7MHwkYfcqV2gP3I3tjPvQV5V+cV0rtqT1iupByFN9khuUICnGyXBBONhvyhi+Yu+s5Xg5txY6g7wdxVH7CflDH8xd9Yq8UFK9KuxsNI1k9O1wzyEObe7GaZgG6XG47yVXNRMXDQL1NieHR1EZjmYHxu3g8xuIPArRQbBULf5HNrvLnX7tCFpvhi07dHBz5x45pKktj9lZq6QRtBawaveQS2NvM8zyHFehsFwtlLAyGPzIxa53uJ1Lj2kkld1DQxwtyRMbGwcGi2vM8yshTrSKqufPbLPvwIiKbQIiICIiAiIgIiIIX0j07XNhc/MGtLrOaMzmuOW1hY3O/gVpaJsYb1pWTng6dr4ngcBd0bh7ArGr6JkzCyRuZp9RBG4g8CtdTYPLHoyqcWcBIwPIHLNcX9aG0T8tEP5hvyZA/8ARFNdayEMfM1hldUPLuqPImONt+Rc3f3Edysc0Mv8+B3Ri/tJXFFgrI3ZyXySelI4ut8kcEZ22SIiMIv0oNvhFb83cfCx9yofFpr0oHFsY8C2/vV99JQ+9Nb82k+qvOGNOvFGecbfqhBFJvOPevhclcIAU32TduUIUs2YltZBYuwBvtC3soXfWV4qiujJ2bHz2ULvrM/er1QEREBERAREQEREBERAREQEREBERAREQEREGp2sw91TQ1UDPPmp5GMvoM7mENv67LyE+skYDDK0gxktyuBa+MjQtIOuh4Hcvaa1WLbNUlUb1FLBM70nxtLx3PtceKDxmVwvVcvRLhDiSaIAn0ZZ2j1ASWC6v+j2Ef0V3/mn/wDtB5ZW1w7ExENxceW4esr0m3ogwj+iE981R7pFmUfRlhUXm0MR/OF8v7RxQVf9j9SyzYhUVjm/a2wmMut1c73MLWtPGzWeq45q/l00lKyJgZExkUbRZrGNDGNHINGgXcgIiICIiAiIgIiICIiDGlqbG1tARx5/8jxXX8NOug07f9FmFo5BcCMch4IOn4UAATx5aj/eqCsb2+HNd2QcgmQcggxzXN7V9fC2ruyC+4LnKOQQdcM4du4L68oL2X0AlkHGcIXhfS4AQcoiICIiAiIgIiICIiAiIg+JZQ0EuNgN55Lq+HR+mNRfishcZRyQYpxKL0x7U/hKL0x7f3LKslkHRDWxvNmvBJ/1/cUXfZEH/9k="/>
          <p:cNvSpPr>
            <a:spLocks noChangeAspect="1" noChangeArrowheads="1"/>
          </p:cNvSpPr>
          <p:nvPr/>
        </p:nvSpPr>
        <p:spPr bwMode="auto">
          <a:xfrm>
            <a:off x="155575" y="-1881188"/>
            <a:ext cx="3619500" cy="3924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050" name="Picture 2" descr="http://img.ph.126.net/IBbCrpqDoA-MuxSWbR0TuA==/11971130759514943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857496"/>
            <a:ext cx="2514597" cy="3352797"/>
          </a:xfrm>
          <a:prstGeom prst="rect">
            <a:avLst/>
          </a:prstGeom>
          <a:noFill/>
        </p:spPr>
      </p:pic>
      <p:sp>
        <p:nvSpPr>
          <p:cNvPr id="18" name="文字方塊 17"/>
          <p:cNvSpPr txBox="1"/>
          <p:nvPr/>
        </p:nvSpPr>
        <p:spPr>
          <a:xfrm>
            <a:off x="1643042" y="1857364"/>
            <a:ext cx="1143008" cy="5539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000" dirty="0" smtClean="0">
                <a:latin typeface="標楷體" pitchFamily="65" charset="-120"/>
                <a:ea typeface="標楷體" pitchFamily="65" charset="-120"/>
              </a:rPr>
              <a:t>姐姐</a:t>
            </a:r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071934" y="1928802"/>
            <a:ext cx="1143008" cy="5539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000" dirty="0" smtClean="0">
                <a:latin typeface="標楷體" pitchFamily="65" charset="-120"/>
                <a:ea typeface="標楷體" pitchFamily="65" charset="-120"/>
              </a:rPr>
              <a:t>妹妹</a:t>
            </a:r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6357950" y="1928802"/>
            <a:ext cx="2500330" cy="938719"/>
          </a:xfrm>
          <a:prstGeom prst="rect">
            <a:avLst/>
          </a:prstGeom>
          <a:ln>
            <a:solidFill>
              <a:srgbClr val="A5002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000" dirty="0" smtClean="0">
                <a:latin typeface="標楷體" pitchFamily="65" charset="-120"/>
                <a:ea typeface="標楷體" pitchFamily="65" charset="-120"/>
              </a:rPr>
              <a:t>双胞胎</a:t>
            </a:r>
            <a:endParaRPr lang="en-US" altLang="zh-CN" sz="3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sz="2500" dirty="0" err="1" smtClean="0"/>
              <a:t>shuāng</a:t>
            </a:r>
            <a:r>
              <a:rPr lang="en-US" sz="2500" dirty="0" smtClean="0"/>
              <a:t> </a:t>
            </a:r>
            <a:r>
              <a:rPr lang="en-US" sz="2500" dirty="0" err="1" smtClean="0"/>
              <a:t>bāo</a:t>
            </a:r>
            <a:r>
              <a:rPr lang="en-US" sz="2500" dirty="0" smtClean="0"/>
              <a:t> </a:t>
            </a:r>
            <a:r>
              <a:rPr lang="en-US" sz="2500" dirty="0" err="1" smtClean="0"/>
              <a:t>tāi</a:t>
            </a:r>
            <a:endParaRPr lang="zh-TW" altLang="en-US" sz="25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54" name="Picture 6" descr="http://image.yipee.cc/story/2011/11/s2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4929198"/>
            <a:ext cx="2355059" cy="1428736"/>
          </a:xfrm>
          <a:prstGeom prst="rect">
            <a:avLst/>
          </a:prstGeom>
          <a:noFill/>
        </p:spPr>
      </p:pic>
      <p:pic>
        <p:nvPicPr>
          <p:cNvPr id="2056" name="Picture 8" descr="http://ideapit.net/timg/3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2857496"/>
            <a:ext cx="2071669" cy="1724299"/>
          </a:xfrm>
          <a:prstGeom prst="rect">
            <a:avLst/>
          </a:prstGeom>
          <a:noFill/>
        </p:spPr>
      </p:pic>
      <p:grpSp>
        <p:nvGrpSpPr>
          <p:cNvPr id="29" name="群組 28"/>
          <p:cNvGrpSpPr/>
          <p:nvPr/>
        </p:nvGrpSpPr>
        <p:grpSpPr>
          <a:xfrm>
            <a:off x="928662" y="2591152"/>
            <a:ext cx="2643206" cy="2496453"/>
            <a:chOff x="928662" y="2591152"/>
            <a:chExt cx="2643206" cy="2496453"/>
          </a:xfrm>
        </p:grpSpPr>
        <p:pic>
          <p:nvPicPr>
            <p:cNvPr id="2052" name="Picture 4" descr="http://1804.img.pp.sohu.com.cn/images/blog/2012/8/1/23/6/u277663272_139a627bab2g85_blog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28662" y="2591152"/>
              <a:ext cx="2643206" cy="1766542"/>
            </a:xfrm>
            <a:prstGeom prst="rect">
              <a:avLst/>
            </a:prstGeom>
            <a:noFill/>
          </p:spPr>
        </p:pic>
        <p:sp>
          <p:nvSpPr>
            <p:cNvPr id="25" name="文字方塊 24"/>
            <p:cNvSpPr txBox="1"/>
            <p:nvPr/>
          </p:nvSpPr>
          <p:spPr>
            <a:xfrm>
              <a:off x="1142976" y="4071942"/>
              <a:ext cx="1143008" cy="1015663"/>
            </a:xfrm>
            <a:prstGeom prst="rect">
              <a:avLst/>
            </a:prstGeom>
            <a:ln>
              <a:solidFill>
                <a:srgbClr val="0099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CN" altLang="en-US" sz="3000" dirty="0" smtClean="0">
                  <a:latin typeface="標楷體" pitchFamily="65" charset="-120"/>
                  <a:ea typeface="標楷體" pitchFamily="65" charset="-120"/>
                </a:rPr>
                <a:t>蔬菜水果</a:t>
              </a:r>
              <a:endParaRPr lang="zh-TW" altLang="en-US" sz="3000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28" name="文字方塊 27"/>
          <p:cNvSpPr txBox="1"/>
          <p:nvPr/>
        </p:nvSpPr>
        <p:spPr>
          <a:xfrm>
            <a:off x="4071934" y="5143512"/>
            <a:ext cx="1143008" cy="1015663"/>
          </a:xfrm>
          <a:prstGeom prst="rect">
            <a:avLst/>
          </a:prstGeom>
          <a:ln>
            <a:solidFill>
              <a:srgbClr val="0099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000" dirty="0" smtClean="0">
                <a:latin typeface="標楷體" pitchFamily="65" charset="-120"/>
                <a:ea typeface="標楷體" pitchFamily="65" charset="-120"/>
              </a:rPr>
              <a:t>酷 </a:t>
            </a:r>
            <a:r>
              <a:rPr lang="en-US" altLang="zh-CN" sz="3000" dirty="0" smtClean="0">
                <a:latin typeface="標楷體" pitchFamily="65" charset="-120"/>
                <a:ea typeface="標楷體" pitchFamily="65" charset="-120"/>
              </a:rPr>
              <a:t>/ </a:t>
            </a:r>
            <a:r>
              <a:rPr lang="zh-CN" altLang="en-US" sz="3000" dirty="0" smtClean="0">
                <a:latin typeface="標楷體" pitchFamily="65" charset="-120"/>
                <a:ea typeface="標楷體" pitchFamily="65" charset="-120"/>
              </a:rPr>
              <a:t>无聊</a:t>
            </a:r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00194" y="3857628"/>
            <a:ext cx="7772400" cy="1362075"/>
          </a:xfrm>
        </p:spPr>
        <p:txBody>
          <a:bodyPr/>
          <a:lstStyle/>
          <a:p>
            <a:r>
              <a:rPr lang="en-US" altLang="zh-CN" dirty="0" smtClean="0"/>
              <a:t>17</a:t>
            </a:r>
            <a:r>
              <a:rPr lang="zh-CN" altLang="en-US" dirty="0" smtClean="0"/>
              <a:t>课 课文 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</a:t>
            </a:r>
            <a:endParaRPr lang="zh-TW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干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净</a:t>
            </a: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cs-CZ" dirty="0" err="1" smtClean="0"/>
              <a:t>gānjìng</a:t>
            </a: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cs-CZ" altLang="cs-CZ" dirty="0">
              <a:solidFill>
                <a:schemeClr val="tx1"/>
              </a:solidFill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endParaRPr lang="cs-CZ" altLang="cs-CZ" dirty="0"/>
          </a:p>
        </p:txBody>
      </p:sp>
      <p:pic>
        <p:nvPicPr>
          <p:cNvPr id="1026" name="Picture 2" descr="https://encrypted-tbn0.gstatic.com/images?q=tbn:ANd9GcT5Pf1HINpMaOkRutxNKfcYgfxaX9a8chljwyTA-iPZPQagZ3HU2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17717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4.groupon.com.tw/fi/11111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76872"/>
            <a:ext cx="4245177" cy="39604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2689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课文  </a:t>
            </a: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p.212</a:t>
            </a:r>
            <a:endParaRPr lang="cs-CZ" altLang="cs-CZ" dirty="0">
              <a:solidFill>
                <a:schemeClr val="tx1"/>
              </a:solidFill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16832"/>
            <a:ext cx="8208912" cy="3877866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王朋</a:t>
            </a: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喂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请问你们是不是有公寓</a:t>
            </a:r>
            <a:r>
              <a:rPr lang="zh-CN" altLang="en-US" b="1" dirty="0" smtClean="0">
                <a:solidFill>
                  <a:srgbClr val="0C788E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出租</a:t>
            </a:r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房东</a:t>
            </a: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有啊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lang="zh-CN" altLang="en-US" b="1" dirty="0" smtClean="0">
                <a:solidFill>
                  <a:srgbClr val="0C788E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一房一厅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非常</a:t>
            </a:r>
            <a:r>
              <a:rPr lang="zh-CN" altLang="en-US" b="1" dirty="0" smtClean="0">
                <a:solidFill>
                  <a:srgbClr val="0C788E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干净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还带家具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buNone/>
            </a:pP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王朋</a:t>
            </a: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有什么家具</a:t>
            </a: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房东</a:t>
            </a: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客厅里有一套</a:t>
            </a:r>
            <a:r>
              <a:rPr lang="zh-CN" altLang="en-US" b="1" dirty="0" smtClean="0">
                <a:solidFill>
                  <a:srgbClr val="0C788E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沙发</a:t>
            </a: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一张</a:t>
            </a:r>
            <a:r>
              <a:rPr lang="zh-CN" altLang="en-US" b="1" dirty="0" smtClean="0">
                <a:solidFill>
                  <a:srgbClr val="0C788E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饭桌</a:t>
            </a: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跟四把</a:t>
            </a:r>
            <a:r>
              <a:rPr lang="zh-CN" altLang="en-US" b="1" dirty="0" smtClean="0">
                <a:solidFill>
                  <a:srgbClr val="0C788E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椅子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卧室里有一张床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一张</a:t>
            </a:r>
            <a:r>
              <a:rPr lang="zh-CN" altLang="en-US" b="1" dirty="0" smtClean="0">
                <a:solidFill>
                  <a:srgbClr val="0C788E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书桌</a:t>
            </a: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和一个</a:t>
            </a:r>
            <a:r>
              <a:rPr lang="zh-CN" altLang="en-US" b="1" dirty="0" smtClean="0">
                <a:solidFill>
                  <a:srgbClr val="0C788E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书架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buNone/>
            </a:pP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王朋</a:t>
            </a: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你们那里</a:t>
            </a:r>
            <a:r>
              <a:rPr lang="zh-CN" altLang="en-US" b="1" dirty="0" smtClean="0">
                <a:solidFill>
                  <a:srgbClr val="0C788E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安静</a:t>
            </a: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不安静</a:t>
            </a: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房东</a:t>
            </a: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非常安静</a:t>
            </a: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="" xmlns:p14="http://schemas.microsoft.com/office/powerpoint/2010/main" val="324644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课文  </a:t>
            </a: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p.213</a:t>
            </a:r>
            <a:endParaRPr lang="cs-CZ" altLang="cs-CZ" dirty="0">
              <a:solidFill>
                <a:schemeClr val="tx1"/>
              </a:solidFill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844824"/>
            <a:ext cx="8014345" cy="4093890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王朋</a:t>
            </a: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每个月房租多少钱</a:t>
            </a: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房东</a:t>
            </a: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八百五十</a:t>
            </a:r>
            <a:r>
              <a:rPr lang="zh-CN" altLang="en-US" b="1" dirty="0" smtClean="0">
                <a:solidFill>
                  <a:srgbClr val="0C788E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元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buNone/>
            </a:pP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王朋</a:t>
            </a: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八百五</a:t>
            </a: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十</a:t>
            </a:r>
            <a:r>
              <a:rPr lang="zh-CN" altLang="en-US" b="1" dirty="0" smtClean="0">
                <a:solidFill>
                  <a:srgbClr val="0C788E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美元</a:t>
            </a: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?</a:t>
            </a:r>
            <a:r>
              <a:rPr lang="zh-CN" altLang="en-US" b="1" dirty="0" smtClean="0">
                <a:solidFill>
                  <a:srgbClr val="0C788E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人民币差不多</a:t>
            </a: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是</a:t>
            </a: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…</a:t>
            </a: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有一点儿贵</a:t>
            </a: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</a:t>
            </a: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2" action="ppaction://hlinksldjump"/>
              </a:rPr>
              <a:t>能不能便宜点儿</a:t>
            </a: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房东</a:t>
            </a: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那你不用付水电</a:t>
            </a:r>
            <a:r>
              <a:rPr lang="zh-CN" altLang="en-US" b="1" dirty="0" smtClean="0">
                <a:solidFill>
                  <a:srgbClr val="0C788E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费</a:t>
            </a: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CN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TW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947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课文  </a:t>
            </a: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p.213</a:t>
            </a:r>
            <a:endParaRPr lang="cs-CZ" altLang="cs-CZ" dirty="0">
              <a:solidFill>
                <a:schemeClr val="tx1"/>
              </a:solidFill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783382"/>
            <a:ext cx="8014345" cy="4093890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王朋</a:t>
            </a: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要不要付</a:t>
            </a:r>
            <a:r>
              <a:rPr lang="zh-CN" altLang="en-US" b="1" dirty="0" smtClean="0">
                <a:solidFill>
                  <a:srgbClr val="0C788E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押金</a:t>
            </a: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房东</a:t>
            </a: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要多付一个月的房租</a:t>
            </a:r>
            <a:r>
              <a:rPr lang="zh-CN" altLang="en-US" b="1" dirty="0" smtClean="0">
                <a:solidFill>
                  <a:srgbClr val="0C788E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当</a:t>
            </a: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押金</a:t>
            </a: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</a:t>
            </a: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搬出去的时候还给你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另外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我们公寓不准</a:t>
            </a:r>
            <a:r>
              <a:rPr lang="zh-CN" altLang="en-US" b="1" dirty="0" smtClean="0">
                <a:solidFill>
                  <a:srgbClr val="0C788E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养宠物</a:t>
            </a: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CN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buNone/>
            </a:pP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王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朋</a:t>
            </a: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没关系</a:t>
            </a: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</a:t>
            </a: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我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对</a:t>
            </a: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养宠物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没有兴趣</a:t>
            </a: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</a:t>
            </a: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什么宠物都不养</a:t>
            </a: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CN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buNone/>
            </a:pP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房东</a:t>
            </a: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那太好了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你今天下午来看看吧</a:t>
            </a:r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CN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buNone/>
            </a:pP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王朋</a:t>
            </a: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好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CN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TW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444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10687214_10205144686525597_7778442458925201691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601227" y="-2001857"/>
            <a:ext cx="6143646" cy="108616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10604589_10205144686165588_3381772497959109433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-996907" y="0"/>
            <a:ext cx="11623495" cy="65722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10519699_10205144685845580_6589822098637320415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-617885" y="0"/>
            <a:ext cx="11623502" cy="6572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能不能  </a:t>
            </a: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adj.</a:t>
            </a: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一点儿</a:t>
            </a:r>
            <a:endParaRPr lang="cs-CZ" altLang="cs-CZ" dirty="0">
              <a:solidFill>
                <a:schemeClr val="tx1"/>
              </a:solidFill>
            </a:endParaRPr>
          </a:p>
        </p:txBody>
      </p:sp>
      <p:pic>
        <p:nvPicPr>
          <p:cNvPr id="61442" name="Picture 2" descr="http://test.life.com.tw/data/news_3/35834/images/f050d1761206cbb27a04ec60b2e1946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2095488" cy="2095488"/>
          </a:xfrm>
          <a:prstGeom prst="rect">
            <a:avLst/>
          </a:prstGeom>
          <a:noFill/>
        </p:spPr>
      </p:pic>
      <p:pic>
        <p:nvPicPr>
          <p:cNvPr id="61444" name="Picture 4" descr="http://www3.ha.org.hk/dic/images/clipart/gn-05-04-0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357694"/>
            <a:ext cx="3214710" cy="1463663"/>
          </a:xfrm>
          <a:prstGeom prst="rect">
            <a:avLst/>
          </a:prstGeom>
          <a:noFill/>
        </p:spPr>
      </p:pic>
      <p:pic>
        <p:nvPicPr>
          <p:cNvPr id="61446" name="Picture 6" descr="http://gb.cri.cn/mmsource/images/2011/07/26/fd8402e706ff4d63af75c049723816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1357298"/>
            <a:ext cx="2786082" cy="1526988"/>
          </a:xfrm>
          <a:prstGeom prst="rect">
            <a:avLst/>
          </a:prstGeom>
          <a:noFill/>
        </p:spPr>
      </p:pic>
      <p:pic>
        <p:nvPicPr>
          <p:cNvPr id="61448" name="Picture 8" descr="http://images.haedu.cn/sdpic/201276181145309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2857496"/>
            <a:ext cx="5261580" cy="3643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沙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发</a:t>
            </a: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cs-CZ" dirty="0" err="1" smtClean="0"/>
              <a:t>shāfā</a:t>
            </a: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cs-CZ" altLang="cs-CZ" dirty="0">
              <a:solidFill>
                <a:schemeClr val="tx1"/>
              </a:solidFill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endParaRPr lang="cs-CZ" altLang="cs-CZ"/>
          </a:p>
        </p:txBody>
      </p:sp>
      <p:pic>
        <p:nvPicPr>
          <p:cNvPr id="2050" name="Picture 2" descr="http://image.cn.made-in-china.com/2f0j01CBFQLyvZkfok/%E5%B8%83%E6%B2%99%E5%8F%91%E8%BD%AC%E8%A7%92+%288011%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7679380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2795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饭桌 </a:t>
            </a: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cs-CZ" dirty="0" err="1" smtClean="0"/>
              <a:t>fànzhuō</a:t>
            </a: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cs-CZ" altLang="cs-CZ" dirty="0">
              <a:solidFill>
                <a:schemeClr val="tx1"/>
              </a:solidFill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endParaRPr lang="cs-CZ" altLang="cs-CZ"/>
          </a:p>
        </p:txBody>
      </p:sp>
      <p:pic>
        <p:nvPicPr>
          <p:cNvPr id="3074" name="Picture 2" descr="http://img04.taobaocdn.com/imgextra/i4/753247266/T23HghXg8aXXXXXXXX_%21%217532472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72816"/>
            <a:ext cx="5343922" cy="47954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1867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椅子 </a:t>
            </a: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cs-CZ" dirty="0" err="1" smtClean="0"/>
              <a:t>yǐzi</a:t>
            </a:r>
            <a:r>
              <a:rPr lang="en-US" dirty="0" smtClean="0"/>
              <a:t>)</a:t>
            </a:r>
            <a:endParaRPr lang="cs-CZ" altLang="cs-CZ" dirty="0">
              <a:solidFill>
                <a:schemeClr val="tx1"/>
              </a:solidFill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776"/>
            <a:ext cx="8229600" cy="4525963"/>
          </a:xfrm>
        </p:spPr>
        <p:txBody>
          <a:bodyPr/>
          <a:lstStyle/>
          <a:p>
            <a:endParaRPr lang="cs-CZ" altLang="cs-CZ" dirty="0"/>
          </a:p>
        </p:txBody>
      </p:sp>
      <p:pic>
        <p:nvPicPr>
          <p:cNvPr id="4098" name="Picture 2" descr="http://imgs.soufun.com/news/2008_12/11/home/1228988201103_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16213"/>
            <a:ext cx="3528536" cy="2708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mgcache.chinayes.com/cnews/20100325/2010032516233658662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4286250" cy="23717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mg.b.hatena.ne.jp/entryimage/articles/11542-135288258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944293"/>
            <a:ext cx="2857500" cy="2781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age.72xuan.com/cms/uploads/120115/35_180716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4023"/>
            <a:ext cx="2348880" cy="31318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49691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书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桌</a:t>
            </a: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cs-CZ" dirty="0" err="1" smtClean="0"/>
              <a:t>shūzhuō</a:t>
            </a: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cs-CZ" altLang="cs-CZ" dirty="0">
              <a:solidFill>
                <a:schemeClr val="tx1"/>
              </a:solidFill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endParaRPr lang="cs-CZ" altLang="cs-CZ" dirty="0"/>
          </a:p>
        </p:txBody>
      </p:sp>
      <p:pic>
        <p:nvPicPr>
          <p:cNvPr id="5122" name="Picture 2" descr="http://pic.pimg.tw/jimmyspastrauss/23a4405f827e69a0221522ddfea848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08" t="10312" r="5399" b="7780"/>
          <a:stretch/>
        </p:blipFill>
        <p:spPr bwMode="auto">
          <a:xfrm>
            <a:off x="755576" y="1844824"/>
            <a:ext cx="3550753" cy="4224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sunpin.net.tw/upload/13250564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109" y="1575855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3509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书架 </a:t>
            </a: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cs-CZ" dirty="0" err="1" smtClean="0"/>
              <a:t>shūjià</a:t>
            </a: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cs-CZ" altLang="cs-CZ" dirty="0">
              <a:solidFill>
                <a:schemeClr val="tx1"/>
              </a:solidFill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endParaRPr lang="cs-CZ" altLang="cs-CZ"/>
          </a:p>
        </p:txBody>
      </p:sp>
      <p:pic>
        <p:nvPicPr>
          <p:cNvPr id="6146" name="Picture 2" descr="http://www.topchair.cn/blog/upload/2009061620323642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2721788" cy="26891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news.xinhuanet.com/jiaju/2011-10/12/122148738_51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628800"/>
            <a:ext cx="3538568" cy="24982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g1.cache.netease.com/home/2013/3/6/20130306103349ac9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135322"/>
            <a:ext cx="5238750" cy="2952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2359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那</a:t>
            </a: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里</a:t>
            </a:r>
            <a:r>
              <a:rPr lang="zh-CN" alt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cs-CZ" dirty="0" err="1" smtClean="0"/>
              <a:t>nàlǐ</a:t>
            </a: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endParaRPr lang="cs-CZ" altLang="cs-CZ" dirty="0">
              <a:solidFill>
                <a:schemeClr val="tx1"/>
              </a:solidFill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endParaRPr lang="cs-CZ" altLang="cs-CZ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00808"/>
            <a:ext cx="5315744" cy="398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橢圓 4"/>
          <p:cNvSpPr/>
          <p:nvPr/>
        </p:nvSpPr>
        <p:spPr>
          <a:xfrm>
            <a:off x="2357422" y="1500174"/>
            <a:ext cx="1928826" cy="20002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79057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9787</TotalTime>
  <Words>870</Words>
  <Application>Microsoft Office PowerPoint</Application>
  <PresentationFormat>如螢幕大小 (4:3)</PresentationFormat>
  <Paragraphs>161</Paragraphs>
  <Slides>36</Slides>
  <Notes>24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37" baseType="lpstr">
      <vt:lpstr>Diseño predeterminado</vt:lpstr>
      <vt:lpstr>17 课 (2)  租房子 Renting an apartment</vt:lpstr>
      <vt:lpstr>一房一厅 (yì fáng yì tīng)</vt:lpstr>
      <vt:lpstr>干净 (gānjìng)</vt:lpstr>
      <vt:lpstr>沙发 (shāfā)</vt:lpstr>
      <vt:lpstr>饭桌 (fànzhuō)</vt:lpstr>
      <vt:lpstr>椅子 (yǐzi)</vt:lpstr>
      <vt:lpstr>书桌 (shūzhuō)</vt:lpstr>
      <vt:lpstr>书架 (shūjià)</vt:lpstr>
      <vt:lpstr>那里 (nàlǐ)</vt:lpstr>
      <vt:lpstr>安静 (ānjìng)</vt:lpstr>
      <vt:lpstr>房租 (fángzū)</vt:lpstr>
      <vt:lpstr>元 (yuán)</vt:lpstr>
      <vt:lpstr>美元 (Měiyuán)</vt:lpstr>
      <vt:lpstr>人民币 (Rénmínbì)</vt:lpstr>
      <vt:lpstr>差不多 (chābùduō)</vt:lpstr>
      <vt:lpstr>费 (fèi)</vt:lpstr>
      <vt:lpstr>押金 (yājīn)</vt:lpstr>
      <vt:lpstr>当 (dāng)</vt:lpstr>
      <vt:lpstr>还 (huán)</vt:lpstr>
      <vt:lpstr>另外 (lìngwài)</vt:lpstr>
      <vt:lpstr>准 (zhǔn)</vt:lpstr>
      <vt:lpstr>养 (yǎng)</vt:lpstr>
      <vt:lpstr>宠物 (chǒngwù)</vt:lpstr>
      <vt:lpstr>投影片 24</vt:lpstr>
      <vt:lpstr>  Question Pronouns with 都/也</vt:lpstr>
      <vt:lpstr>  Question Pronouns with 都/也</vt:lpstr>
      <vt:lpstr>  Question Pronouns with 都/也</vt:lpstr>
      <vt:lpstr>  Question Pronouns with 都/也</vt:lpstr>
      <vt:lpstr>17课 课文 （2）</vt:lpstr>
      <vt:lpstr>课文  p.212</vt:lpstr>
      <vt:lpstr>课文  p.213</vt:lpstr>
      <vt:lpstr>课文  p.213</vt:lpstr>
      <vt:lpstr>投影片 33</vt:lpstr>
      <vt:lpstr>投影片 34</vt:lpstr>
      <vt:lpstr>投影片 35</vt:lpstr>
      <vt:lpstr>能不能  adj.一点儿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shuyu</cp:lastModifiedBy>
  <cp:revision>889</cp:revision>
  <dcterms:created xsi:type="dcterms:W3CDTF">2010-05-23T14:28:12Z</dcterms:created>
  <dcterms:modified xsi:type="dcterms:W3CDTF">2014-10-08T00:17:18Z</dcterms:modified>
</cp:coreProperties>
</file>