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3" r:id="rId6"/>
    <p:sldId id="261" r:id="rId7"/>
    <p:sldId id="259" r:id="rId8"/>
    <p:sldId id="264" r:id="rId9"/>
    <p:sldId id="260" r:id="rId10"/>
    <p:sldId id="269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ko-K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맑은 고딕" pitchFamily="34" charset="-127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9595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8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E44F2-8BB8-40E9-B2AB-2F38A4347F25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79344-C18A-4C25-B324-7EA34326BC9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732D0-D358-4AE9-A7D1-D3DB65CC2ADD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DAF8BD-5A66-4FB0-A7C9-8BBC10609EA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>
            <a:lvl1pPr>
              <a:defRPr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altLang="ko-KR" dirty="0" smtClean="0"/>
              <a:t>Klepnutím lze upravit styl předlohy nadpisů.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452633-A045-4A21-B466-A91FCD5C90CE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2608C-E0C8-4759-860D-F8ED0D459CF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980C67-2B3B-450D-85DE-E4C1F956E921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AB27DF-C2DF-4551-82A6-A6E7F66FA0C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D65DFF-13AF-46ED-B901-833F8511D888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3E2A47-9533-4C7A-82F5-8BBF788B25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0A6111-B474-4C97-8C89-8338B4A03390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AD0823-2604-4604-95DB-3B0A86619F8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778"/>
            <a:ext cx="9144000" cy="1052736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E55C0-4B7F-425C-BB30-904F6A899D31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7304F-7672-49E7-B075-DCD007796ED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5017D-935D-402B-8297-B494B0EDE90E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F34D3-DB91-4020-92CD-59E1A3CC470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F53CC-5C30-4388-BE76-3A82D89538C4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F09FF4-57A5-4963-846F-AB34A83ED75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ko-KR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65C04-9A98-4D09-B7F1-75FC376CC902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1F5756-D2FB-4263-9250-70116492079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0" y="17463"/>
            <a:ext cx="9144000" cy="1052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 Click to edit Master title</a:t>
            </a:r>
            <a:endParaRPr lang="ko-KR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151667B-A7D1-42EE-8524-07FD21DB6B50}" type="datetimeFigureOut">
              <a:rPr lang="ko-KR" altLang="en-US"/>
              <a:pPr>
                <a:defRPr/>
              </a:pPr>
              <a:t>2014-12-02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 latinLnBrk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F52811C-4225-4C9E-AA64-6A753B40E471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sz="40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5pPr>
      <a:lvl6pPr marL="4572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6pPr>
      <a:lvl7pPr marL="9144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  <a:ea typeface="맑은 고딕" pitchFamily="34" charset="-127"/>
          <a:cs typeface="Arial" charset="0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1"/>
          <p:cNvSpPr txBox="1">
            <a:spLocks noChangeArrowheads="1"/>
          </p:cNvSpPr>
          <p:nvPr/>
        </p:nvSpPr>
        <p:spPr bwMode="auto">
          <a:xfrm>
            <a:off x="2484438" y="3933825"/>
            <a:ext cx="6480175" cy="350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latinLnBrk="1"/>
            <a:r>
              <a:rPr lang="cs-CZ" altLang="ko-KR" sz="4400" b="1">
                <a:solidFill>
                  <a:srgbClr val="595959"/>
                </a:solidFill>
              </a:rPr>
              <a:t>Bouřit se je správné</a:t>
            </a:r>
          </a:p>
          <a:p>
            <a:pPr algn="r" latinLnBrk="1"/>
            <a:r>
              <a:rPr lang="cs-CZ" altLang="ko-KR" sz="3600" b="1">
                <a:solidFill>
                  <a:srgbClr val="595959"/>
                </a:solidFill>
              </a:rPr>
              <a:t>Liang Cheng</a:t>
            </a:r>
          </a:p>
          <a:p>
            <a:pPr algn="r" latinLnBrk="1"/>
            <a:r>
              <a:rPr lang="cs-CZ" altLang="ko-KR" sz="3600" b="1">
                <a:solidFill>
                  <a:srgbClr val="595959"/>
                </a:solidFill>
              </a:rPr>
              <a:t> Judith Shapiro </a:t>
            </a:r>
          </a:p>
          <a:p>
            <a:pPr algn="r" latinLnBrk="1"/>
            <a:endParaRPr lang="cs-CZ" altLang="ko-KR" sz="3600" b="1">
              <a:solidFill>
                <a:srgbClr val="595959"/>
              </a:solidFill>
            </a:endParaRPr>
          </a:p>
          <a:p>
            <a:pPr algn="r" latinLnBrk="1"/>
            <a:endParaRPr lang="cs-CZ" altLang="ko-KR" sz="3600" b="1">
              <a:solidFill>
                <a:srgbClr val="595959"/>
              </a:solidFill>
            </a:endParaRPr>
          </a:p>
          <a:p>
            <a:pPr algn="r" latinLnBrk="1"/>
            <a:endParaRPr lang="en-US" altLang="ko-KR" sz="3600" b="1">
              <a:solidFill>
                <a:srgbClr val="59595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5" descr="K1811_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5175"/>
            <a:ext cx="9324975" cy="522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/>
          </p:cNvSpPr>
          <p:nvPr>
            <p:ph type="body"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1975 – postupně se do společnosti vrací   řád – Deng Xiaoping je jmenován               vicepremiérem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9.9. 1976 zemřel předseda Mao Zedong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O měsíc později byl zatčen Gang čtyř,      který prý mohl za všechnu bídu a utrpení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1977 znovuotevření vysokých škol a první přijímací zkoušky</a:t>
            </a:r>
            <a:endParaRPr lang="cs-CZ" smtClean="0">
              <a:solidFill>
                <a:srgbClr val="595959"/>
              </a:solidFill>
              <a:latin typeface="Arial" charset="0"/>
              <a:ea typeface="맑은 고딕" pitchFamily="34" charset="-127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Studium na pedagogické fakultě – Čínský  jazyk a literatura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Vztah s učitelkou angličtiny z USA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Svatba a poté ještě poslední rok studia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Další život v USA</a:t>
            </a:r>
          </a:p>
          <a:p>
            <a:pPr eaLnBrk="1" hangingPunct="1"/>
            <a:endParaRPr lang="cs-CZ" smtClean="0">
              <a:solidFill>
                <a:srgbClr val="595959"/>
              </a:solidFill>
              <a:latin typeface="Arial" charset="0"/>
              <a:ea typeface="맑은 고딕" pitchFamily="34" charset="-127"/>
            </a:endParaRPr>
          </a:p>
          <a:p>
            <a:pPr eaLnBrk="1" hangingPunct="1"/>
            <a:endParaRPr lang="cs-CZ" smtClean="0">
              <a:latin typeface="Arial" charset="0"/>
              <a:ea typeface="맑은 고딕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5"/>
          <p:cNvSpPr>
            <a:spLocks noGrp="1"/>
          </p:cNvSpPr>
          <p:nvPr>
            <p:ph type="subTitle" idx="4294967295"/>
          </p:nvPr>
        </p:nvSpPr>
        <p:spPr>
          <a:xfrm>
            <a:off x="2555875" y="4005263"/>
            <a:ext cx="6400800" cy="1752600"/>
          </a:xfrm>
        </p:spPr>
        <p:txBody>
          <a:bodyPr/>
          <a:lstStyle/>
          <a:p>
            <a:pPr marL="0" indent="0" algn="r" eaLnBrk="1" hangingPunct="1">
              <a:buFont typeface="Arial" charset="0"/>
              <a:buNone/>
            </a:pPr>
            <a:r>
              <a:rPr lang="cs-CZ" sz="4400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Děkuji za pozornost</a:t>
            </a:r>
          </a:p>
          <a:p>
            <a:pPr marL="0" indent="0" algn="r" eaLnBrk="1" hangingPunct="1">
              <a:buFont typeface="Arial" charset="0"/>
              <a:buNone/>
            </a:pP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Nicola Poledňáková</a:t>
            </a:r>
          </a:p>
        </p:txBody>
      </p:sp>
      <p:sp>
        <p:nvSpPr>
          <p:cNvPr id="25602" name="Text Box 6"/>
          <p:cNvSpPr txBox="1">
            <a:spLocks noChangeArrowheads="1"/>
          </p:cNvSpPr>
          <p:nvPr/>
        </p:nvSpPr>
        <p:spPr bwMode="auto">
          <a:xfrm>
            <a:off x="1403350" y="5949950"/>
            <a:ext cx="73453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cs-CZ"/>
          </a:p>
        </p:txBody>
      </p:sp>
      <p:sp>
        <p:nvSpPr>
          <p:cNvPr id="25603" name="Text Box 7"/>
          <p:cNvSpPr txBox="1">
            <a:spLocks noChangeArrowheads="1"/>
          </p:cNvSpPr>
          <p:nvPr/>
        </p:nvSpPr>
        <p:spPr bwMode="auto">
          <a:xfrm>
            <a:off x="719138" y="6276975"/>
            <a:ext cx="8424862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1600">
                <a:solidFill>
                  <a:srgbClr val="595959"/>
                </a:solidFill>
              </a:rPr>
              <a:t>LIANG, Heng a Judith SHAPIRO. </a:t>
            </a:r>
            <a:r>
              <a:rPr lang="cs-CZ" sz="1600" i="1">
                <a:solidFill>
                  <a:srgbClr val="595959"/>
                </a:solidFill>
              </a:rPr>
              <a:t>Bouřit se je správné</a:t>
            </a:r>
            <a:r>
              <a:rPr lang="cs-CZ" sz="1600">
                <a:solidFill>
                  <a:srgbClr val="595959"/>
                </a:solidFill>
              </a:rPr>
              <a:t>. Překlad Martin Hála. Praha: Lidové noviny, 1994. ISBN 80-710-6091-7.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5" descr="45501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68313" y="1557338"/>
            <a:ext cx="6667501" cy="407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7" descr="medium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3800" y="1628775"/>
            <a:ext cx="2754313" cy="3887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4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algn="ctr"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O autorovi</a:t>
            </a:r>
          </a:p>
        </p:txBody>
      </p:sp>
      <p:sp>
        <p:nvSpPr>
          <p:cNvPr id="15362" name="Rectangle 5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Narozen v roce 1954, Hunan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Otec reportér, matka úřednice v městském oddělení veřejné bezpečnosti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2 starší sestry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V knize zachycuje vzpomínky od konce 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   50. let až do r. 1980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Důvod proč sepsal knihu?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/>
          </p:nvPr>
        </p:nvSpPr>
        <p:spPr>
          <a:xfrm>
            <a:off x="0" y="188913"/>
            <a:ext cx="9144000" cy="1052512"/>
          </a:xfrm>
        </p:spPr>
        <p:txBody>
          <a:bodyPr/>
          <a:lstStyle/>
          <a:p>
            <a:pPr algn="ctr"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Kampaně</a:t>
            </a:r>
            <a:b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</a:b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1957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„Ať rozkvete sto květů“ – Kritika Strany 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   slouží k její nápravě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Navazuje Kampaň proti pravičákům</a:t>
            </a:r>
          </a:p>
          <a:p>
            <a:pPr eaLnBrk="1" hangingPunct="1"/>
            <a:endParaRPr lang="cs-CZ" smtClean="0">
              <a:solidFill>
                <a:srgbClr val="595959"/>
              </a:solidFill>
              <a:latin typeface="Arial" charset="0"/>
              <a:ea typeface="맑은 고딕" pitchFamily="34" charset="-127"/>
            </a:endParaRP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→ matka poslána na převýchovu,             pošramocena pověst celé rodiny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/>
          </p:nvPr>
        </p:nvSpPr>
        <p:spPr>
          <a:xfrm>
            <a:off x="0" y="260350"/>
            <a:ext cx="9144000" cy="1052513"/>
          </a:xfrm>
        </p:spPr>
        <p:txBody>
          <a:bodyPr/>
          <a:lstStyle/>
          <a:p>
            <a:pPr algn="ctr"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Velký skok vpřed</a:t>
            </a:r>
            <a:b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</a:b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1958-1962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1"/>
          </p:nvPr>
        </p:nvSpPr>
        <p:spPr>
          <a:xfrm>
            <a:off x="468313" y="1844675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Radikální politické a ekonomické kroky, 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   které měly vést ke zvýšení produkce a       dostat Čínu na pozici velmoci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Důsledek : hladomor, zhroucení                ekonomiky, pošramocení Maovy pověsti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>
          <a:xfrm>
            <a:off x="-180975" y="4221163"/>
            <a:ext cx="9144000" cy="1052512"/>
          </a:xfrm>
        </p:spPr>
        <p:txBody>
          <a:bodyPr/>
          <a:lstStyle/>
          <a:p>
            <a:pPr algn="r"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Kulturní revoluce</a:t>
            </a:r>
            <a:b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</a:b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1966-1969 (1976)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3"/>
          <p:cNvSpPr>
            <a:spLocks noGrp="1"/>
          </p:cNvSpPr>
          <p:nvPr>
            <p:ph type="body" idx="1"/>
          </p:nvPr>
        </p:nvSpPr>
        <p:spPr>
          <a:xfrm>
            <a:off x="468313" y="765175"/>
            <a:ext cx="8229600" cy="538956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Revoluce vedena Mao Zedongem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Záměrem bylo „vymýcení kapitalismu“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Hnací silou – mládež = Rudé gardy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Program revoluce naplňují Rudé </a:t>
            </a:r>
          </a:p>
          <a:p>
            <a:pPr eaLnBrk="1" hangingPunct="1">
              <a:buFont typeface="Arial" charset="0"/>
              <a:buNone/>
            </a:pP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   gardy, útočí na </a:t>
            </a:r>
            <a:r>
              <a:rPr lang="cs-CZ" b="1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„4 staré“</a:t>
            </a: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 : </a:t>
            </a:r>
            <a:r>
              <a:rPr lang="cs-CZ" i="1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staré myšlení, </a:t>
            </a:r>
          </a:p>
          <a:p>
            <a:pPr eaLnBrk="1" hangingPunct="1">
              <a:buFont typeface="Arial" charset="0"/>
              <a:buNone/>
            </a:pPr>
            <a:r>
              <a:rPr lang="cs-CZ" i="1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    kultura, zvyky, obyčeje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Kritika, domovní prohlídky</a:t>
            </a:r>
          </a:p>
          <a:p>
            <a:pPr eaLnBrk="1" hangingPunct="1">
              <a:buFont typeface="Arial" charset="0"/>
              <a:buNone/>
            </a:pPr>
            <a:endParaRPr lang="cs-CZ" i="1" smtClean="0">
              <a:solidFill>
                <a:srgbClr val="595959"/>
              </a:solidFill>
              <a:latin typeface="Arial" charset="0"/>
              <a:ea typeface="맑은 고딕" pitchFamily="34" charset="-127"/>
            </a:endParaRPr>
          </a:p>
          <a:p>
            <a:pPr eaLnBrk="1" hangingPunct="1"/>
            <a:endParaRPr lang="cs-CZ" smtClean="0">
              <a:solidFill>
                <a:srgbClr val="595959"/>
              </a:solidFill>
              <a:latin typeface="Arial" charset="0"/>
              <a:ea typeface="맑은 고딕" pitchFamily="34" charset="-127"/>
            </a:endParaRPr>
          </a:p>
          <a:p>
            <a:pPr eaLnBrk="1" hangingPunct="1"/>
            <a:endParaRPr lang="cs-CZ" smtClean="0">
              <a:solidFill>
                <a:srgbClr val="595959"/>
              </a:solidFill>
              <a:latin typeface="Arial" charset="0"/>
              <a:ea typeface="맑은 고딕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5" descr="800px-Red_Guard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38225" y="485775"/>
            <a:ext cx="7067550" cy="588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/>
          </p:cNvSpPr>
          <p:nvPr>
            <p:ph type="body" idx="1"/>
          </p:nvPr>
        </p:nvSpPr>
        <p:spPr>
          <a:xfrm>
            <a:off x="395288" y="981075"/>
            <a:ext cx="8229600" cy="4525963"/>
          </a:xfrm>
        </p:spPr>
        <p:txBody>
          <a:bodyPr/>
          <a:lstStyle/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„Výměna revolučních zkušeností“ = vlaky a autobusy zadarmo, dálkové pochody 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1967 – krvavé střety o moc (kdo je více     revoluční?)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</a:rPr>
              <a:t>1968 – další útoky proti pravičákům, kurzy převýchovy </a:t>
            </a:r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→ i jeho otec</a:t>
            </a:r>
          </a:p>
          <a:p>
            <a:pPr eaLnBrk="1" hangingPunct="1"/>
            <a:r>
              <a:rPr lang="cs-CZ" smtClean="0">
                <a:solidFill>
                  <a:srgbClr val="595959"/>
                </a:solidFill>
                <a:latin typeface="Arial" charset="0"/>
                <a:ea typeface="맑은 고딕" pitchFamily="34" charset="-127"/>
                <a:cs typeface="Arial" charset="0"/>
              </a:rPr>
              <a:t>1968 – Kampaň Vzhůru do hor a dolů do   vsí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878</TotalTime>
  <Words>255</Words>
  <Application>Microsoft Office PowerPoint</Application>
  <PresentationFormat>Předvádění na obrazovce (4:3)</PresentationFormat>
  <Paragraphs>45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Arial</vt:lpstr>
      <vt:lpstr>맑은 고딕</vt:lpstr>
      <vt:lpstr>Calibri</vt:lpstr>
      <vt:lpstr>Office Theme</vt:lpstr>
      <vt:lpstr>Office Theme</vt:lpstr>
      <vt:lpstr>Snímek 1</vt:lpstr>
      <vt:lpstr>Snímek 2</vt:lpstr>
      <vt:lpstr>O autorovi</vt:lpstr>
      <vt:lpstr>Kampaně 1957</vt:lpstr>
      <vt:lpstr>Velký skok vpřed 1958-1962</vt:lpstr>
      <vt:lpstr>Kulturní revoluce 1966-1969 (1976)</vt:lpstr>
      <vt:lpstr>Snímek 7</vt:lpstr>
      <vt:lpstr>Snímek 8</vt:lpstr>
      <vt:lpstr>Snímek 9</vt:lpstr>
      <vt:lpstr>Snímek 10</vt:lpstr>
      <vt:lpstr>Snímek 11</vt:lpstr>
      <vt:lpstr>Snímek 12</vt:lpstr>
      <vt:lpstr>Snímek 13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Registered User</dc:creator>
  <cp:lastModifiedBy>Nicolka</cp:lastModifiedBy>
  <cp:revision>40</cp:revision>
  <dcterms:created xsi:type="dcterms:W3CDTF">2014-04-01T16:35:38Z</dcterms:created>
  <dcterms:modified xsi:type="dcterms:W3CDTF">2014-12-02T11:03:05Z</dcterms:modified>
</cp:coreProperties>
</file>