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54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1BBF-C848-482C-A964-3B749784933E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88C5B82-F655-4C99-8180-CC2A3CA2F5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1860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1BBF-C848-482C-A964-3B749784933E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88C5B82-F655-4C99-8180-CC2A3CA2F5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6149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1BBF-C848-482C-A964-3B749784933E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88C5B82-F655-4C99-8180-CC2A3CA2F5C2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052718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1BBF-C848-482C-A964-3B749784933E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88C5B82-F655-4C99-8180-CC2A3CA2F5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9216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1BBF-C848-482C-A964-3B749784933E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88C5B82-F655-4C99-8180-CC2A3CA2F5C2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5094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1BBF-C848-482C-A964-3B749784933E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88C5B82-F655-4C99-8180-CC2A3CA2F5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51464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1BBF-C848-482C-A964-3B749784933E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C5B82-F655-4C99-8180-CC2A3CA2F5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17886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1BBF-C848-482C-A964-3B749784933E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C5B82-F655-4C99-8180-CC2A3CA2F5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13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1BBF-C848-482C-A964-3B749784933E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C5B82-F655-4C99-8180-CC2A3CA2F5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4560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1BBF-C848-482C-A964-3B749784933E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88C5B82-F655-4C99-8180-CC2A3CA2F5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0738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1BBF-C848-482C-A964-3B749784933E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88C5B82-F655-4C99-8180-CC2A3CA2F5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159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1BBF-C848-482C-A964-3B749784933E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88C5B82-F655-4C99-8180-CC2A3CA2F5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7073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1BBF-C848-482C-A964-3B749784933E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C5B82-F655-4C99-8180-CC2A3CA2F5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90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1BBF-C848-482C-A964-3B749784933E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C5B82-F655-4C99-8180-CC2A3CA2F5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0964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1BBF-C848-482C-A964-3B749784933E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C5B82-F655-4C99-8180-CC2A3CA2F5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9222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1BBF-C848-482C-A964-3B749784933E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88C5B82-F655-4C99-8180-CC2A3CA2F5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565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B1BBF-C848-482C-A964-3B749784933E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88C5B82-F655-4C99-8180-CC2A3CA2F5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5342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17516" y="700392"/>
            <a:ext cx="8735438" cy="2198451"/>
          </a:xfrm>
        </p:spPr>
        <p:txBody>
          <a:bodyPr/>
          <a:lstStyle/>
          <a:p>
            <a:pPr algn="ctr"/>
            <a:r>
              <a:rPr lang="cs-CZ" dirty="0" smtClean="0"/>
              <a:t>Soukromý život předsedy </a:t>
            </a:r>
            <a:r>
              <a:rPr lang="cs-CZ" dirty="0" err="1" smtClean="0"/>
              <a:t>Maa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6000" dirty="0" smtClean="0"/>
              <a:t>Dr. </a:t>
            </a:r>
            <a:r>
              <a:rPr lang="cs-CZ" sz="6000" dirty="0" err="1" smtClean="0"/>
              <a:t>Li</a:t>
            </a:r>
            <a:r>
              <a:rPr lang="cs-CZ" sz="6000" dirty="0" smtClean="0"/>
              <a:t> </a:t>
            </a:r>
            <a:r>
              <a:rPr lang="cs-CZ" sz="6000" dirty="0" err="1" smtClean="0"/>
              <a:t>Zhisui</a:t>
            </a:r>
            <a:endParaRPr lang="cs-CZ" sz="6000" dirty="0"/>
          </a:p>
        </p:txBody>
      </p:sp>
    </p:spTree>
    <p:extLst>
      <p:ext uri="{BB962C8B-B14F-4D97-AF65-F5344CB8AC3E}">
        <p14:creationId xmlns:p14="http://schemas.microsoft.com/office/powerpoint/2010/main" val="346053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Kultúrna revolúcia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4022" y="1381471"/>
            <a:ext cx="3443271" cy="5004219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758774" y="1381472"/>
            <a:ext cx="5415096" cy="5004218"/>
          </a:xfrm>
        </p:spPr>
        <p:txBody>
          <a:bodyPr/>
          <a:lstStyle/>
          <a:p>
            <a:r>
              <a:rPr lang="sk-SK" dirty="0" smtClean="0"/>
              <a:t>1966</a:t>
            </a:r>
            <a:r>
              <a:rPr lang="cs-CZ" dirty="0" smtClean="0"/>
              <a:t>, </a:t>
            </a:r>
            <a:r>
              <a:rPr lang="sk-SK" dirty="0" smtClean="0"/>
              <a:t>odstránenie </a:t>
            </a:r>
            <a:r>
              <a:rPr lang="sk-SK" dirty="0" err="1" smtClean="0"/>
              <a:t>Maových</a:t>
            </a:r>
            <a:r>
              <a:rPr lang="sk-SK" dirty="0" smtClean="0"/>
              <a:t> odporcov, zmena psychológie obyvateľstva, mimoriadne vypätý kult osobnosti. </a:t>
            </a:r>
          </a:p>
          <a:p>
            <a:r>
              <a:rPr lang="sk-SK" dirty="0" smtClean="0"/>
              <a:t>Politické procesy v </a:t>
            </a:r>
            <a:r>
              <a:rPr lang="sk-SK" dirty="0" err="1" smtClean="0"/>
              <a:t>Maovom</a:t>
            </a:r>
            <a:r>
              <a:rPr lang="sk-SK" dirty="0" smtClean="0"/>
              <a:t> blízkom okolí spôsobili strach </a:t>
            </a:r>
            <a:r>
              <a:rPr lang="sk-SK" dirty="0" err="1" smtClean="0"/>
              <a:t>dr.</a:t>
            </a:r>
            <a:r>
              <a:rPr lang="sk-SK" dirty="0" smtClean="0"/>
              <a:t> </a:t>
            </a:r>
            <a:r>
              <a:rPr lang="sk-SK" dirty="0" err="1" smtClean="0"/>
              <a:t>Li</a:t>
            </a:r>
            <a:r>
              <a:rPr lang="sk-SK" dirty="0" smtClean="0"/>
              <a:t> o vlastný život. </a:t>
            </a:r>
            <a:endParaRPr lang="sk-SK" dirty="0"/>
          </a:p>
          <a:p>
            <a:r>
              <a:rPr lang="sk-SK" dirty="0" smtClean="0"/>
              <a:t>Kauza s </a:t>
            </a:r>
            <a:r>
              <a:rPr lang="sk-SK" dirty="0" err="1" smtClean="0"/>
              <a:t>Maovým</a:t>
            </a:r>
            <a:r>
              <a:rPr lang="sk-SK" dirty="0" smtClean="0"/>
              <a:t> odpočúvaním. </a:t>
            </a:r>
          </a:p>
          <a:p>
            <a:r>
              <a:rPr lang="sk-SK" dirty="0" smtClean="0"/>
              <a:t>Zhoršujúce sa zdravotné problémy. </a:t>
            </a:r>
          </a:p>
          <a:p>
            <a:r>
              <a:rPr lang="sk-SK" dirty="0" smtClean="0"/>
              <a:t>Dr. </a:t>
            </a:r>
            <a:r>
              <a:rPr lang="sk-SK" dirty="0" err="1" smtClean="0"/>
              <a:t>Li</a:t>
            </a:r>
            <a:r>
              <a:rPr lang="sk-SK" dirty="0" smtClean="0"/>
              <a:t> nemohol opustiť svoju pozíciu. </a:t>
            </a:r>
          </a:p>
        </p:txBody>
      </p:sp>
    </p:spTree>
    <p:extLst>
      <p:ext uri="{BB962C8B-B14F-4D97-AF65-F5344CB8AC3E}">
        <p14:creationId xmlns:p14="http://schemas.microsoft.com/office/powerpoint/2010/main" val="286559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Ťiang</a:t>
            </a:r>
            <a:r>
              <a:rPr lang="cs-CZ" dirty="0"/>
              <a:t> </a:t>
            </a:r>
            <a:r>
              <a:rPr lang="cs-CZ" dirty="0" err="1"/>
              <a:t>Čching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4" y="1840147"/>
            <a:ext cx="3264986" cy="4349771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556443" y="2126222"/>
            <a:ext cx="4948168" cy="3777622"/>
          </a:xfrm>
        </p:spPr>
        <p:txBody>
          <a:bodyPr>
            <a:normAutofit fontScale="92500"/>
          </a:bodyPr>
          <a:lstStyle/>
          <a:p>
            <a:r>
              <a:rPr lang="sk-SK" dirty="0"/>
              <a:t>1913-1991</a:t>
            </a:r>
          </a:p>
          <a:p>
            <a:r>
              <a:rPr lang="sk-SK" dirty="0"/>
              <a:t>Šanghajská herečka a </a:t>
            </a:r>
            <a:r>
              <a:rPr lang="sk-SK" dirty="0" err="1"/>
              <a:t>Maova</a:t>
            </a:r>
            <a:r>
              <a:rPr lang="sk-SK" dirty="0"/>
              <a:t> štvrtá žena.</a:t>
            </a:r>
          </a:p>
          <a:p>
            <a:r>
              <a:rPr lang="sk-SK" dirty="0"/>
              <a:t>Nemala byť súčasťou politického a verejného života. </a:t>
            </a:r>
          </a:p>
          <a:p>
            <a:r>
              <a:rPr lang="sk-SK" dirty="0"/>
              <a:t>Gang štyroch.</a:t>
            </a:r>
          </a:p>
          <a:p>
            <a:r>
              <a:rPr lang="sk-SK" dirty="0" smtClean="0"/>
              <a:t>Hypochondrická, </a:t>
            </a:r>
            <a:r>
              <a:rPr lang="sk-SK" dirty="0"/>
              <a:t>hysterická žena, ktorá sa nudí. </a:t>
            </a:r>
          </a:p>
          <a:p>
            <a:r>
              <a:rPr lang="sk-SK" dirty="0"/>
              <a:t>Časté osobné spory medzi </a:t>
            </a:r>
            <a:r>
              <a:rPr lang="sk-SK" dirty="0" err="1"/>
              <a:t>dr.</a:t>
            </a:r>
            <a:r>
              <a:rPr lang="sk-SK" dirty="0"/>
              <a:t> </a:t>
            </a:r>
            <a:r>
              <a:rPr lang="sk-SK" dirty="0" err="1"/>
              <a:t>Li</a:t>
            </a:r>
            <a:r>
              <a:rPr lang="sk-SK" dirty="0"/>
              <a:t> a </a:t>
            </a:r>
            <a:r>
              <a:rPr lang="sk-SK" dirty="0" err="1"/>
              <a:t>Ťiang</a:t>
            </a:r>
            <a:r>
              <a:rPr lang="sk-SK" dirty="0"/>
              <a:t> </a:t>
            </a:r>
            <a:r>
              <a:rPr lang="sk-SK" dirty="0" err="1"/>
              <a:t>Čching</a:t>
            </a:r>
            <a:r>
              <a:rPr lang="sk-SK" dirty="0"/>
              <a:t>. </a:t>
            </a:r>
          </a:p>
          <a:p>
            <a:r>
              <a:rPr lang="sk-SK" dirty="0"/>
              <a:t>Vyvrcholili snahou </a:t>
            </a:r>
            <a:r>
              <a:rPr lang="sk-SK" dirty="0" err="1"/>
              <a:t>Ťiang</a:t>
            </a:r>
            <a:r>
              <a:rPr lang="sk-SK" dirty="0"/>
              <a:t> o odstránenie Dr. </a:t>
            </a:r>
            <a:r>
              <a:rPr lang="sk-SK" dirty="0" err="1"/>
              <a:t>Li</a:t>
            </a:r>
            <a:r>
              <a:rPr lang="sk-SK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619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Memento mori?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89212" y="2133599"/>
            <a:ext cx="4313864" cy="4461753"/>
          </a:xfrm>
        </p:spPr>
        <p:txBody>
          <a:bodyPr/>
          <a:lstStyle/>
          <a:p>
            <a:r>
              <a:rPr lang="sk-SK" dirty="0" err="1" smtClean="0"/>
              <a:t>Liu</a:t>
            </a:r>
            <a:r>
              <a:rPr lang="sk-SK" dirty="0" smtClean="0"/>
              <a:t> </a:t>
            </a:r>
            <a:r>
              <a:rPr lang="sk-SK" dirty="0" err="1" smtClean="0"/>
              <a:t>Šao-čchi</a:t>
            </a:r>
            <a:r>
              <a:rPr lang="sk-SK" dirty="0"/>
              <a:t> </a:t>
            </a:r>
            <a:r>
              <a:rPr lang="sk-SK" dirty="0" smtClean="0"/>
              <a:t>(1907-1969)</a:t>
            </a:r>
          </a:p>
          <a:p>
            <a:r>
              <a:rPr lang="sk-SK" dirty="0" smtClean="0"/>
              <a:t>1959-1967- hlava štátu</a:t>
            </a:r>
          </a:p>
          <a:p>
            <a:r>
              <a:rPr lang="sk-SK" dirty="0" smtClean="0"/>
              <a:t>jeden z veľkej trojky: </a:t>
            </a:r>
            <a:r>
              <a:rPr lang="sk-SK" dirty="0" err="1" smtClean="0"/>
              <a:t>Mao</a:t>
            </a:r>
            <a:r>
              <a:rPr lang="sk-SK" dirty="0" smtClean="0"/>
              <a:t> </a:t>
            </a:r>
            <a:r>
              <a:rPr lang="sk-SK" dirty="0" err="1" smtClean="0"/>
              <a:t>Ce-tung</a:t>
            </a:r>
            <a:r>
              <a:rPr lang="sk-SK" dirty="0" smtClean="0"/>
              <a:t>, </a:t>
            </a:r>
            <a:r>
              <a:rPr lang="sk-SK" dirty="0" err="1" smtClean="0"/>
              <a:t>Liu</a:t>
            </a:r>
            <a:r>
              <a:rPr lang="sk-SK" dirty="0" smtClean="0"/>
              <a:t> </a:t>
            </a:r>
            <a:r>
              <a:rPr lang="sk-SK" dirty="0" err="1" smtClean="0"/>
              <a:t>Šao-čchi</a:t>
            </a:r>
            <a:r>
              <a:rPr lang="sk-SK" dirty="0" smtClean="0"/>
              <a:t>, </a:t>
            </a:r>
            <a:r>
              <a:rPr lang="sk-SK" dirty="0" err="1" smtClean="0"/>
              <a:t>Lin</a:t>
            </a:r>
            <a:r>
              <a:rPr lang="sk-SK" dirty="0" smtClean="0"/>
              <a:t> </a:t>
            </a:r>
            <a:r>
              <a:rPr lang="sk-SK" dirty="0" err="1" smtClean="0"/>
              <a:t>Piao</a:t>
            </a:r>
            <a:endParaRPr lang="sk-SK" dirty="0" smtClean="0"/>
          </a:p>
          <a:p>
            <a:r>
              <a:rPr lang="sk-SK" dirty="0" smtClean="0"/>
              <a:t>perzekvovaný počas kultúrnej revolúcie</a:t>
            </a:r>
          </a:p>
          <a:p>
            <a:r>
              <a:rPr lang="sk-SK" dirty="0" smtClean="0"/>
              <a:t>Dr. </a:t>
            </a:r>
            <a:r>
              <a:rPr lang="sk-SK" dirty="0" err="1" smtClean="0"/>
              <a:t>Li</a:t>
            </a:r>
            <a:r>
              <a:rPr lang="sk-SK" dirty="0" smtClean="0"/>
              <a:t> popisuje ako bol </a:t>
            </a:r>
            <a:r>
              <a:rPr lang="sk-SK" dirty="0" err="1" smtClean="0"/>
              <a:t>Liu</a:t>
            </a:r>
            <a:r>
              <a:rPr lang="sk-SK" dirty="0"/>
              <a:t> </a:t>
            </a:r>
            <a:r>
              <a:rPr lang="sk-SK" dirty="0" err="1" smtClean="0"/>
              <a:t>Šiao</a:t>
            </a:r>
            <a:r>
              <a:rPr lang="sk-SK" dirty="0" smtClean="0"/>
              <a:t>- </a:t>
            </a:r>
            <a:r>
              <a:rPr lang="sk-SK" dirty="0" err="1" smtClean="0"/>
              <a:t>čchi</a:t>
            </a:r>
            <a:r>
              <a:rPr lang="sk-SK" dirty="0" smtClean="0"/>
              <a:t> napadnutý ultraľavičiarmi, pri čom prizerajúce sa strážne oddiely nezasiahli.</a:t>
            </a:r>
          </a:p>
          <a:p>
            <a:r>
              <a:rPr lang="sk-SK" dirty="0" smtClean="0"/>
              <a:t>Obavy o život, obvinený a odstránený môže byť ktokoľvek.</a:t>
            </a:r>
            <a:endParaRPr lang="sk-SK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233" y="1768769"/>
            <a:ext cx="2954146" cy="3853818"/>
          </a:xfrm>
        </p:spPr>
      </p:pic>
    </p:spTree>
    <p:extLst>
      <p:ext uri="{BB962C8B-B14F-4D97-AF65-F5344CB8AC3E}">
        <p14:creationId xmlns:p14="http://schemas.microsoft.com/office/powerpoint/2010/main" val="394571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Smrť </a:t>
            </a:r>
            <a:r>
              <a:rPr lang="sk-SK" dirty="0" err="1" smtClean="0"/>
              <a:t>Mao</a:t>
            </a:r>
            <a:r>
              <a:rPr lang="sk-SK" dirty="0" smtClean="0"/>
              <a:t> </a:t>
            </a:r>
            <a:r>
              <a:rPr lang="sk-SK" dirty="0" err="1" smtClean="0"/>
              <a:t>Ce-tunga</a:t>
            </a:r>
            <a:r>
              <a:rPr lang="sk-SK" dirty="0" smtClean="0"/>
              <a:t> 9.9. 1976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311" y="2126222"/>
            <a:ext cx="5365480" cy="3777622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k-SK" dirty="0" smtClean="0"/>
              <a:t>Dr. </a:t>
            </a:r>
            <a:r>
              <a:rPr lang="sk-SK" dirty="0" err="1" smtClean="0"/>
              <a:t>Li</a:t>
            </a:r>
            <a:r>
              <a:rPr lang="sk-SK" dirty="0" smtClean="0"/>
              <a:t> sa obával obvinenia zo zanedbania starostlivosti. </a:t>
            </a:r>
          </a:p>
          <a:p>
            <a:r>
              <a:rPr lang="sk-SK" dirty="0" smtClean="0"/>
              <a:t>Balzamovanie </a:t>
            </a:r>
            <a:r>
              <a:rPr lang="sk-SK" dirty="0" err="1" smtClean="0"/>
              <a:t>Mao</a:t>
            </a:r>
            <a:r>
              <a:rPr lang="sk-SK" dirty="0" smtClean="0"/>
              <a:t> </a:t>
            </a:r>
            <a:r>
              <a:rPr lang="sk-SK" dirty="0" err="1" smtClean="0"/>
              <a:t>Ce</a:t>
            </a:r>
            <a:r>
              <a:rPr lang="sk-SK" dirty="0" smtClean="0"/>
              <a:t>- </a:t>
            </a:r>
            <a:r>
              <a:rPr lang="sk-SK" dirty="0" err="1" smtClean="0"/>
              <a:t>tunga</a:t>
            </a:r>
            <a:r>
              <a:rPr lang="sk-SK" dirty="0" smtClean="0"/>
              <a:t>. </a:t>
            </a:r>
          </a:p>
          <a:p>
            <a:r>
              <a:rPr lang="sk-SK" dirty="0" smtClean="0"/>
              <a:t>Gang štyroch. </a:t>
            </a:r>
          </a:p>
          <a:p>
            <a:r>
              <a:rPr lang="sk-SK" dirty="0" smtClean="0"/>
              <a:t>Uvoľnenie situácie. </a:t>
            </a:r>
          </a:p>
          <a:p>
            <a:r>
              <a:rPr lang="sk-SK" dirty="0" smtClean="0"/>
              <a:t>Odchod do USA (zdravotné problémy manželky.)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009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Použitá literatúra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FAIRBANK</a:t>
            </a:r>
            <a:r>
              <a:rPr lang="cs-CZ" dirty="0"/>
              <a:t>, John King. </a:t>
            </a:r>
            <a:r>
              <a:rPr lang="cs-CZ" i="1" dirty="0"/>
              <a:t>Dějiny Číny</a:t>
            </a:r>
            <a:r>
              <a:rPr lang="cs-CZ" dirty="0"/>
              <a:t>. Vyd. 1., dotisk 3. [</a:t>
            </a:r>
            <a:r>
              <a:rPr lang="cs-CZ" dirty="0" err="1"/>
              <a:t>i.e</a:t>
            </a:r>
            <a:r>
              <a:rPr lang="cs-CZ" dirty="0"/>
              <a:t>. 3. vyd.]. Praha: NLN Nakladatelství lidové noviny, 2010, 665 s. ISBN 9788074220074</a:t>
            </a:r>
            <a:r>
              <a:rPr lang="cs-CZ" dirty="0" smtClean="0"/>
              <a:t>.</a:t>
            </a:r>
          </a:p>
          <a:p>
            <a:r>
              <a:rPr lang="cs-CZ" dirty="0"/>
              <a:t>LIŠČÁK, Vladimír. </a:t>
            </a:r>
            <a:r>
              <a:rPr lang="cs-CZ" i="1" dirty="0"/>
              <a:t>Čína</a:t>
            </a:r>
            <a:r>
              <a:rPr lang="cs-CZ" dirty="0"/>
              <a:t>. 1. vyd. Praha: </a:t>
            </a:r>
            <a:r>
              <a:rPr lang="cs-CZ" dirty="0" err="1"/>
              <a:t>Libri</a:t>
            </a:r>
            <a:r>
              <a:rPr lang="cs-CZ" dirty="0"/>
              <a:t>, 2002, 223 s., 1 obr. ISBN 8072771094.</a:t>
            </a:r>
            <a:endParaRPr lang="cs-CZ" dirty="0" smtClean="0"/>
          </a:p>
          <a:p>
            <a:r>
              <a:rPr lang="cs-CZ" dirty="0" smtClean="0"/>
              <a:t>LIŠČÁK</a:t>
            </a:r>
            <a:r>
              <a:rPr lang="cs-CZ" dirty="0"/>
              <a:t>, Vladimír. </a:t>
            </a:r>
            <a:r>
              <a:rPr lang="cs-CZ" i="1" dirty="0"/>
              <a:t>Dějiny Číny, </a:t>
            </a:r>
            <a:r>
              <a:rPr lang="cs-CZ" i="1" dirty="0" err="1"/>
              <a:t>Taiwanu</a:t>
            </a:r>
            <a:r>
              <a:rPr lang="cs-CZ" i="1" dirty="0"/>
              <a:t> a Tibetu v datech</a:t>
            </a:r>
            <a:r>
              <a:rPr lang="cs-CZ" dirty="0"/>
              <a:t>. 1. vyd. Praha: </a:t>
            </a:r>
            <a:r>
              <a:rPr lang="cs-CZ" dirty="0" smtClean="0"/>
              <a:t>Lib</a:t>
            </a:r>
          </a:p>
          <a:p>
            <a:r>
              <a:rPr lang="cs-CZ" dirty="0"/>
              <a:t>PAVLINCOVÁ, Helena a Břetislav HORYNA. </a:t>
            </a:r>
            <a:r>
              <a:rPr lang="cs-CZ" i="1" dirty="0"/>
              <a:t>Judaismus, křesťanství, islám</a:t>
            </a:r>
            <a:r>
              <a:rPr lang="cs-CZ" dirty="0"/>
              <a:t>. Vyd. 2., podstatně </a:t>
            </a:r>
            <a:r>
              <a:rPr lang="cs-CZ" dirty="0" err="1"/>
              <a:t>přeprac</a:t>
            </a:r>
            <a:r>
              <a:rPr lang="cs-CZ" dirty="0"/>
              <a:t>. a </a:t>
            </a:r>
            <a:r>
              <a:rPr lang="cs-CZ" dirty="0" err="1"/>
              <a:t>rozš</a:t>
            </a:r>
            <a:r>
              <a:rPr lang="cs-CZ" dirty="0"/>
              <a:t>., (v nakl. Olomouc vyd. 1.). Olomouc: Nakladatelství Olomouc, 2003, 661 s. ISBN 8071821659.</a:t>
            </a:r>
            <a:r>
              <a:rPr lang="cs-CZ" dirty="0" smtClean="0"/>
              <a:t>ri</a:t>
            </a:r>
            <a:r>
              <a:rPr lang="cs-CZ" dirty="0"/>
              <a:t>, 2008, 782 s., [16] s. barev. obr. </a:t>
            </a:r>
            <a:r>
              <a:rPr lang="cs-CZ" dirty="0" err="1"/>
              <a:t>příl</a:t>
            </a:r>
            <a:r>
              <a:rPr lang="cs-CZ" dirty="0"/>
              <a:t>. ISBN 9788072773640</a:t>
            </a:r>
            <a:r>
              <a:rPr lang="cs-CZ" dirty="0" smtClean="0"/>
              <a:t>.</a:t>
            </a:r>
          </a:p>
          <a:p>
            <a:r>
              <a:rPr lang="cs-CZ" dirty="0"/>
              <a:t>ZHISUI,, </a:t>
            </a:r>
            <a:r>
              <a:rPr lang="cs-CZ" dirty="0" err="1"/>
              <a:t>Li</a:t>
            </a:r>
            <a:r>
              <a:rPr lang="cs-CZ" dirty="0"/>
              <a:t> a Jitka EBENOVÁ. </a:t>
            </a:r>
            <a:r>
              <a:rPr lang="cs-CZ" i="1" dirty="0"/>
              <a:t>Soukromý život předsedy </a:t>
            </a:r>
            <a:r>
              <a:rPr lang="cs-CZ" i="1" dirty="0" err="1"/>
              <a:t>Maa</a:t>
            </a:r>
            <a:r>
              <a:rPr lang="cs-CZ" dirty="0"/>
              <a:t>. Vyd. 1. Praha: ETC, 1996, 377 s., [16] s. obr. </a:t>
            </a:r>
            <a:r>
              <a:rPr lang="cs-CZ" dirty="0" err="1"/>
              <a:t>příl</a:t>
            </a:r>
            <a:r>
              <a:rPr lang="cs-CZ" dirty="0"/>
              <a:t>. Galerie - osobnosti jak je neznáme. ISBN 80-901-7927-4.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38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Dr. </a:t>
            </a:r>
            <a:r>
              <a:rPr lang="cs-CZ" dirty="0" err="1"/>
              <a:t>Li</a:t>
            </a:r>
            <a:r>
              <a:rPr lang="cs-CZ" dirty="0"/>
              <a:t> </a:t>
            </a:r>
            <a:r>
              <a:rPr lang="sk-SK" dirty="0" err="1"/>
              <a:t>Zhisui</a:t>
            </a:r>
            <a:endParaRPr lang="cs-CZ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498" y="1905000"/>
            <a:ext cx="2447976" cy="3778250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81010" y="1905628"/>
            <a:ext cx="6583619" cy="3777622"/>
          </a:xfrm>
        </p:spPr>
        <p:txBody>
          <a:bodyPr/>
          <a:lstStyle/>
          <a:p>
            <a:r>
              <a:rPr lang="cs-CZ" dirty="0"/>
              <a:t> 1920 Peking -13.2.1995 Chicago </a:t>
            </a:r>
            <a:endParaRPr lang="cs-CZ" dirty="0" smtClean="0"/>
          </a:p>
          <a:p>
            <a:r>
              <a:rPr lang="sk-SK" dirty="0" smtClean="0"/>
              <a:t>Kniha napísaná na základe prosby manželky.</a:t>
            </a:r>
            <a:endParaRPr lang="cs-CZ" dirty="0" smtClean="0"/>
          </a:p>
          <a:p>
            <a:r>
              <a:rPr lang="sk-SK" dirty="0" smtClean="0"/>
              <a:t>Pochádzal z lekárskeho rodu (5 generácií).</a:t>
            </a:r>
          </a:p>
          <a:p>
            <a:r>
              <a:rPr lang="sk-SK" dirty="0" smtClean="0"/>
              <a:t>Pradedova negatívna skúsenosť ako lekára cisára </a:t>
            </a:r>
            <a:r>
              <a:rPr lang="sk-SK" dirty="0" err="1" smtClean="0"/>
              <a:t>Tong</a:t>
            </a:r>
            <a:r>
              <a:rPr lang="sk-SK" dirty="0" smtClean="0"/>
              <a:t> Či (Strata pozície a postavenia v dôsledku nemravného života cisára).</a:t>
            </a:r>
          </a:p>
          <a:p>
            <a:r>
              <a:rPr lang="sk-SK" dirty="0" smtClean="0"/>
              <a:t>Výstraha: vyhýbať sa službe na cisárskom dvore.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7074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Vzdelanie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255" y="2820446"/>
            <a:ext cx="3392256" cy="2257392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08579" y="2060331"/>
            <a:ext cx="6096032" cy="3777622"/>
          </a:xfrm>
        </p:spPr>
        <p:txBody>
          <a:bodyPr/>
          <a:lstStyle/>
          <a:p>
            <a:r>
              <a:rPr lang="sk-SK" dirty="0" smtClean="0"/>
              <a:t>Štúdium na strednej škole v Sučou vedenej americkými metodickými misionármi. (Výučba v anglickom jazyku.)</a:t>
            </a:r>
          </a:p>
          <a:p>
            <a:r>
              <a:rPr lang="sk-SK" dirty="0" smtClean="0"/>
              <a:t>Metodisti ako protestantská cirkev  s nadväznosťou na činnosť </a:t>
            </a:r>
            <a:r>
              <a:rPr lang="sk-SK" dirty="0" err="1" smtClean="0"/>
              <a:t>Jhona</a:t>
            </a:r>
            <a:r>
              <a:rPr lang="sk-SK" dirty="0" smtClean="0"/>
              <a:t> </a:t>
            </a:r>
            <a:r>
              <a:rPr lang="sk-SK" dirty="0" err="1" smtClean="0"/>
              <a:t>Weasleyho</a:t>
            </a:r>
            <a:r>
              <a:rPr lang="sk-SK" dirty="0" smtClean="0"/>
              <a:t>. Počas 19. storočia sa ich učenie rozšírilo po svete. </a:t>
            </a:r>
          </a:p>
          <a:p>
            <a:r>
              <a:rPr lang="sk-SK" dirty="0" smtClean="0"/>
              <a:t>1935 konverzia na kresťanstvo. </a:t>
            </a:r>
            <a:endParaRPr lang="cs-CZ" dirty="0" smtClean="0"/>
          </a:p>
          <a:p>
            <a:r>
              <a:rPr lang="sk-SK" dirty="0" smtClean="0"/>
              <a:t>Vysokoškolské štúdium medicíny v rokoch 1939 -1945 na univerzite v </a:t>
            </a:r>
            <a:r>
              <a:rPr lang="sk-SK" dirty="0" err="1" smtClean="0"/>
              <a:t>Čengtu</a:t>
            </a:r>
            <a:r>
              <a:rPr lang="sk-SK" dirty="0" smtClean="0"/>
              <a:t>. </a:t>
            </a:r>
          </a:p>
          <a:p>
            <a:r>
              <a:rPr lang="sk-SK" dirty="0" smtClean="0"/>
              <a:t>1946 svadba.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25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Profesionálne pôsobenie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1948 na základe odporúčania známeho odchod do Hongkongu. (Vysoká inflácia v Číne, naďalej prebiehajú boje.)</a:t>
            </a:r>
          </a:p>
          <a:p>
            <a:r>
              <a:rPr lang="sk-SK" dirty="0" smtClean="0"/>
              <a:t>Práca v austrálskom Sydney. Nemožnosť usadenia sa vzhľadom na vtedajšiu „rasovú“ politiku Austrálie. </a:t>
            </a:r>
          </a:p>
          <a:p>
            <a:r>
              <a:rPr lang="sk-SK" dirty="0" smtClean="0"/>
              <a:t>1949 list nabádajúci k návrat zaslaný bratom, ktorý bol sympatizantom a čelnom komunistickej strany, pôsobil na ministerstve zdravotníctva.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Návrat do Číny v znamení sklamaných nádejí a ideálov. </a:t>
            </a:r>
          </a:p>
          <a:p>
            <a:r>
              <a:rPr lang="sk-SK" dirty="0" smtClean="0"/>
              <a:t>Obavy z problémov súvisiacich s postavením (buržoázia). </a:t>
            </a:r>
          </a:p>
          <a:p>
            <a:r>
              <a:rPr lang="sk-SK" dirty="0" smtClean="0"/>
              <a:t>Pôsobenie na tajnej Univerzite práce. </a:t>
            </a:r>
          </a:p>
          <a:p>
            <a:r>
              <a:rPr lang="sk-SK" dirty="0" smtClean="0"/>
              <a:t>1952 prijatý do komunistickej strany.</a:t>
            </a:r>
            <a:endParaRPr lang="cs-CZ" dirty="0"/>
          </a:p>
          <a:p>
            <a:r>
              <a:rPr lang="sk-SK" dirty="0" smtClean="0"/>
              <a:t>Navrhnutý na pozíciu osobného lekára </a:t>
            </a:r>
            <a:r>
              <a:rPr lang="sk-SK" dirty="0" err="1" smtClean="0"/>
              <a:t>Mao</a:t>
            </a:r>
            <a:r>
              <a:rPr lang="sk-SK" dirty="0" smtClean="0"/>
              <a:t> </a:t>
            </a:r>
            <a:r>
              <a:rPr lang="sk-SK" dirty="0" err="1" smtClean="0"/>
              <a:t>Ce</a:t>
            </a:r>
            <a:r>
              <a:rPr lang="sk-SK" dirty="0" smtClean="0"/>
              <a:t>- </a:t>
            </a:r>
            <a:r>
              <a:rPr lang="sk-SK" dirty="0" err="1" smtClean="0"/>
              <a:t>tunga</a:t>
            </a:r>
            <a:r>
              <a:rPr lang="sk-SK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822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Stretnutie s </a:t>
            </a:r>
            <a:r>
              <a:rPr lang="sk-SK" dirty="0" err="1" smtClean="0"/>
              <a:t>Mao</a:t>
            </a:r>
            <a:r>
              <a:rPr lang="sk-SK" dirty="0" err="1"/>
              <a:t>m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5881" y="1311859"/>
            <a:ext cx="3171217" cy="5218917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75115" y="1311860"/>
            <a:ext cx="5473463" cy="5218916"/>
          </a:xfrm>
        </p:spPr>
        <p:txBody>
          <a:bodyPr>
            <a:normAutofit/>
          </a:bodyPr>
          <a:lstStyle/>
          <a:p>
            <a:r>
              <a:rPr lang="sk-SK" dirty="0" smtClean="0"/>
              <a:t>25.4.1955-stretnutie s </a:t>
            </a:r>
            <a:r>
              <a:rPr lang="sk-SK" dirty="0" err="1" smtClean="0"/>
              <a:t>Maom</a:t>
            </a:r>
            <a:endParaRPr lang="sk-SK" dirty="0" smtClean="0"/>
          </a:p>
          <a:p>
            <a:r>
              <a:rPr lang="sk-SK" dirty="0" smtClean="0"/>
              <a:t> Obdiv a úcta voči osobne </a:t>
            </a:r>
            <a:r>
              <a:rPr lang="sk-SK" dirty="0" err="1" smtClean="0"/>
              <a:t>Mao</a:t>
            </a:r>
            <a:r>
              <a:rPr lang="sk-SK" dirty="0" smtClean="0"/>
              <a:t> </a:t>
            </a:r>
            <a:r>
              <a:rPr lang="sk-SK" dirty="0" err="1" smtClean="0"/>
              <a:t>Ce-tunga</a:t>
            </a:r>
            <a:r>
              <a:rPr lang="sk-SK" dirty="0" smtClean="0"/>
              <a:t>.</a:t>
            </a:r>
          </a:p>
          <a:p>
            <a:r>
              <a:rPr lang="sk-SK" dirty="0" smtClean="0"/>
              <a:t>Pocit hrdosti na vlastnú pozíciu.</a:t>
            </a:r>
          </a:p>
          <a:p>
            <a:r>
              <a:rPr lang="sk-SK" dirty="0" smtClean="0"/>
              <a:t>Získal pomoc od </a:t>
            </a:r>
            <a:r>
              <a:rPr lang="sk-SK" dirty="0" err="1" smtClean="0"/>
              <a:t>Maa</a:t>
            </a:r>
            <a:r>
              <a:rPr lang="sk-SK" dirty="0" smtClean="0"/>
              <a:t> pri riešení problému s pôvodom. </a:t>
            </a:r>
          </a:p>
          <a:p>
            <a:r>
              <a:rPr lang="sk-SK" dirty="0" smtClean="0"/>
              <a:t>Pôsobenie ako osobný lekár a lektor angličtiny. </a:t>
            </a:r>
          </a:p>
          <a:p>
            <a:r>
              <a:rPr lang="sk-SK" dirty="0" err="1" smtClean="0"/>
              <a:t>Maove</a:t>
            </a:r>
            <a:r>
              <a:rPr lang="sk-SK" dirty="0" smtClean="0"/>
              <a:t> zdravotné problémy:</a:t>
            </a:r>
          </a:p>
          <a:p>
            <a:r>
              <a:rPr lang="sk-SK" dirty="0" smtClean="0"/>
              <a:t>Prevrátený režim spánku</a:t>
            </a:r>
          </a:p>
          <a:p>
            <a:r>
              <a:rPr lang="sk-SK" dirty="0" err="1" smtClean="0"/>
              <a:t>Insomnia</a:t>
            </a:r>
            <a:endParaRPr lang="sk-SK" dirty="0" smtClean="0"/>
          </a:p>
          <a:p>
            <a:r>
              <a:rPr lang="sk-SK" dirty="0" smtClean="0"/>
              <a:t>Bronchitída</a:t>
            </a:r>
          </a:p>
          <a:p>
            <a:r>
              <a:rPr lang="sk-SK" dirty="0" smtClean="0"/>
              <a:t>Zubné kazy</a:t>
            </a:r>
          </a:p>
          <a:p>
            <a:r>
              <a:rPr lang="sk-SK" dirty="0" smtClean="0"/>
              <a:t>Zlý stav osobnej hygieny</a:t>
            </a:r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9763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Aký je skutočný </a:t>
            </a:r>
            <a:r>
              <a:rPr lang="sk-SK" dirty="0" err="1" smtClean="0"/>
              <a:t>Mao</a:t>
            </a:r>
            <a:r>
              <a:rPr lang="sk-SK" dirty="0" smtClean="0"/>
              <a:t>?</a:t>
            </a:r>
            <a:br>
              <a:rPr lang="sk-SK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k-SK" dirty="0" smtClean="0"/>
              <a:t>1959 zmena postoja k Veľkému kormidelníkovi, do tohto obdobia hlboká úcta a obdiv. </a:t>
            </a:r>
          </a:p>
          <a:p>
            <a:r>
              <a:rPr lang="sk-SK" dirty="0" smtClean="0"/>
              <a:t>Príčiny </a:t>
            </a:r>
            <a:r>
              <a:rPr lang="sk-SK" dirty="0" err="1" smtClean="0"/>
              <a:t>Maových</a:t>
            </a:r>
            <a:r>
              <a:rPr lang="sk-SK" dirty="0" smtClean="0"/>
              <a:t> krokov vidí už len v zisku totálnej moci. </a:t>
            </a:r>
          </a:p>
          <a:p>
            <a:r>
              <a:rPr lang="sk-SK" dirty="0" smtClean="0"/>
              <a:t>Negatívne nahliadanie na súkromný život: </a:t>
            </a:r>
          </a:p>
          <a:p>
            <a:pPr marL="0" indent="0">
              <a:buNone/>
            </a:pPr>
            <a:r>
              <a:rPr lang="sk-SK" dirty="0" smtClean="0"/>
              <a:t>„</a:t>
            </a:r>
            <a:r>
              <a:rPr lang="cs-CZ" dirty="0" err="1" smtClean="0"/>
              <a:t>Mao</a:t>
            </a:r>
            <a:r>
              <a:rPr lang="cs-CZ" dirty="0" smtClean="0"/>
              <a:t> vedl úděsný soukromý život. V soukromí byl především nenasytným sukničkářem. Jak stárnul, jeho sexuální dobrodružství byla stále rozsáhlejší a skandálnější.“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k-SK" dirty="0" smtClean="0"/>
              <a:t>Večierky poriadené </a:t>
            </a:r>
            <a:r>
              <a:rPr lang="sk-SK" dirty="0" err="1" smtClean="0"/>
              <a:t>Maom</a:t>
            </a:r>
            <a:r>
              <a:rPr lang="sk-SK" dirty="0" smtClean="0"/>
              <a:t> za účasti mladých slečien, ktorých sa </a:t>
            </a:r>
            <a:r>
              <a:rPr lang="sk-SK" dirty="0" err="1" smtClean="0"/>
              <a:t>dr.</a:t>
            </a:r>
            <a:r>
              <a:rPr lang="sk-SK" dirty="0" smtClean="0"/>
              <a:t> </a:t>
            </a:r>
            <a:r>
              <a:rPr lang="sk-SK" dirty="0" err="1" smtClean="0"/>
              <a:t>Li</a:t>
            </a:r>
            <a:r>
              <a:rPr lang="sk-SK" dirty="0" smtClean="0"/>
              <a:t> niekedy musel zúčastňovať.</a:t>
            </a:r>
          </a:p>
          <a:p>
            <a:r>
              <a:rPr lang="sk-SK" dirty="0" smtClean="0"/>
              <a:t>Dr. </a:t>
            </a:r>
            <a:r>
              <a:rPr lang="sk-SK" dirty="0" err="1" smtClean="0"/>
              <a:t>Li</a:t>
            </a:r>
            <a:r>
              <a:rPr lang="sk-SK" dirty="0" smtClean="0"/>
              <a:t> musel prispôsobiť svoj denný režim aj fungovanie rodiny </a:t>
            </a:r>
            <a:r>
              <a:rPr lang="sk-SK" dirty="0" err="1" smtClean="0"/>
              <a:t>Maovej</a:t>
            </a:r>
            <a:r>
              <a:rPr lang="sk-SK" dirty="0" smtClean="0"/>
              <a:t> vôli. 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201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Mao</a:t>
            </a:r>
            <a:r>
              <a:rPr lang="sk-SK" dirty="0" smtClean="0"/>
              <a:t> </a:t>
            </a:r>
            <a:r>
              <a:rPr lang="sk-SK" dirty="0" err="1" smtClean="0"/>
              <a:t>Ce-tung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1094" y="1539638"/>
            <a:ext cx="3422907" cy="4364206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614809" y="1539638"/>
            <a:ext cx="4889802" cy="4364206"/>
          </a:xfrm>
        </p:spPr>
        <p:txBody>
          <a:bodyPr/>
          <a:lstStyle/>
          <a:p>
            <a:r>
              <a:rPr lang="cs-CZ" dirty="0" smtClean="0"/>
              <a:t>(26.12.1893-9.9.1976)</a:t>
            </a:r>
          </a:p>
          <a:p>
            <a:r>
              <a:rPr lang="sk-SK" dirty="0" smtClean="0"/>
              <a:t>Zapojenie sa do revolučného boja proti dynastii </a:t>
            </a:r>
            <a:r>
              <a:rPr lang="sk-SK" dirty="0" err="1" smtClean="0"/>
              <a:t>Čching</a:t>
            </a:r>
            <a:r>
              <a:rPr lang="sk-SK" dirty="0" smtClean="0"/>
              <a:t>. </a:t>
            </a:r>
          </a:p>
          <a:p>
            <a:r>
              <a:rPr lang="sk-SK" dirty="0" smtClean="0"/>
              <a:t>1921 stál pri založení komunistickej strany.</a:t>
            </a:r>
          </a:p>
          <a:p>
            <a:r>
              <a:rPr lang="sk-SK" dirty="0" smtClean="0"/>
              <a:t>Jeden z vodcov Dlhého pochodu, strategický presun červenej armády počas rokov 1934-1936, z juhu na </a:t>
            </a:r>
            <a:r>
              <a:rPr lang="sk-SK" dirty="0" err="1" smtClean="0"/>
              <a:t>severo</a:t>
            </a:r>
            <a:r>
              <a:rPr lang="sk-SK" dirty="0" smtClean="0"/>
              <a:t>-západ Číny, počas občianskej vojny.  12 500 km.</a:t>
            </a:r>
          </a:p>
          <a:p>
            <a:r>
              <a:rPr lang="sk-SK" dirty="0" smtClean="0"/>
              <a:t>Generálny tajomník ÚV KS Číny. </a:t>
            </a:r>
            <a:endParaRPr lang="sk-SK" dirty="0"/>
          </a:p>
          <a:p>
            <a:r>
              <a:rPr lang="sk-SK" dirty="0"/>
              <a:t>P</a:t>
            </a:r>
            <a:r>
              <a:rPr lang="sk-SK" dirty="0" smtClean="0"/>
              <a:t>redseda vlády, neskôr predseda ČLR.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666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Maoizmus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456" y="2126222"/>
            <a:ext cx="5796107" cy="3998844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848271" y="2152914"/>
            <a:ext cx="4513635" cy="3972151"/>
          </a:xfrm>
        </p:spPr>
        <p:txBody>
          <a:bodyPr/>
          <a:lstStyle/>
          <a:p>
            <a:r>
              <a:rPr lang="sk-SK" dirty="0" smtClean="0"/>
              <a:t>Založený na hlavnej úlohe roľníctva. </a:t>
            </a:r>
          </a:p>
          <a:p>
            <a:r>
              <a:rPr lang="sk-SK" dirty="0" err="1" smtClean="0"/>
              <a:t>Mao</a:t>
            </a:r>
            <a:r>
              <a:rPr lang="sk-SK" dirty="0" smtClean="0"/>
              <a:t> ako hlavný teoretik. </a:t>
            </a:r>
          </a:p>
          <a:p>
            <a:r>
              <a:rPr lang="sk-SK" dirty="0" smtClean="0"/>
              <a:t>Zmes marxizmu, leninizmu, novými teoretickými postulátmi a politickou praxou.</a:t>
            </a:r>
          </a:p>
          <a:p>
            <a:r>
              <a:rPr lang="sk-SK" dirty="0" smtClean="0"/>
              <a:t>Ranné obdobie- do 40. rokov, Dlhý pochod, aplikácia na podmienky roľníckej krajiny, partizánska vojna. </a:t>
            </a:r>
          </a:p>
          <a:p>
            <a:r>
              <a:rPr lang="sk-SK" dirty="0" smtClean="0"/>
              <a:t>Neskoršie obdobie charakteristické experimentami v sociálnej oblasti.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361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Sociálne experimenty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k-SK" dirty="0" smtClean="0"/>
              <a:t>Hnutie komún, mali byť modelom ekonomického a politického riadenia. </a:t>
            </a:r>
          </a:p>
          <a:p>
            <a:r>
              <a:rPr lang="sk-SK" dirty="0" smtClean="0"/>
              <a:t>Zakladanie ľudových komún, zamerané na produkciu ocele.</a:t>
            </a:r>
          </a:p>
          <a:p>
            <a:r>
              <a:rPr lang="sk-SK" dirty="0" smtClean="0"/>
              <a:t>Dr. </a:t>
            </a:r>
            <a:r>
              <a:rPr lang="sk-SK" dirty="0" err="1" smtClean="0"/>
              <a:t>Li</a:t>
            </a:r>
            <a:r>
              <a:rPr lang="sk-SK" dirty="0" smtClean="0"/>
              <a:t> cestuje s </a:t>
            </a:r>
            <a:r>
              <a:rPr lang="sk-SK" dirty="0" err="1" smtClean="0"/>
              <a:t>Maom</a:t>
            </a:r>
            <a:r>
              <a:rPr lang="sk-SK" dirty="0" smtClean="0"/>
              <a:t>- nadšenie obyvateľstva z osobnosti </a:t>
            </a:r>
            <a:r>
              <a:rPr lang="sk-SK" dirty="0" err="1" smtClean="0"/>
              <a:t>Maa</a:t>
            </a:r>
            <a:r>
              <a:rPr lang="sk-SK" dirty="0" smtClean="0"/>
              <a:t> a prikrášľovanie údajov. Tvorba pocitu prosperity v </a:t>
            </a:r>
            <a:r>
              <a:rPr lang="sk-SK" dirty="0" err="1" smtClean="0"/>
              <a:t>Maovom</a:t>
            </a:r>
            <a:r>
              <a:rPr lang="sk-SK" dirty="0" smtClean="0"/>
              <a:t> blízkom okolí.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k-SK" dirty="0" smtClean="0"/>
              <a:t>Veľký skok vpred, na základe masového nadšenia rýchly prechod ku komunizmu.</a:t>
            </a:r>
          </a:p>
          <a:p>
            <a:r>
              <a:rPr lang="sk-SK" dirty="0" smtClean="0"/>
              <a:t>Tieto opatrenia spôsobili hladomor. </a:t>
            </a:r>
          </a:p>
          <a:p>
            <a:r>
              <a:rPr lang="sk-SK" dirty="0" smtClean="0"/>
              <a:t>Dr. </a:t>
            </a:r>
            <a:r>
              <a:rPr lang="sk-SK" dirty="0" err="1" smtClean="0"/>
              <a:t>Li</a:t>
            </a:r>
            <a:r>
              <a:rPr lang="sk-SK" dirty="0" smtClean="0"/>
              <a:t> píše, že na základe vzniknutej situácie sa museli uskromniť aj oni. </a:t>
            </a:r>
          </a:p>
          <a:p>
            <a:r>
              <a:rPr lang="sk-SK" dirty="0" smtClean="0"/>
              <a:t>Dr. </a:t>
            </a:r>
            <a:r>
              <a:rPr lang="sk-SK" dirty="0" err="1" smtClean="0"/>
              <a:t>Li</a:t>
            </a:r>
            <a:r>
              <a:rPr lang="sk-SK" dirty="0" smtClean="0"/>
              <a:t> si na vlastnej koži vyskúšal prácu na vidieku, aby „spoznal a pochopil revolúciu“.</a:t>
            </a:r>
          </a:p>
        </p:txBody>
      </p:sp>
    </p:spTree>
    <p:extLst>
      <p:ext uri="{BB962C8B-B14F-4D97-AF65-F5344CB8AC3E}">
        <p14:creationId xmlns:p14="http://schemas.microsoft.com/office/powerpoint/2010/main" val="198423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133</TotalTime>
  <Words>781</Words>
  <Application>Microsoft Office PowerPoint</Application>
  <PresentationFormat>Širokoúhlá obrazovka</PresentationFormat>
  <Paragraphs>96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3</vt:lpstr>
      <vt:lpstr>Stébla</vt:lpstr>
      <vt:lpstr>Soukromý život předsedy Maa</vt:lpstr>
      <vt:lpstr>Dr. Li Zhisui</vt:lpstr>
      <vt:lpstr>Vzdelanie</vt:lpstr>
      <vt:lpstr>Profesionálne pôsobenie</vt:lpstr>
      <vt:lpstr>Stretnutie s Maom</vt:lpstr>
      <vt:lpstr>Aký je skutočný Mao? </vt:lpstr>
      <vt:lpstr>Mao Ce-tung</vt:lpstr>
      <vt:lpstr>Maoizmus</vt:lpstr>
      <vt:lpstr>Sociálne experimenty</vt:lpstr>
      <vt:lpstr>Kultúrna revolúcia</vt:lpstr>
      <vt:lpstr>Ťiang Čching</vt:lpstr>
      <vt:lpstr>Memento mori? </vt:lpstr>
      <vt:lpstr>Smrť Mao Ce-tunga 9.9. 1976</vt:lpstr>
      <vt:lpstr>Použitá literatúra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Soukromý život předsedy Maa</dc:title>
  <dc:creator>Slavomíra Rapčanová</dc:creator>
  <cp:lastModifiedBy>Slavomíra Rapčanová</cp:lastModifiedBy>
  <cp:revision>15</cp:revision>
  <dcterms:created xsi:type="dcterms:W3CDTF">2014-12-11T14:23:11Z</dcterms:created>
  <dcterms:modified xsi:type="dcterms:W3CDTF">2014-12-11T16:36:38Z</dcterms:modified>
</cp:coreProperties>
</file>