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78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72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51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19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81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69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5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96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08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54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9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1A670-6B02-4D59-A67F-86B5F802F772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97A2-451E-4C70-8F8E-FBFB40D07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5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Arabský svět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Jihoarabská</a:t>
            </a:r>
            <a:r>
              <a:rPr lang="cs-CZ" dirty="0" smtClean="0"/>
              <a:t> království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89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Katabán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Hl. m. </a:t>
            </a:r>
            <a:r>
              <a:rPr lang="cs-CZ" dirty="0" err="1" smtClean="0"/>
              <a:t>Tamná</a:t>
            </a:r>
            <a:endParaRPr lang="cs-CZ" dirty="0" smtClean="0"/>
          </a:p>
          <a:p>
            <a:r>
              <a:rPr lang="cs-CZ" dirty="0" smtClean="0"/>
              <a:t>Dědiční králové s titulem </a:t>
            </a:r>
            <a:r>
              <a:rPr lang="cs-CZ" dirty="0" err="1" smtClean="0"/>
              <a:t>tobba</a:t>
            </a:r>
            <a:endParaRPr lang="cs-CZ" dirty="0" smtClean="0"/>
          </a:p>
          <a:p>
            <a:r>
              <a:rPr lang="cs-CZ" dirty="0" smtClean="0"/>
              <a:t>Podléhaly mu kmeny </a:t>
            </a:r>
            <a:r>
              <a:rPr lang="cs-CZ" dirty="0" err="1" smtClean="0"/>
              <a:t>Himjarců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89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Hadramaut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Hl. m. </a:t>
            </a:r>
            <a:r>
              <a:rPr lang="cs-CZ" dirty="0" err="1" smtClean="0"/>
              <a:t>Šabwat</a:t>
            </a:r>
            <a:endParaRPr lang="cs-CZ" dirty="0" smtClean="0"/>
          </a:p>
          <a:p>
            <a:r>
              <a:rPr lang="cs-CZ" dirty="0" smtClean="0"/>
              <a:t>Uchoval si dlouho samostatnost vedle </a:t>
            </a:r>
            <a:r>
              <a:rPr lang="cs-CZ" dirty="0" err="1" smtClean="0"/>
              <a:t>himjarsko-sabejské</a:t>
            </a:r>
            <a:r>
              <a:rPr lang="cs-CZ" dirty="0" smtClean="0"/>
              <a:t> říše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91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Himjarská</a:t>
            </a:r>
            <a:r>
              <a:rPr lang="cs-CZ" dirty="0" smtClean="0"/>
              <a:t> 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Ke </a:t>
            </a:r>
            <a:r>
              <a:rPr lang="cs-CZ" dirty="0" smtClean="0"/>
              <a:t>konci </a:t>
            </a:r>
            <a:r>
              <a:rPr lang="cs-CZ" dirty="0" smtClean="0"/>
              <a:t>2. stol. </a:t>
            </a:r>
            <a:r>
              <a:rPr lang="cs-CZ" dirty="0" err="1" smtClean="0"/>
              <a:t>himjarské</a:t>
            </a:r>
            <a:r>
              <a:rPr lang="cs-CZ" dirty="0" smtClean="0"/>
              <a:t> </a:t>
            </a:r>
            <a:r>
              <a:rPr lang="cs-CZ" dirty="0" smtClean="0"/>
              <a:t>kmeny ovládly </a:t>
            </a:r>
            <a:r>
              <a:rPr lang="cs-CZ" dirty="0" err="1" smtClean="0"/>
              <a:t>Katabán</a:t>
            </a:r>
            <a:endParaRPr lang="cs-CZ" dirty="0" smtClean="0"/>
          </a:p>
          <a:p>
            <a:r>
              <a:rPr lang="cs-CZ" dirty="0" smtClean="0"/>
              <a:t>Vzestup jejich říše: přeložení obchodních cest do Indie z pevniny na moře (</a:t>
            </a:r>
            <a:r>
              <a:rPr lang="cs-CZ" dirty="0" err="1" smtClean="0"/>
              <a:t>Eudoxos</a:t>
            </a:r>
            <a:r>
              <a:rPr lang="cs-CZ" dirty="0" smtClean="0"/>
              <a:t> z </a:t>
            </a:r>
            <a:r>
              <a:rPr lang="cs-CZ" dirty="0" err="1" smtClean="0"/>
              <a:t>Kyziku</a:t>
            </a:r>
            <a:r>
              <a:rPr lang="cs-CZ" dirty="0" smtClean="0"/>
              <a:t> podnikl ve službách Ptolemaiovců plavbu z Egypta do Indie</a:t>
            </a:r>
          </a:p>
          <a:p>
            <a:r>
              <a:rPr lang="cs-CZ" dirty="0" smtClean="0"/>
              <a:t>Pod tlakem </a:t>
            </a:r>
            <a:r>
              <a:rPr lang="cs-CZ" dirty="0" err="1" smtClean="0"/>
              <a:t>himjarské</a:t>
            </a:r>
            <a:r>
              <a:rPr lang="cs-CZ" dirty="0" smtClean="0"/>
              <a:t> rozpínavosti část obyv. z jižní Arábie do Etiopie (</a:t>
            </a:r>
            <a:r>
              <a:rPr lang="cs-CZ" dirty="0" err="1" smtClean="0"/>
              <a:t>Habešané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Podlehla jim i Sába</a:t>
            </a:r>
          </a:p>
          <a:p>
            <a:r>
              <a:rPr lang="cs-CZ" dirty="0" smtClean="0"/>
              <a:t>Ve 4. stol. n. l. sjednotila </a:t>
            </a:r>
            <a:r>
              <a:rPr lang="cs-CZ" dirty="0" err="1" smtClean="0"/>
              <a:t>himjarská</a:t>
            </a:r>
            <a:r>
              <a:rPr lang="cs-CZ" dirty="0" smtClean="0"/>
              <a:t> říše celý jih poloostrova </a:t>
            </a:r>
          </a:p>
          <a:p>
            <a:r>
              <a:rPr lang="cs-CZ" dirty="0" smtClean="0"/>
              <a:t>R. 525 jej ovládla Etiopie (</a:t>
            </a:r>
            <a:r>
              <a:rPr lang="cs-CZ" dirty="0" err="1" smtClean="0"/>
              <a:t>Abraha</a:t>
            </a:r>
            <a:r>
              <a:rPr lang="cs-CZ" dirty="0" smtClean="0"/>
              <a:t>)</a:t>
            </a:r>
          </a:p>
          <a:p>
            <a:r>
              <a:rPr lang="cs-CZ" dirty="0" smtClean="0"/>
              <a:t>R. 575 Persie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644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Náboženské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Od 4. stol Etiopie v souladu s </a:t>
            </a:r>
            <a:r>
              <a:rPr lang="cs-CZ" smtClean="0"/>
              <a:t>římskými </a:t>
            </a:r>
            <a:r>
              <a:rPr lang="cs-CZ" smtClean="0"/>
              <a:t>zájmy </a:t>
            </a:r>
            <a:r>
              <a:rPr lang="cs-CZ" dirty="0" smtClean="0"/>
              <a:t>šíří křesťanství, Persie judaismus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005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Sokotra, Bahrajn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Sokotra – </a:t>
            </a:r>
            <a:r>
              <a:rPr lang="cs-CZ" smtClean="0"/>
              <a:t>„Ostrovy </a:t>
            </a:r>
            <a:r>
              <a:rPr lang="cs-CZ" dirty="0" smtClean="0"/>
              <a:t>blažených“</a:t>
            </a:r>
          </a:p>
          <a:p>
            <a:r>
              <a:rPr lang="cs-CZ" dirty="0" smtClean="0"/>
              <a:t>Bahrajn – vlivy z Mezopotámie a Indie, ve 3. tis. Tu vzniká nejstarší chrám celé Arábie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3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Státy staroorientálního typu mezi Rudým mořem a Adenským zálivem</a:t>
            </a:r>
          </a:p>
          <a:p>
            <a:r>
              <a:rPr lang="cs-CZ" dirty="0" smtClean="0"/>
              <a:t>Od S k J:</a:t>
            </a:r>
          </a:p>
          <a:p>
            <a:r>
              <a:rPr lang="cs-CZ" dirty="0" err="1" smtClean="0"/>
              <a:t>Ma‘ín</a:t>
            </a:r>
            <a:r>
              <a:rPr lang="cs-CZ" dirty="0" smtClean="0"/>
              <a:t>, Sába, </a:t>
            </a:r>
            <a:r>
              <a:rPr lang="cs-CZ" dirty="0" err="1" smtClean="0"/>
              <a:t>Katabán</a:t>
            </a:r>
            <a:r>
              <a:rPr lang="cs-CZ" dirty="0" smtClean="0"/>
              <a:t>, </a:t>
            </a:r>
            <a:r>
              <a:rPr lang="cs-CZ" dirty="0" err="1" smtClean="0"/>
              <a:t>Hadramaut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27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Sába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Bible: </a:t>
            </a:r>
            <a:r>
              <a:rPr lang="cs-CZ" dirty="0" err="1" smtClean="0"/>
              <a:t>obchoddníci</a:t>
            </a:r>
            <a:r>
              <a:rPr lang="cs-CZ" dirty="0" smtClean="0"/>
              <a:t> s kadidlem, kořením, zlatem, drahokamy, vzácnými dřevy</a:t>
            </a:r>
          </a:p>
          <a:p>
            <a:r>
              <a:rPr lang="cs-CZ" dirty="0" smtClean="0"/>
              <a:t>„královna“ ze Sáby: Král I 10</a:t>
            </a:r>
          </a:p>
          <a:p>
            <a:r>
              <a:rPr lang="cs-CZ" dirty="0" smtClean="0"/>
              <a:t>První vlastní nápisy – starší než asyrské prameny</a:t>
            </a:r>
          </a:p>
          <a:p>
            <a:r>
              <a:rPr lang="cs-CZ" dirty="0" smtClean="0"/>
              <a:t>Řecké prameny z helénistického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64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Božstvo</a:t>
            </a:r>
          </a:p>
          <a:p>
            <a:r>
              <a:rPr lang="cs-CZ" dirty="0" err="1" smtClean="0"/>
              <a:t>Mukarribové</a:t>
            </a:r>
            <a:r>
              <a:rPr lang="cs-CZ" dirty="0" smtClean="0"/>
              <a:t> (sídlo </a:t>
            </a:r>
            <a:r>
              <a:rPr lang="cs-CZ" dirty="0" err="1" smtClean="0"/>
              <a:t>Sirwáh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Koncem 5. stol. Karib </a:t>
            </a: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Watar</a:t>
            </a:r>
            <a:r>
              <a:rPr lang="cs-CZ" dirty="0" smtClean="0"/>
              <a:t> II. titul </a:t>
            </a:r>
            <a:r>
              <a:rPr lang="cs-CZ" dirty="0" err="1" smtClean="0"/>
              <a:t>malik</a:t>
            </a:r>
            <a:r>
              <a:rPr lang="cs-CZ" dirty="0" smtClean="0"/>
              <a:t>, sídlo </a:t>
            </a:r>
            <a:r>
              <a:rPr lang="cs-CZ" dirty="0" err="1" smtClean="0"/>
              <a:t>Ma‘rib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Velký měsíční chrám</a:t>
            </a:r>
          </a:p>
          <a:p>
            <a:r>
              <a:rPr lang="cs-CZ" dirty="0" err="1" smtClean="0"/>
              <a:t>Malikové</a:t>
            </a:r>
            <a:r>
              <a:rPr lang="cs-CZ" dirty="0" smtClean="0"/>
              <a:t> měli sochy (egyptský </a:t>
            </a:r>
            <a:r>
              <a:rPr lang="cs-CZ" dirty="0" err="1" smtClean="0"/>
              <a:t>viv</a:t>
            </a:r>
            <a:r>
              <a:rPr lang="cs-CZ" dirty="0" smtClean="0"/>
              <a:t>) a datovalo s podle nich</a:t>
            </a:r>
          </a:p>
          <a:p>
            <a:r>
              <a:rPr lang="cs-CZ" dirty="0" smtClean="0"/>
              <a:t>Karib--</a:t>
            </a:r>
            <a:r>
              <a:rPr lang="cs-CZ" dirty="0" err="1" smtClean="0"/>
              <a:t>kajl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1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Závlahové zemědělství. U </a:t>
            </a:r>
            <a:r>
              <a:rPr lang="cs-CZ" dirty="0" err="1" smtClean="0"/>
              <a:t>Ma‘ribu</a:t>
            </a:r>
            <a:r>
              <a:rPr lang="cs-CZ" dirty="0" smtClean="0"/>
              <a:t> od 8. stol. přehrada (asi 1600 ha půdy)</a:t>
            </a:r>
          </a:p>
          <a:p>
            <a:r>
              <a:rPr lang="cs-CZ" dirty="0" smtClean="0"/>
              <a:t>Na výstavbu závlahových zařízení a vodovodů dohlíželi </a:t>
            </a:r>
            <a:r>
              <a:rPr lang="cs-CZ" dirty="0" err="1" smtClean="0"/>
              <a:t>kabirové</a:t>
            </a:r>
            <a:endParaRPr lang="cs-CZ" dirty="0" smtClean="0"/>
          </a:p>
          <a:p>
            <a:r>
              <a:rPr lang="cs-CZ" dirty="0" smtClean="0"/>
              <a:t>Pěstování vonných dřevin a jiných látek</a:t>
            </a:r>
          </a:p>
          <a:p>
            <a:r>
              <a:rPr lang="cs-CZ" dirty="0" err="1" smtClean="0"/>
              <a:t>Artemidóros</a:t>
            </a:r>
            <a:r>
              <a:rPr lang="cs-CZ" dirty="0" smtClean="0"/>
              <a:t> (u </a:t>
            </a:r>
            <a:r>
              <a:rPr lang="cs-CZ" dirty="0" err="1" smtClean="0"/>
              <a:t>Strabóna</a:t>
            </a:r>
            <a:r>
              <a:rPr lang="cs-CZ" dirty="0" smtClean="0"/>
              <a:t>) píše o přebytcích ovoce</a:t>
            </a:r>
          </a:p>
          <a:p>
            <a:r>
              <a:rPr lang="cs-CZ" dirty="0" smtClean="0"/>
              <a:t>Plinius St. hovoří o množství stromů, medu a vosku</a:t>
            </a:r>
          </a:p>
          <a:p>
            <a:r>
              <a:rPr lang="cs-CZ" dirty="0" smtClean="0"/>
              <a:t>Obchod, zejména karavanní</a:t>
            </a:r>
          </a:p>
          <a:p>
            <a:r>
              <a:rPr lang="cs-CZ" dirty="0" smtClean="0"/>
              <a:t>Těžba nerostů</a:t>
            </a:r>
          </a:p>
          <a:p>
            <a:r>
              <a:rPr lang="cs-CZ" dirty="0" smtClean="0"/>
              <a:t>Půda z většiny v rukou panovníka, chrámů a privilegované </a:t>
            </a:r>
            <a:r>
              <a:rPr lang="cs-CZ" dirty="0" smtClean="0"/>
              <a:t>vrstvy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72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Společnost a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Většinu spol. tvořili osobně svobodní lidé, připoutaní k pronajaté půdě (</a:t>
            </a:r>
            <a:r>
              <a:rPr lang="cs-CZ" dirty="0" err="1" smtClean="0"/>
              <a:t>adám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Privilegovaní vlastníci půdy</a:t>
            </a:r>
          </a:p>
          <a:p>
            <a:r>
              <a:rPr lang="cs-CZ" dirty="0" smtClean="0"/>
              <a:t>Obchodníci</a:t>
            </a:r>
          </a:p>
          <a:p>
            <a:r>
              <a:rPr lang="cs-CZ" dirty="0" smtClean="0"/>
              <a:t>Vojáci</a:t>
            </a:r>
          </a:p>
          <a:p>
            <a:r>
              <a:rPr lang="cs-CZ" dirty="0" smtClean="0"/>
              <a:t>Otroci</a:t>
            </a:r>
          </a:p>
          <a:p>
            <a:r>
              <a:rPr lang="cs-CZ" dirty="0" smtClean="0"/>
              <a:t>Odbourání krevní msty a zásady kolektivní 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71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Města a chrámy</a:t>
            </a:r>
          </a:p>
          <a:p>
            <a:r>
              <a:rPr lang="cs-CZ" dirty="0" smtClean="0"/>
              <a:t>Hradby, městské rady, honosné domy, chrámy a paláce</a:t>
            </a:r>
          </a:p>
          <a:p>
            <a:r>
              <a:rPr lang="cs-CZ" dirty="0" err="1" smtClean="0"/>
              <a:t>Agatharchidés</a:t>
            </a:r>
            <a:r>
              <a:rPr lang="cs-CZ" dirty="0" smtClean="0"/>
              <a:t> </a:t>
            </a:r>
            <a:r>
              <a:rPr lang="cs-CZ" dirty="0" smtClean="0"/>
              <a:t>(kolem r. 132 př. n. l.): o </a:t>
            </a:r>
            <a:r>
              <a:rPr lang="cs-CZ" dirty="0" smtClean="0"/>
              <a:t>bohatství </a:t>
            </a:r>
            <a:r>
              <a:rPr lang="cs-CZ" dirty="0" smtClean="0"/>
              <a:t>soukromých domů (zlaté nebo stříbrné sloupy se stříbrnými hlavicemi, </a:t>
            </a:r>
            <a:r>
              <a:rPr lang="cs-CZ" dirty="0" err="1" smtClean="0"/>
              <a:t>stny</a:t>
            </a:r>
            <a:r>
              <a:rPr lang="cs-CZ" dirty="0" smtClean="0"/>
              <a:t> vykládané zlatem, stříbrem, </a:t>
            </a:r>
            <a:r>
              <a:rPr lang="cs-CZ" dirty="0" smtClean="0"/>
              <a:t>drahokamy</a:t>
            </a:r>
            <a:r>
              <a:rPr lang="cs-CZ" dirty="0" smtClean="0"/>
              <a:t>, zlaté jídelní náčiní, dveře zdobené drahými kovy </a:t>
            </a:r>
          </a:p>
          <a:p>
            <a:r>
              <a:rPr lang="cs-CZ" dirty="0" smtClean="0"/>
              <a:t>Budování silnic</a:t>
            </a:r>
          </a:p>
          <a:p>
            <a:r>
              <a:rPr lang="cs-CZ" dirty="0" smtClean="0"/>
              <a:t>Obdélník s apsidou, eliptický tvar </a:t>
            </a:r>
            <a:r>
              <a:rPr lang="cs-CZ" dirty="0" smtClean="0"/>
              <a:t>(</a:t>
            </a:r>
            <a:r>
              <a:rPr lang="cs-CZ" dirty="0"/>
              <a:t>M</a:t>
            </a:r>
            <a:r>
              <a:rPr lang="cs-CZ" dirty="0" smtClean="0"/>
              <a:t>ěsíc</a:t>
            </a:r>
            <a:r>
              <a:rPr lang="cs-CZ" dirty="0" smtClean="0"/>
              <a:t>, Slunce, Venuše)</a:t>
            </a:r>
          </a:p>
          <a:p>
            <a:r>
              <a:rPr lang="cs-CZ" dirty="0" smtClean="0"/>
              <a:t>V hlavním chrámu Sáby (tehdy </a:t>
            </a:r>
            <a:r>
              <a:rPr lang="cs-CZ" dirty="0" smtClean="0"/>
              <a:t>slunečním</a:t>
            </a:r>
            <a:r>
              <a:rPr lang="cs-CZ" dirty="0" smtClean="0"/>
              <a:t>) se podle </a:t>
            </a:r>
            <a:r>
              <a:rPr lang="cs-CZ" dirty="0" err="1" smtClean="0"/>
              <a:t>Theofrasta</a:t>
            </a:r>
            <a:r>
              <a:rPr lang="cs-CZ" dirty="0" smtClean="0"/>
              <a:t> (372-287) shromažďovala sklizeň </a:t>
            </a:r>
            <a:r>
              <a:rPr lang="cs-CZ" dirty="0" smtClean="0"/>
              <a:t>myrhy </a:t>
            </a:r>
            <a:r>
              <a:rPr lang="cs-CZ" dirty="0" smtClean="0"/>
              <a:t>a kadidla, z níž si kněží ponechávali třetinu</a:t>
            </a:r>
          </a:p>
          <a:p>
            <a:r>
              <a:rPr lang="cs-CZ" dirty="0" smtClean="0"/>
              <a:t>U chrámů hrobky podobné mastabám nebo stupňovitým pyramidám</a:t>
            </a:r>
          </a:p>
          <a:p>
            <a:r>
              <a:rPr lang="cs-CZ" dirty="0" smtClean="0"/>
              <a:t>Monumentální památky stavěny bez pojiva</a:t>
            </a:r>
          </a:p>
          <a:p>
            <a:r>
              <a:rPr lang="cs-CZ" dirty="0" smtClean="0"/>
              <a:t>Archeologie </a:t>
            </a:r>
            <a:r>
              <a:rPr lang="cs-CZ" dirty="0" smtClean="0"/>
              <a:t>potvrzuje výpovědi pramenů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7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Vrchol moci Sáby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Kolem r. 400 př. n. l.</a:t>
            </a:r>
          </a:p>
          <a:p>
            <a:r>
              <a:rPr lang="cs-CZ" dirty="0" smtClean="0"/>
              <a:t>Snaží se sjednotit celý jih </a:t>
            </a:r>
            <a:r>
              <a:rPr lang="cs-CZ" dirty="0" err="1" smtClean="0"/>
              <a:t>poloostova</a:t>
            </a:r>
            <a:endParaRPr lang="cs-CZ" dirty="0" smtClean="0"/>
          </a:p>
          <a:p>
            <a:r>
              <a:rPr lang="cs-CZ" dirty="0" smtClean="0"/>
              <a:t>Moc zasahuje do Etiopie, severního </a:t>
            </a:r>
            <a:r>
              <a:rPr lang="cs-CZ" dirty="0" err="1" smtClean="0"/>
              <a:t>Hidžázu</a:t>
            </a:r>
            <a:r>
              <a:rPr lang="cs-CZ" dirty="0" smtClean="0"/>
              <a:t>, oázy </a:t>
            </a:r>
            <a:r>
              <a:rPr lang="cs-CZ" dirty="0" err="1" smtClean="0"/>
              <a:t>Tajmá</a:t>
            </a:r>
            <a:endParaRPr lang="cs-CZ" dirty="0" smtClean="0"/>
          </a:p>
          <a:p>
            <a:r>
              <a:rPr lang="cs-CZ" dirty="0" smtClean="0"/>
              <a:t>Ve 2. stol. Si podrobuje </a:t>
            </a:r>
            <a:r>
              <a:rPr lang="cs-CZ" dirty="0" err="1" smtClean="0"/>
              <a:t>Ma‘ín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4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Ma‘ín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Počátky zhruba stejné jako Sába</a:t>
            </a:r>
          </a:p>
          <a:p>
            <a:r>
              <a:rPr lang="cs-CZ" dirty="0" smtClean="0"/>
              <a:t>Hl. m. </a:t>
            </a:r>
            <a:r>
              <a:rPr lang="cs-CZ" dirty="0" err="1" smtClean="0"/>
              <a:t>Karnaw</a:t>
            </a:r>
            <a:endParaRPr lang="cs-CZ" dirty="0" smtClean="0"/>
          </a:p>
          <a:p>
            <a:r>
              <a:rPr lang="cs-CZ" dirty="0" smtClean="0"/>
              <a:t>Uctíván </a:t>
            </a:r>
            <a:r>
              <a:rPr lang="cs-CZ" dirty="0" err="1" smtClean="0"/>
              <a:t>Athtar</a:t>
            </a:r>
            <a:r>
              <a:rPr lang="cs-CZ" dirty="0" smtClean="0"/>
              <a:t> a </a:t>
            </a:r>
            <a:r>
              <a:rPr lang="cs-CZ" dirty="0" err="1" smtClean="0"/>
              <a:t>Wadd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470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528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Arabský svět II</vt:lpstr>
      <vt:lpstr>Prezentace aplikace PowerPoint</vt:lpstr>
      <vt:lpstr>Sába</vt:lpstr>
      <vt:lpstr>Vláda</vt:lpstr>
      <vt:lpstr>Obživa</vt:lpstr>
      <vt:lpstr>Společnost a právo</vt:lpstr>
      <vt:lpstr>Prezentace aplikace PowerPoint</vt:lpstr>
      <vt:lpstr>Vrchol moci Sáby</vt:lpstr>
      <vt:lpstr>Ma‘ín</vt:lpstr>
      <vt:lpstr>Katabán</vt:lpstr>
      <vt:lpstr>Hadramaut</vt:lpstr>
      <vt:lpstr>Himjarská éra</vt:lpstr>
      <vt:lpstr>Náboženské poměry</vt:lpstr>
      <vt:lpstr>Sokotra, Bahrajn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Arabský svět II</dc:title>
  <dc:creator>bednarikova</dc:creator>
  <cp:lastModifiedBy>Jarmila Bednaříková</cp:lastModifiedBy>
  <cp:revision>9</cp:revision>
  <dcterms:created xsi:type="dcterms:W3CDTF">2014-10-11T10:00:51Z</dcterms:created>
  <dcterms:modified xsi:type="dcterms:W3CDTF">2014-10-15T10:08:04Z</dcterms:modified>
</cp:coreProperties>
</file>