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90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40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87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878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65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34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19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76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35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01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48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B2AEF-E783-4A1A-A5D3-1A1CB9B2C5AA}" type="datetimeFigureOut">
              <a:rPr lang="cs-CZ" smtClean="0"/>
              <a:t>3. 12. 2014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05C16-19FE-424C-A16C-53F6C427E5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16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Muslimská obec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02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Sever Sýrie se stává </a:t>
            </a:r>
            <a:r>
              <a:rPr lang="cs-CZ" dirty="0" err="1" smtClean="0"/>
              <a:t>násrupištěm</a:t>
            </a:r>
            <a:r>
              <a:rPr lang="cs-CZ" dirty="0" smtClean="0"/>
              <a:t> k nájezdům do M. Asie.</a:t>
            </a:r>
          </a:p>
          <a:p>
            <a:r>
              <a:rPr lang="cs-CZ" dirty="0" smtClean="0"/>
              <a:t>Dobyta římská provincie </a:t>
            </a:r>
            <a:r>
              <a:rPr lang="cs-CZ" dirty="0" err="1" smtClean="0"/>
              <a:t>Mesopotamie</a:t>
            </a:r>
            <a:r>
              <a:rPr lang="cs-CZ" dirty="0" smtClean="0"/>
              <a:t>, dál výboje pokračují do Zakavkazí.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38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Uthmán</a:t>
            </a:r>
            <a:r>
              <a:rPr lang="cs-CZ" dirty="0" smtClean="0"/>
              <a:t> (644-656)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Dobytí Persie (645-650)</a:t>
            </a:r>
          </a:p>
          <a:p>
            <a:r>
              <a:rPr lang="cs-CZ" dirty="0" smtClean="0"/>
              <a:t>Basra a </a:t>
            </a:r>
            <a:r>
              <a:rPr lang="cs-CZ" dirty="0" err="1" smtClean="0"/>
              <a:t>Kúfa</a:t>
            </a:r>
            <a:endParaRPr lang="cs-CZ" dirty="0" smtClean="0"/>
          </a:p>
          <a:p>
            <a:r>
              <a:rPr lang="cs-CZ" dirty="0" smtClean="0"/>
              <a:t>Lidé Knihy</a:t>
            </a:r>
          </a:p>
          <a:p>
            <a:r>
              <a:rPr lang="cs-CZ" dirty="0" err="1" smtClean="0"/>
              <a:t>Džizja</a:t>
            </a:r>
            <a:r>
              <a:rPr lang="cs-CZ" dirty="0" smtClean="0"/>
              <a:t> a </a:t>
            </a:r>
            <a:r>
              <a:rPr lang="cs-CZ" dirty="0" err="1" smtClean="0"/>
              <a:t>charádž</a:t>
            </a:r>
            <a:endParaRPr lang="cs-CZ" dirty="0" smtClean="0"/>
          </a:p>
          <a:p>
            <a:r>
              <a:rPr lang="cs-CZ" dirty="0" smtClean="0"/>
              <a:t>Posílení staroorientálních kulturních vlivů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199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639/40 útoky na Egypt a Malou Asii</a:t>
            </a:r>
          </a:p>
          <a:p>
            <a:r>
              <a:rPr lang="cs-CZ" dirty="0" smtClean="0"/>
              <a:t>Byzanc platí tribut</a:t>
            </a:r>
          </a:p>
          <a:p>
            <a:r>
              <a:rPr lang="cs-CZ" dirty="0" smtClean="0"/>
              <a:t>Koncem 40. let opěrné body ve východním Středomoří</a:t>
            </a:r>
          </a:p>
          <a:p>
            <a:r>
              <a:rPr lang="cs-CZ" dirty="0" smtClean="0"/>
              <a:t>653 emír </a:t>
            </a:r>
            <a:r>
              <a:rPr lang="cs-CZ" dirty="0" err="1" smtClean="0"/>
              <a:t>Mu‘ávija</a:t>
            </a:r>
            <a:r>
              <a:rPr lang="cs-CZ" dirty="0" smtClean="0"/>
              <a:t> útočí na Konstantinopol</a:t>
            </a:r>
          </a:p>
          <a:p>
            <a:r>
              <a:rPr lang="cs-CZ" dirty="0" smtClean="0"/>
              <a:t>Základna loďstva na Rhodu (rhodský kolos)</a:t>
            </a:r>
          </a:p>
          <a:p>
            <a:r>
              <a:rPr lang="cs-CZ" dirty="0" smtClean="0"/>
              <a:t>Spojení syrské a egyptské flotily</a:t>
            </a:r>
          </a:p>
          <a:p>
            <a:r>
              <a:rPr lang="cs-CZ" dirty="0" smtClean="0"/>
              <a:t>Byzanc zachraňují spory po smrti </a:t>
            </a:r>
            <a:r>
              <a:rPr lang="cs-CZ" dirty="0" err="1" smtClean="0"/>
              <a:t>Uthmána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420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652 začínají útoky do západního Středomoří (Sicílie)</a:t>
            </a:r>
          </a:p>
          <a:p>
            <a:r>
              <a:rPr lang="cs-CZ" dirty="0" smtClean="0"/>
              <a:t>Redakce Koránu</a:t>
            </a:r>
          </a:p>
          <a:p>
            <a:r>
              <a:rPr lang="cs-CZ" dirty="0" err="1" smtClean="0"/>
              <a:t>Uthmán</a:t>
            </a:r>
            <a:r>
              <a:rPr lang="cs-CZ" dirty="0" smtClean="0"/>
              <a:t> zavražděn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049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r. 656</a:t>
            </a:r>
          </a:p>
          <a:p>
            <a:r>
              <a:rPr lang="cs-CZ" dirty="0" smtClean="0"/>
              <a:t>Hl. m. </a:t>
            </a:r>
            <a:r>
              <a:rPr lang="cs-CZ" dirty="0" err="1" smtClean="0"/>
              <a:t>Kúfa</a:t>
            </a:r>
            <a:endParaRPr lang="cs-CZ" dirty="0" smtClean="0"/>
          </a:p>
          <a:p>
            <a:r>
              <a:rPr lang="cs-CZ" dirty="0" smtClean="0"/>
              <a:t>Problém potrestání </a:t>
            </a:r>
            <a:r>
              <a:rPr lang="cs-CZ" dirty="0" err="1" smtClean="0"/>
              <a:t>Uthmánových</a:t>
            </a:r>
            <a:r>
              <a:rPr lang="cs-CZ" dirty="0" smtClean="0"/>
              <a:t> vrahů</a:t>
            </a:r>
          </a:p>
          <a:p>
            <a:r>
              <a:rPr lang="cs-CZ" dirty="0" smtClean="0"/>
              <a:t>Boj mezi stranou Alího a </a:t>
            </a:r>
            <a:r>
              <a:rPr lang="cs-CZ" dirty="0" err="1" smtClean="0"/>
              <a:t>Umajjovci</a:t>
            </a:r>
            <a:endParaRPr lang="cs-CZ" dirty="0" smtClean="0"/>
          </a:p>
          <a:p>
            <a:r>
              <a:rPr lang="cs-CZ" dirty="0" smtClean="0"/>
              <a:t>Počátky rozdělení na šíity a sunnity</a:t>
            </a:r>
          </a:p>
          <a:p>
            <a:r>
              <a:rPr lang="cs-CZ" dirty="0" smtClean="0"/>
              <a:t>Šíité – vládnout má imám z Prorokova rodu</a:t>
            </a:r>
          </a:p>
          <a:p>
            <a:r>
              <a:rPr lang="cs-CZ" dirty="0" smtClean="0"/>
              <a:t>Sunnité: Vládcem může být každý </a:t>
            </a:r>
            <a:r>
              <a:rPr lang="cs-CZ" smtClean="0"/>
              <a:t>pravověrný muslim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984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 Mekce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Útěk do Etiopie. </a:t>
            </a:r>
            <a:r>
              <a:rPr lang="cs-CZ" dirty="0" err="1" smtClean="0"/>
              <a:t>Negus</a:t>
            </a:r>
            <a:r>
              <a:rPr lang="cs-CZ" dirty="0" smtClean="0"/>
              <a:t>.</a:t>
            </a:r>
          </a:p>
          <a:p>
            <a:r>
              <a:rPr lang="cs-CZ" dirty="0" smtClean="0"/>
              <a:t>Oáza </a:t>
            </a:r>
            <a:r>
              <a:rPr lang="cs-CZ" dirty="0" err="1" smtClean="0"/>
              <a:t>Tá‘if</a:t>
            </a:r>
            <a:r>
              <a:rPr lang="cs-CZ" dirty="0" smtClean="0"/>
              <a:t> – nezískal podporu </a:t>
            </a:r>
            <a:r>
              <a:rPr lang="cs-CZ" dirty="0" err="1" smtClean="0"/>
              <a:t>Zuhrovců</a:t>
            </a:r>
            <a:endParaRPr lang="cs-CZ" dirty="0" smtClean="0"/>
          </a:p>
          <a:p>
            <a:r>
              <a:rPr lang="cs-CZ" dirty="0" smtClean="0"/>
              <a:t>R. 622 povolán Muhammad do </a:t>
            </a:r>
            <a:r>
              <a:rPr lang="cs-CZ" dirty="0" err="1" smtClean="0"/>
              <a:t>Jathríbu</a:t>
            </a:r>
            <a:r>
              <a:rPr lang="cs-CZ" dirty="0" smtClean="0"/>
              <a:t>, aby smířil rozvaděné kmeny</a:t>
            </a:r>
          </a:p>
          <a:p>
            <a:r>
              <a:rPr lang="cs-CZ" dirty="0" smtClean="0"/>
              <a:t>hidžra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98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Muhádžirové</a:t>
            </a:r>
            <a:endParaRPr lang="cs-CZ" dirty="0" smtClean="0"/>
          </a:p>
          <a:p>
            <a:r>
              <a:rPr lang="cs-CZ" dirty="0" err="1" smtClean="0"/>
              <a:t>Ansárové</a:t>
            </a:r>
            <a:endParaRPr lang="cs-CZ" dirty="0" smtClean="0"/>
          </a:p>
          <a:p>
            <a:r>
              <a:rPr lang="cs-CZ" dirty="0" smtClean="0"/>
              <a:t>Charakteristika </a:t>
            </a:r>
            <a:r>
              <a:rPr lang="cs-CZ" dirty="0" err="1" smtClean="0"/>
              <a:t>ummy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88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Nepřátelství s Mekkou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Přepadávání karavan</a:t>
            </a:r>
          </a:p>
          <a:p>
            <a:r>
              <a:rPr lang="cs-CZ" dirty="0" smtClean="0"/>
              <a:t>624 bitva u </a:t>
            </a:r>
            <a:r>
              <a:rPr lang="cs-CZ" dirty="0" err="1" smtClean="0"/>
              <a:t>Badru</a:t>
            </a:r>
            <a:endParaRPr lang="cs-CZ" dirty="0" smtClean="0"/>
          </a:p>
          <a:p>
            <a:r>
              <a:rPr lang="cs-CZ" dirty="0" smtClean="0"/>
              <a:t>Vyhnání dvou židovských rodů z Medíny</a:t>
            </a:r>
          </a:p>
          <a:p>
            <a:r>
              <a:rPr lang="cs-CZ" dirty="0" smtClean="0"/>
              <a:t>627 útok Abú </a:t>
            </a:r>
            <a:r>
              <a:rPr lang="cs-CZ" dirty="0" err="1" smtClean="0"/>
              <a:t>Sufjána</a:t>
            </a:r>
            <a:endParaRPr lang="cs-CZ" dirty="0" smtClean="0"/>
          </a:p>
          <a:p>
            <a:r>
              <a:rPr lang="cs-CZ" dirty="0" smtClean="0"/>
              <a:t>628 získání oáz </a:t>
            </a:r>
            <a:r>
              <a:rPr lang="cs-CZ" dirty="0" err="1" smtClean="0"/>
              <a:t>Chajbar</a:t>
            </a:r>
            <a:r>
              <a:rPr lang="cs-CZ" dirty="0" smtClean="0"/>
              <a:t> – obyvatelé obdělávají půdu za dávky</a:t>
            </a:r>
          </a:p>
          <a:p>
            <a:r>
              <a:rPr lang="cs-CZ" dirty="0" smtClean="0"/>
              <a:t>629 – pouť, získání nových stoupenců</a:t>
            </a:r>
          </a:p>
          <a:p>
            <a:r>
              <a:rPr lang="cs-CZ" dirty="0" smtClean="0"/>
              <a:t>630 – Mekka získána bez boje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78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Osudy svatyně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Odstranění model</a:t>
            </a:r>
          </a:p>
          <a:p>
            <a:r>
              <a:rPr lang="cs-CZ" dirty="0" smtClean="0"/>
              <a:t>Zůstává poutním místem (</a:t>
            </a:r>
            <a:r>
              <a:rPr lang="cs-CZ" dirty="0" err="1" smtClean="0"/>
              <a:t>hadždž</a:t>
            </a:r>
            <a:r>
              <a:rPr lang="cs-CZ" dirty="0" smtClean="0"/>
              <a:t>, </a:t>
            </a:r>
            <a:r>
              <a:rPr lang="cs-CZ" dirty="0" err="1" smtClean="0"/>
              <a:t>umra</a:t>
            </a:r>
            <a:r>
              <a:rPr lang="cs-CZ" dirty="0" smtClean="0"/>
              <a:t>)</a:t>
            </a:r>
          </a:p>
          <a:p>
            <a:r>
              <a:rPr lang="cs-CZ" dirty="0" smtClean="0"/>
              <a:t>Směr modlitby k Jeruzalému, později k </a:t>
            </a:r>
            <a:r>
              <a:rPr lang="cs-CZ" dirty="0" err="1" smtClean="0"/>
              <a:t>Mekkce</a:t>
            </a:r>
            <a:endParaRPr lang="cs-CZ" dirty="0" smtClean="0"/>
          </a:p>
          <a:p>
            <a:r>
              <a:rPr lang="cs-CZ" dirty="0" smtClean="0"/>
              <a:t>Nedaleko Mekky vyvrácen chrám bohyně al-</a:t>
            </a:r>
            <a:r>
              <a:rPr lang="cs-CZ" dirty="0" err="1" smtClean="0"/>
              <a:t>Uzzá</a:t>
            </a:r>
            <a:endParaRPr lang="cs-CZ" dirty="0" smtClean="0"/>
          </a:p>
          <a:p>
            <a:r>
              <a:rPr lang="cs-CZ" dirty="0" smtClean="0"/>
              <a:t>Bitva u </a:t>
            </a:r>
            <a:r>
              <a:rPr lang="cs-CZ" dirty="0" err="1" smtClean="0"/>
              <a:t>Hunajnu</a:t>
            </a:r>
            <a:r>
              <a:rPr lang="cs-CZ" dirty="0" smtClean="0"/>
              <a:t> s kmenem </a:t>
            </a:r>
            <a:r>
              <a:rPr lang="cs-CZ" dirty="0" err="1" smtClean="0"/>
              <a:t>Thakíf</a:t>
            </a:r>
            <a:r>
              <a:rPr lang="cs-CZ" dirty="0" smtClean="0"/>
              <a:t> a </a:t>
            </a:r>
            <a:r>
              <a:rPr lang="cs-CZ" dirty="0" err="1" smtClean="0"/>
              <a:t>Hawázimovci</a:t>
            </a:r>
            <a:r>
              <a:rPr lang="cs-CZ" dirty="0" smtClean="0"/>
              <a:t> – zničení svatyně al-Lát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4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Poloostrov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rukou muslimů r. 632</a:t>
            </a:r>
          </a:p>
          <a:p>
            <a:r>
              <a:rPr lang="cs-CZ" dirty="0" smtClean="0"/>
              <a:t>Měl být ryze muslimský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84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Muhammad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Jeho životopis sepsal Ibn </a:t>
            </a:r>
            <a:r>
              <a:rPr lang="cs-CZ" dirty="0" err="1" smtClean="0"/>
              <a:t>Ishák</a:t>
            </a:r>
            <a:r>
              <a:rPr lang="cs-CZ" dirty="0" smtClean="0"/>
              <a:t>: Muhammad, život Alláhova proroka</a:t>
            </a:r>
          </a:p>
          <a:p>
            <a:r>
              <a:rPr lang="cs-CZ" dirty="0" smtClean="0"/>
              <a:t>Kromě historických faktů i legendy (</a:t>
            </a:r>
            <a:r>
              <a:rPr lang="cs-CZ" dirty="0" err="1" smtClean="0"/>
              <a:t>Muhammadova</a:t>
            </a:r>
            <a:r>
              <a:rPr lang="cs-CZ" dirty="0" smtClean="0"/>
              <a:t> cesta do nebe)</a:t>
            </a:r>
          </a:p>
          <a:p>
            <a:r>
              <a:rPr lang="cs-CZ" dirty="0" smtClean="0"/>
              <a:t>Otázka hadíthů</a:t>
            </a:r>
          </a:p>
          <a:p>
            <a:r>
              <a:rPr lang="cs-CZ" dirty="0" smtClean="0"/>
              <a:t>Zemřel 632. V posledním kázání zdůrazněn í rovnosti všech lidí.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388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Éra volených chalífů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významy pojmu chalífa</a:t>
            </a:r>
          </a:p>
          <a:p>
            <a:r>
              <a:rPr lang="cs-CZ" dirty="0" smtClean="0"/>
              <a:t>Abú-</a:t>
            </a:r>
            <a:r>
              <a:rPr lang="cs-CZ" dirty="0" err="1" smtClean="0"/>
              <a:t>Bakr</a:t>
            </a:r>
            <a:r>
              <a:rPr lang="cs-CZ" dirty="0" smtClean="0"/>
              <a:t> (632-634)</a:t>
            </a:r>
          </a:p>
          <a:p>
            <a:r>
              <a:rPr lang="cs-CZ" dirty="0" err="1" smtClean="0"/>
              <a:t>Ridda</a:t>
            </a:r>
            <a:endParaRPr lang="cs-CZ" dirty="0" smtClean="0"/>
          </a:p>
          <a:p>
            <a:r>
              <a:rPr lang="cs-CZ" dirty="0" smtClean="0"/>
              <a:t>Začaly nájezdy na byzantské území a na perské hranice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09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Umar</a:t>
            </a:r>
            <a:r>
              <a:rPr lang="cs-CZ" dirty="0" smtClean="0"/>
              <a:t> (634-644)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Vypovězení židů a křesťanů z poloostrova</a:t>
            </a:r>
          </a:p>
          <a:p>
            <a:r>
              <a:rPr lang="cs-CZ" dirty="0" smtClean="0"/>
              <a:t>634 bitva na řece </a:t>
            </a:r>
            <a:r>
              <a:rPr lang="cs-CZ" dirty="0" err="1" smtClean="0"/>
              <a:t>Jarmúku</a:t>
            </a:r>
            <a:endParaRPr lang="cs-CZ" dirty="0" smtClean="0"/>
          </a:p>
          <a:p>
            <a:r>
              <a:rPr lang="cs-CZ" dirty="0" smtClean="0"/>
              <a:t>Byzanc ztrácí Sýrii a Palestinu</a:t>
            </a:r>
          </a:p>
          <a:p>
            <a:r>
              <a:rPr lang="cs-CZ" dirty="0" smtClean="0"/>
              <a:t>Císař </a:t>
            </a:r>
            <a:r>
              <a:rPr lang="cs-CZ" dirty="0" err="1" smtClean="0"/>
              <a:t>Hérakléios</a:t>
            </a:r>
            <a:r>
              <a:rPr lang="cs-CZ" dirty="0" smtClean="0"/>
              <a:t> zachraňuje Kristův </a:t>
            </a:r>
            <a:r>
              <a:rPr lang="cs-CZ" dirty="0" err="1" smtClean="0"/>
              <a:t>křříž</a:t>
            </a:r>
            <a:endParaRPr lang="cs-CZ" dirty="0" smtClean="0"/>
          </a:p>
          <a:p>
            <a:r>
              <a:rPr lang="cs-CZ" dirty="0" smtClean="0"/>
              <a:t>Dobytí Damašku</a:t>
            </a:r>
          </a:p>
          <a:p>
            <a:r>
              <a:rPr lang="cs-CZ" dirty="0" smtClean="0"/>
              <a:t>638 </a:t>
            </a:r>
            <a:r>
              <a:rPr lang="cs-CZ" dirty="0" err="1" smtClean="0"/>
              <a:t>Umar</a:t>
            </a:r>
            <a:r>
              <a:rPr lang="cs-CZ" dirty="0" smtClean="0"/>
              <a:t> pokleká ve chrámu Vzkříšení v Jeruzalémě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430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361</Words>
  <Application>Microsoft Office PowerPoint</Application>
  <PresentationFormat>Předvádění na obrazovce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Muslimská obec</vt:lpstr>
      <vt:lpstr>Problémy v Mekce</vt:lpstr>
      <vt:lpstr>Prezentace aplikace PowerPoint</vt:lpstr>
      <vt:lpstr>Nepřátelství s Mekkou</vt:lpstr>
      <vt:lpstr>Osudy svatyně</vt:lpstr>
      <vt:lpstr>Poloostrov</vt:lpstr>
      <vt:lpstr>Muhammad</vt:lpstr>
      <vt:lpstr>Éra volených chalífů</vt:lpstr>
      <vt:lpstr>Umar (634-644)</vt:lpstr>
      <vt:lpstr>Prezentace aplikace PowerPoint</vt:lpstr>
      <vt:lpstr>Uthmán (644-656)</vt:lpstr>
      <vt:lpstr>Prezentace aplikace PowerPoint</vt:lpstr>
      <vt:lpstr>Prezentace aplikace PowerPoint</vt:lpstr>
      <vt:lpstr>Alí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Muslimská obec</dc:title>
  <dc:creator>bednarikova</dc:creator>
  <cp:lastModifiedBy>bednarikova</cp:lastModifiedBy>
  <cp:revision>3</cp:revision>
  <dcterms:created xsi:type="dcterms:W3CDTF">2014-12-03T19:13:38Z</dcterms:created>
  <dcterms:modified xsi:type="dcterms:W3CDTF">2014-12-03T19:43:41Z</dcterms:modified>
</cp:coreProperties>
</file>