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3" r:id="rId8"/>
    <p:sldId id="264" r:id="rId9"/>
    <p:sldId id="285" r:id="rId10"/>
    <p:sldId id="279" r:id="rId11"/>
    <p:sldId id="280" r:id="rId12"/>
    <p:sldId id="281" r:id="rId13"/>
    <p:sldId id="273" r:id="rId14"/>
    <p:sldId id="275" r:id="rId15"/>
    <p:sldId id="276" r:id="rId16"/>
    <p:sldId id="277" r:id="rId17"/>
    <p:sldId id="278" r:id="rId18"/>
    <p:sldId id="284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40AE-EB1A-44FE-811F-5EAF0C5FE02C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3CCB-D958-4EA3-A6C1-DB4FB3578D4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Sinterklaas</a:t>
            </a:r>
            <a:endParaRPr lang="cs-CZ" sz="9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4021038" cy="40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rimawebshop.nl/medias/sys_master/8805597446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31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Populariteit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www.kids-tube.nl/wp-content/uploads/2012/11/sinterklaasjournaal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2556"/>
            <a:ext cx="3528392" cy="21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ne.youropi.com/intocht-sinterklaas-haarlem-haarlem-evenem(w:400)(h:300)(p:event,9565)(s:0)(c:0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55" y="3212976"/>
            <a:ext cx="4307469" cy="32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60675"/>
            <a:ext cx="4248472" cy="566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2078308" y="1196752"/>
            <a:ext cx="142686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319395" y="2708920"/>
            <a:ext cx="1964573" cy="323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6084168" y="450912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60675"/>
            <a:ext cx="4248472" cy="566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23528" y="404664"/>
            <a:ext cx="1995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Sinterklaas</a:t>
            </a:r>
            <a:endParaRPr lang="cs-CZ" sz="3200" dirty="0" smtClean="0"/>
          </a:p>
          <a:p>
            <a:r>
              <a:rPr lang="cs-CZ" sz="3200" dirty="0" smtClean="0"/>
              <a:t>(de) </a:t>
            </a:r>
            <a:r>
              <a:rPr lang="cs-CZ" sz="3200" dirty="0" err="1" smtClean="0"/>
              <a:t>Sint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64288" y="5373216"/>
            <a:ext cx="1797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h</a:t>
            </a:r>
            <a:r>
              <a:rPr lang="cs-CZ" sz="3200" dirty="0" err="1" smtClean="0"/>
              <a:t>et</a:t>
            </a:r>
            <a:r>
              <a:rPr lang="cs-CZ" sz="3200" dirty="0" smtClean="0"/>
              <a:t> </a:t>
            </a:r>
            <a:r>
              <a:rPr lang="cs-CZ" sz="3200" dirty="0" err="1" smtClean="0"/>
              <a:t>paard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0725" y="2663789"/>
            <a:ext cx="169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de </a:t>
            </a:r>
            <a:r>
              <a:rPr lang="cs-CZ" sz="3200" dirty="0" err="1" smtClean="0"/>
              <a:t>baard</a:t>
            </a:r>
            <a:endParaRPr lang="cs-CZ" sz="32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078308" y="1196752"/>
            <a:ext cx="142686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319395" y="2708920"/>
            <a:ext cx="1964573" cy="323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6084168" y="450912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63" y="836712"/>
            <a:ext cx="4617916" cy="38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3505174" y="1052736"/>
            <a:ext cx="142686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505174" y="3356992"/>
            <a:ext cx="1472968" cy="580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884664" y="4437112"/>
            <a:ext cx="1047376" cy="868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6732240" y="3861049"/>
            <a:ext cx="1168469" cy="1512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63" y="836712"/>
            <a:ext cx="4617916" cy="38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236296" y="5373216"/>
            <a:ext cx="132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</a:t>
            </a:r>
            <a:r>
              <a:rPr lang="cs-CZ" sz="3200" dirty="0" smtClean="0"/>
              <a:t>e </a:t>
            </a:r>
            <a:r>
              <a:rPr lang="cs-CZ" sz="3200" dirty="0" err="1" smtClean="0"/>
              <a:t>zak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1760" y="4936811"/>
            <a:ext cx="1472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het</a:t>
            </a:r>
            <a:r>
              <a:rPr lang="cs-CZ" sz="3200" dirty="0" smtClean="0"/>
              <a:t> </a:t>
            </a:r>
            <a:r>
              <a:rPr lang="cs-CZ" sz="3200" dirty="0" err="1" smtClean="0"/>
              <a:t>dak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3645024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</a:t>
            </a:r>
            <a:r>
              <a:rPr lang="cs-CZ" sz="3200" dirty="0" smtClean="0"/>
              <a:t>e </a:t>
            </a:r>
            <a:r>
              <a:rPr lang="cs-CZ" sz="3200" dirty="0" err="1" smtClean="0"/>
              <a:t>schoorsteen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5591" y="544324"/>
            <a:ext cx="207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Zwarte</a:t>
            </a:r>
            <a:r>
              <a:rPr lang="cs-CZ" sz="3200" dirty="0" smtClean="0"/>
              <a:t> Piet</a:t>
            </a:r>
            <a:endParaRPr lang="cs-CZ" sz="3200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505174" y="1052736"/>
            <a:ext cx="142686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3"/>
          </p:cNvCxnSpPr>
          <p:nvPr/>
        </p:nvCxnSpPr>
        <p:spPr>
          <a:xfrm flipV="1">
            <a:off x="3505174" y="3356992"/>
            <a:ext cx="1472968" cy="580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884664" y="4437112"/>
            <a:ext cx="1047376" cy="868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3" idx="0"/>
          </p:cNvCxnSpPr>
          <p:nvPr/>
        </p:nvCxnSpPr>
        <p:spPr>
          <a:xfrm flipH="1" flipV="1">
            <a:off x="6732240" y="3861049"/>
            <a:ext cx="1168469" cy="1512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tieplaatjes.nl/sinterklaas/zwarte-piet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8" y="1091863"/>
            <a:ext cx="46217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2182450" y="2996952"/>
            <a:ext cx="1597462" cy="183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059832" y="908720"/>
            <a:ext cx="172819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732240" y="1091863"/>
            <a:ext cx="830314" cy="1113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6431" y="3429000"/>
            <a:ext cx="1780966" cy="8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tieplaatjes.nl/sinterklaas/zwarte-piet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8" y="1091863"/>
            <a:ext cx="46217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21785" y="4319950"/>
            <a:ext cx="1824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gouden</a:t>
            </a:r>
            <a:r>
              <a:rPr lang="cs-CZ" sz="3200" dirty="0" smtClean="0"/>
              <a:t> </a:t>
            </a:r>
          </a:p>
          <a:p>
            <a:r>
              <a:rPr lang="cs-CZ" sz="3200" dirty="0" err="1" smtClean="0"/>
              <a:t>oorringen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88224" y="472316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de </a:t>
            </a:r>
            <a:r>
              <a:rPr lang="cs-CZ" sz="3200" dirty="0" err="1" smtClean="0"/>
              <a:t>pluim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210745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de </a:t>
            </a:r>
            <a:r>
              <a:rPr lang="cs-CZ" sz="3200" dirty="0" err="1" smtClean="0"/>
              <a:t>hoed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2867452"/>
            <a:ext cx="1648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z</a:t>
            </a:r>
            <a:r>
              <a:rPr lang="cs-CZ" sz="3200" dirty="0" err="1" smtClean="0"/>
              <a:t>wart</a:t>
            </a:r>
            <a:r>
              <a:rPr lang="cs-CZ" sz="3200" dirty="0" smtClean="0"/>
              <a:t> </a:t>
            </a:r>
          </a:p>
          <a:p>
            <a:r>
              <a:rPr lang="cs-CZ" sz="3200" dirty="0" err="1" smtClean="0"/>
              <a:t>krullend</a:t>
            </a:r>
            <a:r>
              <a:rPr lang="cs-CZ" sz="3200" dirty="0" smtClean="0"/>
              <a:t> </a:t>
            </a:r>
          </a:p>
          <a:p>
            <a:r>
              <a:rPr lang="cs-CZ" sz="3200" dirty="0" err="1" smtClean="0"/>
              <a:t>haar</a:t>
            </a:r>
            <a:endParaRPr lang="cs-CZ" sz="3200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82450" y="2996952"/>
            <a:ext cx="1597462" cy="183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059832" y="908720"/>
            <a:ext cx="172819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732240" y="1091863"/>
            <a:ext cx="830314" cy="1113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6431" y="3429000"/>
            <a:ext cx="1780966" cy="8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Discussie</a:t>
            </a:r>
            <a:r>
              <a:rPr lang="cs-CZ" b="1" dirty="0" smtClean="0">
                <a:solidFill>
                  <a:srgbClr val="FF0000"/>
                </a:solidFill>
              </a:rPr>
              <a:t> in </a:t>
            </a:r>
            <a:r>
              <a:rPr lang="cs-CZ" b="1" dirty="0" err="1" smtClean="0">
                <a:solidFill>
                  <a:srgbClr val="FF0000"/>
                </a:solidFill>
              </a:rPr>
              <a:t>Nederland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4" name="Picture 2" descr="https://www.nieuws.nl/media/m2yotemqiu3a4b4bl4zlv4z6k-w620-h352-q90-f-bececed/Zwarte-kunstenaar-wil-racistische-intocht-Sinterklaas-tegenhou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2553"/>
            <a:ext cx="760993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envandaag.nl/uploads/item/zwartepietonderzo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4320480" cy="24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forumimages.seniorennet.be/ED./78-20131004-498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7771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nrc.nl/wp-content/uploads/2013/10/zwarte-p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8" y="1141765"/>
            <a:ext cx="7324719" cy="46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Sinterklaas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Sint Nicolaas: naamdag op 6 december</a:t>
            </a:r>
          </a:p>
          <a:p>
            <a:r>
              <a:rPr lang="cs-CZ" dirty="0" smtClean="0"/>
              <a:t>een feest voor kinderen</a:t>
            </a:r>
          </a:p>
          <a:p>
            <a:r>
              <a:rPr lang="cs-CZ" dirty="0" smtClean="0"/>
              <a:t>snoep en cadeautjes</a:t>
            </a:r>
          </a:p>
          <a:p>
            <a:r>
              <a:rPr lang="cs-CZ" dirty="0" smtClean="0"/>
              <a:t>Nederland: 5 </a:t>
            </a:r>
            <a:r>
              <a:rPr lang="cs-CZ" dirty="0" err="1" smtClean="0"/>
              <a:t>december</a:t>
            </a:r>
            <a:r>
              <a:rPr lang="cs-CZ" dirty="0" smtClean="0"/>
              <a:t> („</a:t>
            </a:r>
            <a:r>
              <a:rPr lang="cs-CZ" dirty="0" err="1" smtClean="0"/>
              <a:t>pakjesavond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België: 6 december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Spanje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Sinterklaas komt uit Spanje.</a:t>
            </a:r>
          </a:p>
          <a:p>
            <a:r>
              <a:rPr lang="cs-CZ" dirty="0" smtClean="0"/>
              <a:t>Hij komt met de stoomboot.  </a:t>
            </a:r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497884" cy="288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9" y="1844824"/>
            <a:ext cx="18621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564904"/>
            <a:ext cx="1683375" cy="13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1763688" cy="14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48064" cy="686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Het paard van Sinterklaas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Sinterklaas heeft een wit paard.</a:t>
            </a:r>
          </a:p>
          <a:p>
            <a:r>
              <a:rPr lang="cs-CZ" dirty="0" smtClean="0"/>
              <a:t>In Nederland heet het paard van Sinterklaas Amerigo.</a:t>
            </a:r>
          </a:p>
          <a:p>
            <a:r>
              <a:rPr lang="cs-CZ" dirty="0" smtClean="0"/>
              <a:t>In België heet het paard van Sinterklaas Slecht Weer Vandaag.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Zwarte Piet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Sinterklaas heeft een knecht.</a:t>
            </a:r>
          </a:p>
          <a:p>
            <a:r>
              <a:rPr lang="cs-CZ" dirty="0" smtClean="0"/>
              <a:t>Zijn knecht heet Zwarte Piet.</a:t>
            </a:r>
          </a:p>
          <a:p>
            <a:r>
              <a:rPr lang="cs-CZ" dirty="0" smtClean="0"/>
              <a:t>Hij helpt Sinterklaas.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04308"/>
            <a:ext cx="3491880" cy="52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Tradities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schoen zetten</a:t>
            </a:r>
          </a:p>
          <a:p>
            <a:r>
              <a:rPr lang="cs-CZ" dirty="0" smtClean="0"/>
              <a:t>Sinterklaasliedjes</a:t>
            </a:r>
          </a:p>
          <a:p>
            <a:r>
              <a:rPr lang="cs-CZ" dirty="0" smtClean="0"/>
              <a:t>Sinterklaasgedichten</a:t>
            </a:r>
          </a:p>
          <a:p>
            <a:endParaRPr lang="cs-CZ" dirty="0"/>
          </a:p>
          <a:p>
            <a:r>
              <a:rPr lang="cs-CZ" dirty="0" smtClean="0"/>
              <a:t>Cadeautjes en </a:t>
            </a:r>
            <a:r>
              <a:rPr lang="cs-CZ" dirty="0" err="1" smtClean="0"/>
              <a:t>snoep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zoet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krijgt</a:t>
            </a:r>
            <a:r>
              <a:rPr lang="cs-CZ" dirty="0" smtClean="0"/>
              <a:t> </a:t>
            </a:r>
            <a:r>
              <a:rPr lang="cs-CZ" dirty="0" err="1" smtClean="0"/>
              <a:t>lekkers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stout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de </a:t>
            </a:r>
            <a:r>
              <a:rPr lang="cs-CZ" dirty="0" err="1" smtClean="0"/>
              <a:t>roe</a:t>
            </a:r>
            <a:r>
              <a:rPr lang="cs-CZ" dirty="0" smtClean="0"/>
              <a:t>“</a:t>
            </a:r>
          </a:p>
          <a:p>
            <a:pPr>
              <a:buNone/>
            </a:pPr>
            <a:r>
              <a:rPr lang="cs-CZ" dirty="0" smtClean="0"/>
              <a:t>  </a:t>
            </a:r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1656184" cy="24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interklaas.animaatjes.nl/plaatjes/r/roe/ro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31" y="4293096"/>
            <a:ext cx="2060105" cy="20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Snoep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Speculaas</a:t>
            </a:r>
          </a:p>
          <a:p>
            <a:r>
              <a:rPr lang="cs-CZ" dirty="0" smtClean="0"/>
              <a:t>Kruidnoten</a:t>
            </a:r>
          </a:p>
          <a:p>
            <a:r>
              <a:rPr lang="cs-CZ" dirty="0" smtClean="0"/>
              <a:t>Chocoladeletters</a:t>
            </a:r>
          </a:p>
          <a:p>
            <a:r>
              <a:rPr lang="cs-CZ" dirty="0" smtClean="0"/>
              <a:t>...  </a:t>
            </a:r>
          </a:p>
          <a:p>
            <a:pPr>
              <a:buNone/>
            </a:pPr>
            <a:r>
              <a:rPr lang="cs-CZ" dirty="0" smtClean="0"/>
              <a:t>  </a:t>
            </a:r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2857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119" y="1323255"/>
            <a:ext cx="4717761" cy="49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>
                <a:solidFill>
                  <a:srgbClr val="FF0000"/>
                </a:solidFill>
              </a:rPr>
              <a:t>Een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lange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traditie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141</Words>
  <Application>Microsoft Office PowerPoint</Application>
  <PresentationFormat>Předvádění na obrazovce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Sinterklaas</vt:lpstr>
      <vt:lpstr>Sinterklaas</vt:lpstr>
      <vt:lpstr>Spanje</vt:lpstr>
      <vt:lpstr>Prezentace aplikace PowerPoint</vt:lpstr>
      <vt:lpstr>Het paard van Sinterklaas</vt:lpstr>
      <vt:lpstr>Zwarte Piet</vt:lpstr>
      <vt:lpstr>Tradities</vt:lpstr>
      <vt:lpstr>Snoep</vt:lpstr>
      <vt:lpstr>Prezentace aplikace PowerPoint</vt:lpstr>
      <vt:lpstr>Populariteit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Discussie in Nederland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Sinterklaas</dc:title>
  <dc:creator>Sofie</dc:creator>
  <cp:lastModifiedBy>Adéla Elbel</cp:lastModifiedBy>
  <cp:revision>48</cp:revision>
  <dcterms:created xsi:type="dcterms:W3CDTF">2011-11-30T15:04:52Z</dcterms:created>
  <dcterms:modified xsi:type="dcterms:W3CDTF">2014-12-03T12:54:29Z</dcterms:modified>
</cp:coreProperties>
</file>