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15.9.2014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28728" y="21429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Kaufvertrag_Einführungsübung</a:t>
            </a:r>
            <a:r>
              <a:rPr lang="de-DE" dirty="0" smtClean="0"/>
              <a:t> I. 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Gesetz</a:t>
            </a:r>
          </a:p>
          <a:p>
            <a:r>
              <a:rPr lang="de-DE" dirty="0" smtClean="0"/>
              <a:t>Paragraf</a:t>
            </a:r>
          </a:p>
          <a:p>
            <a:r>
              <a:rPr lang="de-DE" dirty="0" smtClean="0"/>
              <a:t>Anordnung</a:t>
            </a:r>
          </a:p>
          <a:p>
            <a:r>
              <a:rPr lang="de-DE" dirty="0" smtClean="0"/>
              <a:t>Vertrag</a:t>
            </a:r>
          </a:p>
          <a:p>
            <a:r>
              <a:rPr lang="de-DE" dirty="0" smtClean="0"/>
              <a:t>Schuld</a:t>
            </a:r>
          </a:p>
          <a:p>
            <a:r>
              <a:rPr lang="de-DE" dirty="0" smtClean="0"/>
              <a:t>Verzug</a:t>
            </a:r>
          </a:p>
          <a:p>
            <a:r>
              <a:rPr lang="de-DE" dirty="0" smtClean="0"/>
              <a:t>Erfüllung </a:t>
            </a:r>
          </a:p>
          <a:p>
            <a:r>
              <a:rPr lang="de-DE" dirty="0" smtClean="0"/>
              <a:t>Berechtigung</a:t>
            </a:r>
          </a:p>
          <a:p>
            <a:r>
              <a:rPr lang="de-DE" dirty="0" smtClean="0"/>
              <a:t>Verbindlichkeit</a:t>
            </a:r>
          </a:p>
          <a:p>
            <a:pPr>
              <a:buNone/>
            </a:pPr>
            <a:endParaRPr lang="de-DE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err="1" smtClean="0"/>
              <a:t>Kaufvertrag_Einführungsübung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Vertragsstrafe</a:t>
            </a:r>
          </a:p>
          <a:p>
            <a:r>
              <a:rPr lang="de-DE" dirty="0" smtClean="0"/>
              <a:t>Kaufpreis</a:t>
            </a:r>
          </a:p>
          <a:p>
            <a:r>
              <a:rPr lang="de-DE" dirty="0" smtClean="0"/>
              <a:t>Frist</a:t>
            </a:r>
          </a:p>
          <a:p>
            <a:r>
              <a:rPr lang="de-DE" dirty="0" smtClean="0"/>
              <a:t>Kauf auf Probe</a:t>
            </a:r>
          </a:p>
          <a:p>
            <a:r>
              <a:rPr lang="de-DE" dirty="0" smtClean="0"/>
              <a:t>Vorkaufsrecht</a:t>
            </a:r>
          </a:p>
          <a:p>
            <a:r>
              <a:rPr lang="de-DE" dirty="0" smtClean="0"/>
              <a:t>Forderung</a:t>
            </a:r>
          </a:p>
          <a:p>
            <a:r>
              <a:rPr lang="de-DE" dirty="0" smtClean="0"/>
              <a:t>Mahnung</a:t>
            </a:r>
          </a:p>
          <a:p>
            <a:r>
              <a:rPr lang="de-DE" dirty="0" smtClean="0"/>
              <a:t>Klage</a:t>
            </a:r>
          </a:p>
          <a:p>
            <a:r>
              <a:rPr lang="de-DE" dirty="0" smtClean="0"/>
              <a:t>Zwangsvollstreckung</a:t>
            </a:r>
          </a:p>
          <a:p>
            <a:r>
              <a:rPr lang="de-DE" dirty="0" smtClean="0"/>
              <a:t>Billigung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Kaufvertrag</a:t>
            </a:r>
            <a:r>
              <a:rPr lang="cs-CZ" sz="3600" dirty="0" smtClean="0"/>
              <a:t>_</a:t>
            </a:r>
            <a:r>
              <a:rPr lang="cs-CZ" sz="3600" dirty="0" err="1" smtClean="0"/>
              <a:t>Einführungsübung</a:t>
            </a:r>
            <a:r>
              <a:rPr lang="cs-CZ" sz="3600" dirty="0" smtClean="0"/>
              <a:t> II. 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de-DE" dirty="0" smtClean="0"/>
              <a:t>eine Leistung fordern</a:t>
            </a:r>
          </a:p>
          <a:p>
            <a:pPr>
              <a:lnSpc>
                <a:spcPct val="120000"/>
              </a:lnSpc>
            </a:pPr>
            <a:r>
              <a:rPr lang="de-DE" dirty="0" smtClean="0"/>
              <a:t>einen Kaufvertrag schließen</a:t>
            </a:r>
          </a:p>
          <a:p>
            <a:pPr>
              <a:lnSpc>
                <a:spcPct val="120000"/>
              </a:lnSpc>
            </a:pPr>
            <a:r>
              <a:rPr lang="de-DE" dirty="0" smtClean="0"/>
              <a:t>eine Sache schulden</a:t>
            </a:r>
          </a:p>
          <a:p>
            <a:pPr>
              <a:lnSpc>
                <a:spcPct val="120000"/>
              </a:lnSpc>
            </a:pPr>
            <a:r>
              <a:rPr lang="de-DE" dirty="0" smtClean="0"/>
              <a:t>den </a:t>
            </a:r>
            <a:r>
              <a:rPr lang="de-DE" dirty="0" err="1" smtClean="0"/>
              <a:t>verei</a:t>
            </a:r>
            <a:r>
              <a:rPr lang="cs-CZ" dirty="0" smtClean="0"/>
              <a:t>n</a:t>
            </a:r>
            <a:r>
              <a:rPr lang="de-DE" dirty="0" err="1" smtClean="0"/>
              <a:t>barten</a:t>
            </a:r>
            <a:r>
              <a:rPr lang="de-DE" dirty="0" smtClean="0"/>
              <a:t> Kaufpreis schulden</a:t>
            </a:r>
          </a:p>
          <a:p>
            <a:pPr>
              <a:lnSpc>
                <a:spcPct val="120000"/>
              </a:lnSpc>
            </a:pPr>
            <a:r>
              <a:rPr lang="de-DE" dirty="0" smtClean="0"/>
              <a:t>die ungerechtfertigte Bereicherung</a:t>
            </a:r>
          </a:p>
          <a:p>
            <a:pPr>
              <a:lnSpc>
                <a:spcPct val="120000"/>
              </a:lnSpc>
            </a:pPr>
            <a:r>
              <a:rPr lang="cs-CZ" dirty="0" err="1" smtClean="0"/>
              <a:t>d</a:t>
            </a:r>
            <a:r>
              <a:rPr lang="cs-CZ" dirty="0" err="1" smtClean="0"/>
              <a:t>ie</a:t>
            </a:r>
            <a:r>
              <a:rPr lang="cs-CZ" dirty="0" smtClean="0"/>
              <a:t> </a:t>
            </a:r>
            <a:r>
              <a:rPr lang="de-DE" dirty="0" smtClean="0"/>
              <a:t>unerlaubte </a:t>
            </a:r>
            <a:r>
              <a:rPr lang="de-DE" dirty="0" smtClean="0"/>
              <a:t>Handlung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</TotalTime>
  <Words>49</Words>
  <PresentationFormat>Předvádění na obrazovce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Slunovrat</vt:lpstr>
      <vt:lpstr>Kaufvertrag_Einführungsübung I. </vt:lpstr>
      <vt:lpstr>Kaufvertrag_Einführungsübung</vt:lpstr>
      <vt:lpstr>Kaufvertrag_Einführungsübung II.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Kaufvertrag_Einführungsübung I. </dc:title>
  <dc:creator>Milada Bobková</dc:creator>
  <cp:lastModifiedBy>Milada Bobková</cp:lastModifiedBy>
  <cp:revision>7</cp:revision>
  <dcterms:created xsi:type="dcterms:W3CDTF">2014-09-02T12:23:06Z</dcterms:created>
  <dcterms:modified xsi:type="dcterms:W3CDTF">2014-09-15T11:06:20Z</dcterms:modified>
</cp:coreProperties>
</file>