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26.10.2014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WIEDERHOLUNG_</a:t>
            </a:r>
            <a:r>
              <a:rPr lang="de-DE" dirty="0" smtClean="0"/>
              <a:t>Vokabeln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Dlužník </a:t>
            </a:r>
          </a:p>
          <a:p>
            <a:r>
              <a:rPr lang="cs-CZ" dirty="0" smtClean="0"/>
              <a:t>Smlouva o výpůjčce</a:t>
            </a:r>
          </a:p>
          <a:p>
            <a:r>
              <a:rPr lang="cs-CZ" dirty="0" smtClean="0"/>
              <a:t>Pohledávka</a:t>
            </a:r>
          </a:p>
          <a:p>
            <a:r>
              <a:rPr lang="cs-CZ" dirty="0" smtClean="0"/>
              <a:t>Započtení pohledávky</a:t>
            </a:r>
          </a:p>
          <a:p>
            <a:r>
              <a:rPr lang="cs-CZ" dirty="0" smtClean="0"/>
              <a:t>Nedoplatek</a:t>
            </a:r>
          </a:p>
          <a:p>
            <a:r>
              <a:rPr lang="cs-CZ" dirty="0" smtClean="0"/>
              <a:t>Zrušení manželství</a:t>
            </a:r>
          </a:p>
          <a:p>
            <a:r>
              <a:rPr lang="cs-CZ" dirty="0" smtClean="0"/>
              <a:t>Zamítnout žalobu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 na rozvod manželství</a:t>
            </a:r>
          </a:p>
          <a:p>
            <a:r>
              <a:rPr lang="cs-CZ" dirty="0" smtClean="0"/>
              <a:t>Výhradní vlastnictví</a:t>
            </a:r>
          </a:p>
          <a:p>
            <a:r>
              <a:rPr lang="cs-CZ" dirty="0" smtClean="0"/>
              <a:t>Napadnout rozsudek</a:t>
            </a:r>
          </a:p>
          <a:p>
            <a:r>
              <a:rPr lang="cs-CZ" dirty="0" smtClean="0"/>
              <a:t>Podat odvolání </a:t>
            </a:r>
          </a:p>
          <a:p>
            <a:r>
              <a:rPr lang="cs-CZ" dirty="0" smtClean="0"/>
              <a:t>Podat návrh / žádost</a:t>
            </a:r>
          </a:p>
          <a:p>
            <a:r>
              <a:rPr lang="cs-CZ" dirty="0" smtClean="0"/>
              <a:t>Pozůstalost</a:t>
            </a:r>
          </a:p>
          <a:p>
            <a:r>
              <a:rPr lang="cs-CZ" dirty="0" smtClean="0"/>
              <a:t>Závěť</a:t>
            </a:r>
          </a:p>
          <a:p>
            <a:r>
              <a:rPr lang="cs-CZ" dirty="0" smtClean="0"/>
              <a:t>Smlouva o zápůjčce</a:t>
            </a:r>
          </a:p>
          <a:p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WIEDERHOLUNG_</a:t>
            </a:r>
            <a:r>
              <a:rPr lang="de-DE" dirty="0" smtClean="0"/>
              <a:t>Vokabeln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Věřitel</a:t>
            </a:r>
          </a:p>
          <a:p>
            <a:r>
              <a:rPr lang="cs-CZ" dirty="0" smtClean="0"/>
              <a:t>Katastr nemovitostí / pozemková kniha</a:t>
            </a:r>
          </a:p>
          <a:p>
            <a:r>
              <a:rPr lang="cs-CZ" dirty="0" smtClean="0"/>
              <a:t> Pořízení pro případ smrti</a:t>
            </a:r>
          </a:p>
          <a:p>
            <a:r>
              <a:rPr lang="cs-CZ" dirty="0" smtClean="0"/>
              <a:t>Žalobce a žalovaný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</TotalTime>
  <Words>49</Words>
  <Application>Microsoft Office PowerPoint</Application>
  <PresentationFormat>Předvádění na obrazovce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Slunovrat</vt:lpstr>
      <vt:lpstr>WIEDERHOLUNG_Vokabeln</vt:lpstr>
      <vt:lpstr>Snímek 2</vt:lpstr>
      <vt:lpstr>WIEDERHOLUNG_Vokabeln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Milada</dc:creator>
  <cp:lastModifiedBy>Milada</cp:lastModifiedBy>
  <cp:revision>6</cp:revision>
  <dcterms:created xsi:type="dcterms:W3CDTF">2014-10-26T19:12:26Z</dcterms:created>
  <dcterms:modified xsi:type="dcterms:W3CDTF">2014-10-26T20:16:15Z</dcterms:modified>
</cp:coreProperties>
</file>