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0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21.10.14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21.10.14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21.10.14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21.10.14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21.10.14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21.10.14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21.10.14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21.10.14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21.10.14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21.10.14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21.10.14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21.10.14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21.10.14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21.10.14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21.10.14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21.10.14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21.10.14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21.10.14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21.10.14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21.10.14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21.10.14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Die </a:t>
            </a:r>
            <a:r>
              <a:rPr lang="en-US" dirty="0" err="1" smtClean="0"/>
              <a:t>Rezension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Buchkritik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367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Fragen</a:t>
            </a:r>
            <a:r>
              <a:rPr lang="en-US" dirty="0" smtClean="0"/>
              <a:t> </a:t>
            </a:r>
            <a:r>
              <a:rPr lang="en-US" dirty="0" err="1" smtClean="0"/>
              <a:t>zur</a:t>
            </a:r>
            <a:r>
              <a:rPr lang="en-US" dirty="0" smtClean="0"/>
              <a:t> </a:t>
            </a:r>
            <a:r>
              <a:rPr lang="en-US" dirty="0" err="1" smtClean="0"/>
              <a:t>inhaltlichen</a:t>
            </a:r>
            <a:r>
              <a:rPr lang="en-US" dirty="0" smtClean="0"/>
              <a:t> </a:t>
            </a:r>
            <a:r>
              <a:rPr lang="en-US" dirty="0" err="1" smtClean="0"/>
              <a:t>Kritik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Ist</a:t>
            </a:r>
            <a:r>
              <a:rPr lang="en-US" sz="2400" dirty="0" smtClean="0"/>
              <a:t> die Geschichte </a:t>
            </a:r>
            <a:r>
              <a:rPr lang="en-US" sz="2400" dirty="0" err="1" smtClean="0"/>
              <a:t>glaubwürdig</a:t>
            </a:r>
            <a:r>
              <a:rPr lang="en-US" sz="2400" dirty="0" smtClean="0"/>
              <a:t>?</a:t>
            </a:r>
          </a:p>
          <a:p>
            <a:r>
              <a:rPr lang="en-US" sz="2400" dirty="0" err="1" smtClean="0"/>
              <a:t>Passt</a:t>
            </a:r>
            <a:r>
              <a:rPr lang="en-US" sz="2400" dirty="0" smtClean="0"/>
              <a:t> der </a:t>
            </a:r>
            <a:r>
              <a:rPr lang="en-US" sz="2400" dirty="0" err="1" smtClean="0"/>
              <a:t>Inhalt</a:t>
            </a:r>
            <a:r>
              <a:rPr lang="en-US" sz="2400" dirty="0" smtClean="0"/>
              <a:t> </a:t>
            </a:r>
            <a:r>
              <a:rPr lang="en-US" sz="2400" dirty="0" err="1" smtClean="0"/>
              <a:t>zur</a:t>
            </a:r>
            <a:r>
              <a:rPr lang="en-US" sz="2400" dirty="0" smtClean="0"/>
              <a:t> </a:t>
            </a:r>
            <a:r>
              <a:rPr lang="en-US" sz="2400" dirty="0" err="1" smtClean="0"/>
              <a:t>dargestellten</a:t>
            </a:r>
            <a:r>
              <a:rPr lang="en-US" sz="2400" dirty="0" smtClean="0"/>
              <a:t> </a:t>
            </a:r>
            <a:r>
              <a:rPr lang="en-US" sz="2400" dirty="0" err="1" smtClean="0"/>
              <a:t>Zeit</a:t>
            </a:r>
            <a:r>
              <a:rPr lang="en-US" sz="2400" dirty="0" smtClean="0"/>
              <a:t>?</a:t>
            </a:r>
          </a:p>
          <a:p>
            <a:r>
              <a:rPr lang="en-US" sz="2400" dirty="0" err="1" smtClean="0"/>
              <a:t>Gibt</a:t>
            </a:r>
            <a:r>
              <a:rPr lang="en-US" sz="2400" dirty="0" smtClean="0"/>
              <a:t> </a:t>
            </a:r>
            <a:r>
              <a:rPr lang="en-US" sz="2400" dirty="0" err="1" smtClean="0"/>
              <a:t>es</a:t>
            </a:r>
            <a:r>
              <a:rPr lang="en-US" sz="2400" dirty="0" smtClean="0"/>
              <a:t> </a:t>
            </a:r>
            <a:r>
              <a:rPr lang="en-US" sz="2400" dirty="0" err="1" smtClean="0"/>
              <a:t>im</a:t>
            </a:r>
            <a:r>
              <a:rPr lang="en-US" sz="2400" dirty="0" smtClean="0"/>
              <a:t> </a:t>
            </a:r>
            <a:r>
              <a:rPr lang="en-US" sz="2400" dirty="0" err="1" smtClean="0"/>
              <a:t>Inhalt</a:t>
            </a:r>
            <a:r>
              <a:rPr lang="en-US" sz="2400" dirty="0" smtClean="0"/>
              <a:t> </a:t>
            </a:r>
            <a:r>
              <a:rPr lang="en-US" sz="2400" dirty="0" err="1" smtClean="0"/>
              <a:t>etwas</a:t>
            </a:r>
            <a:r>
              <a:rPr lang="en-US" sz="2400" dirty="0" smtClean="0"/>
              <a:t> </a:t>
            </a:r>
            <a:r>
              <a:rPr lang="en-US" sz="2400" dirty="0" err="1" smtClean="0"/>
              <a:t>widersprüchliches</a:t>
            </a:r>
            <a:r>
              <a:rPr lang="en-US" sz="2400" dirty="0" smtClean="0"/>
              <a:t>?</a:t>
            </a:r>
          </a:p>
          <a:p>
            <a:r>
              <a:rPr lang="en-US" sz="2400" dirty="0" smtClean="0"/>
              <a:t>Sind die </a:t>
            </a:r>
            <a:r>
              <a:rPr lang="en-US" sz="2400" dirty="0" err="1" smtClean="0"/>
              <a:t>Handlungen</a:t>
            </a:r>
            <a:r>
              <a:rPr lang="en-US" sz="2400" dirty="0" smtClean="0"/>
              <a:t> der </a:t>
            </a:r>
            <a:r>
              <a:rPr lang="en-US" sz="2400" dirty="0" err="1" smtClean="0"/>
              <a:t>Charaktere</a:t>
            </a:r>
            <a:r>
              <a:rPr lang="en-US" sz="2400" dirty="0" smtClean="0"/>
              <a:t> </a:t>
            </a:r>
            <a:r>
              <a:rPr lang="en-US" sz="2400" dirty="0" err="1" smtClean="0"/>
              <a:t>nachvollziehbar</a:t>
            </a:r>
            <a:r>
              <a:rPr lang="en-US" sz="2400" dirty="0" smtClean="0"/>
              <a:t>?</a:t>
            </a:r>
          </a:p>
          <a:p>
            <a:r>
              <a:rPr lang="en-US" sz="2400" dirty="0" err="1" smtClean="0"/>
              <a:t>Ist</a:t>
            </a:r>
            <a:r>
              <a:rPr lang="en-US" sz="2400" dirty="0" smtClean="0"/>
              <a:t> der </a:t>
            </a:r>
            <a:r>
              <a:rPr lang="en-US" sz="2400" dirty="0" err="1" smtClean="0"/>
              <a:t>Inhalt</a:t>
            </a:r>
            <a:r>
              <a:rPr lang="en-US" sz="2400" dirty="0" smtClean="0"/>
              <a:t> </a:t>
            </a:r>
            <a:r>
              <a:rPr lang="en-US" sz="2400" dirty="0" err="1" smtClean="0"/>
              <a:t>originell</a:t>
            </a:r>
            <a:r>
              <a:rPr lang="en-US" sz="2400" dirty="0" smtClean="0"/>
              <a:t> </a:t>
            </a:r>
            <a:r>
              <a:rPr lang="en-US" sz="2400" dirty="0" err="1" smtClean="0"/>
              <a:t>dargestellt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6258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Fragen</a:t>
            </a:r>
            <a:r>
              <a:rPr lang="en-US" dirty="0" smtClean="0"/>
              <a:t> </a:t>
            </a:r>
            <a:r>
              <a:rPr lang="en-US" dirty="0" err="1" smtClean="0"/>
              <a:t>zur</a:t>
            </a:r>
            <a:r>
              <a:rPr lang="en-US" dirty="0" smtClean="0"/>
              <a:t> </a:t>
            </a:r>
            <a:r>
              <a:rPr lang="en-US" dirty="0" err="1" smtClean="0"/>
              <a:t>sprachlichen</a:t>
            </a:r>
            <a:r>
              <a:rPr lang="en-US" dirty="0" smtClean="0"/>
              <a:t> </a:t>
            </a:r>
            <a:r>
              <a:rPr lang="en-US" dirty="0" err="1" smtClean="0"/>
              <a:t>Kritik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Welche</a:t>
            </a:r>
            <a:r>
              <a:rPr lang="en-US" sz="2400" dirty="0" smtClean="0"/>
              <a:t> </a:t>
            </a:r>
            <a:r>
              <a:rPr lang="en-US" sz="2400" dirty="0" err="1" smtClean="0"/>
              <a:t>Stilmittel</a:t>
            </a:r>
            <a:r>
              <a:rPr lang="en-US" sz="2400" dirty="0" smtClean="0"/>
              <a:t> </a:t>
            </a:r>
            <a:r>
              <a:rPr lang="en-US" sz="2400" dirty="0" err="1" smtClean="0"/>
              <a:t>setzt</a:t>
            </a:r>
            <a:r>
              <a:rPr lang="en-US" sz="2400" dirty="0" smtClean="0"/>
              <a:t> der </a:t>
            </a:r>
            <a:r>
              <a:rPr lang="en-US" sz="2400" dirty="0" err="1" smtClean="0"/>
              <a:t>Autor</a:t>
            </a:r>
            <a:r>
              <a:rPr lang="en-US" sz="2400" dirty="0" smtClean="0"/>
              <a:t> </a:t>
            </a:r>
            <a:r>
              <a:rPr lang="en-US" sz="2400" dirty="0" err="1" smtClean="0"/>
              <a:t>wie</a:t>
            </a:r>
            <a:r>
              <a:rPr lang="en-US" sz="2400" dirty="0" smtClean="0"/>
              <a:t> </a:t>
            </a:r>
            <a:r>
              <a:rPr lang="en-US" sz="2400" dirty="0" err="1" smtClean="0"/>
              <a:t>ein</a:t>
            </a:r>
            <a:r>
              <a:rPr lang="en-US" sz="2400" dirty="0" smtClean="0"/>
              <a:t>?</a:t>
            </a:r>
          </a:p>
          <a:p>
            <a:r>
              <a:rPr lang="en-US" sz="2400" dirty="0" err="1" smtClean="0"/>
              <a:t>Ist</a:t>
            </a:r>
            <a:r>
              <a:rPr lang="en-US" sz="2400" dirty="0" smtClean="0"/>
              <a:t> dies </a:t>
            </a:r>
            <a:r>
              <a:rPr lang="en-US" sz="2400" dirty="0" err="1" smtClean="0"/>
              <a:t>gelungen</a:t>
            </a:r>
            <a:r>
              <a:rPr lang="en-US" sz="2400" dirty="0" smtClean="0"/>
              <a:t> </a:t>
            </a:r>
            <a:r>
              <a:rPr lang="en-US" sz="2400" dirty="0" err="1" smtClean="0"/>
              <a:t>oder</a:t>
            </a:r>
            <a:r>
              <a:rPr lang="en-US" sz="2400" dirty="0" smtClean="0"/>
              <a:t> </a:t>
            </a:r>
            <a:r>
              <a:rPr lang="en-US" sz="2400" dirty="0" err="1" smtClean="0"/>
              <a:t>eher</a:t>
            </a:r>
            <a:r>
              <a:rPr lang="en-US" sz="2400" dirty="0" smtClean="0"/>
              <a:t> </a:t>
            </a:r>
            <a:r>
              <a:rPr lang="en-US" sz="2400" dirty="0" err="1" smtClean="0"/>
              <a:t>nicht</a:t>
            </a:r>
            <a:r>
              <a:rPr lang="en-US" sz="2400" dirty="0" smtClean="0"/>
              <a:t> (</a:t>
            </a:r>
            <a:r>
              <a:rPr lang="en-US" sz="2400" dirty="0" err="1" smtClean="0"/>
              <a:t>warum</a:t>
            </a:r>
            <a:r>
              <a:rPr lang="en-US" sz="2400" dirty="0" smtClean="0"/>
              <a:t>)?</a:t>
            </a:r>
          </a:p>
          <a:p>
            <a:r>
              <a:rPr lang="en-US" sz="2400" dirty="0" err="1" smtClean="0"/>
              <a:t>Wie</a:t>
            </a:r>
            <a:r>
              <a:rPr lang="en-US" sz="2400" dirty="0" smtClean="0"/>
              <a:t> </a:t>
            </a:r>
            <a:r>
              <a:rPr lang="en-US" sz="2400" dirty="0" err="1" smtClean="0"/>
              <a:t>ist</a:t>
            </a:r>
            <a:r>
              <a:rPr lang="en-US" sz="2400" dirty="0" smtClean="0"/>
              <a:t> die </a:t>
            </a:r>
            <a:r>
              <a:rPr lang="en-US" sz="2400" dirty="0" err="1" smtClean="0"/>
              <a:t>generelle</a:t>
            </a:r>
            <a:r>
              <a:rPr lang="en-US" sz="2400" dirty="0" smtClean="0"/>
              <a:t> </a:t>
            </a:r>
            <a:r>
              <a:rPr lang="en-US" sz="2400" dirty="0" err="1" smtClean="0"/>
              <a:t>sprachliche</a:t>
            </a:r>
            <a:r>
              <a:rPr lang="en-US" sz="2400" dirty="0" smtClean="0"/>
              <a:t> </a:t>
            </a:r>
            <a:r>
              <a:rPr lang="en-US" sz="2400" dirty="0" err="1" smtClean="0"/>
              <a:t>Gestaltung</a:t>
            </a:r>
            <a:r>
              <a:rPr lang="en-US" sz="2400" dirty="0" smtClean="0"/>
              <a:t> </a:t>
            </a:r>
            <a:r>
              <a:rPr lang="en-US" sz="2400" dirty="0" err="1" smtClean="0"/>
              <a:t>im</a:t>
            </a:r>
            <a:r>
              <a:rPr lang="en-US" sz="2400" dirty="0" smtClean="0"/>
              <a:t> </a:t>
            </a:r>
            <a:r>
              <a:rPr lang="en-US" sz="2400" dirty="0" err="1" smtClean="0"/>
              <a:t>Verhältnis</a:t>
            </a:r>
            <a:r>
              <a:rPr lang="en-US" sz="2400" dirty="0" smtClean="0"/>
              <a:t> </a:t>
            </a:r>
            <a:r>
              <a:rPr lang="en-US" sz="2400" dirty="0" err="1" smtClean="0"/>
              <a:t>zur</a:t>
            </a:r>
            <a:r>
              <a:rPr lang="en-US" sz="2400" dirty="0" smtClean="0"/>
              <a:t> </a:t>
            </a:r>
            <a:r>
              <a:rPr lang="en-US" sz="2400" dirty="0" err="1" smtClean="0"/>
              <a:t>Lesbarkeit</a:t>
            </a:r>
            <a:r>
              <a:rPr lang="en-US" sz="2400" dirty="0" smtClean="0"/>
              <a:t>/</a:t>
            </a:r>
            <a:r>
              <a:rPr lang="en-US" sz="2400" dirty="0" err="1" smtClean="0"/>
              <a:t>Verständlichkeit</a:t>
            </a:r>
            <a:r>
              <a:rPr lang="en-US" sz="2400" dirty="0" smtClean="0"/>
              <a:t>?</a:t>
            </a:r>
          </a:p>
          <a:p>
            <a:r>
              <a:rPr lang="en-US" sz="2400" dirty="0" err="1" smtClean="0"/>
              <a:t>Passen</a:t>
            </a:r>
            <a:r>
              <a:rPr lang="en-US" sz="2400" dirty="0" smtClean="0"/>
              <a:t> </a:t>
            </a:r>
            <a:r>
              <a:rPr lang="en-US" sz="2400" dirty="0" err="1" smtClean="0"/>
              <a:t>Inhalt</a:t>
            </a:r>
            <a:r>
              <a:rPr lang="en-US" sz="2400" dirty="0" smtClean="0"/>
              <a:t> und </a:t>
            </a:r>
            <a:r>
              <a:rPr lang="en-US" sz="2400" dirty="0" err="1" smtClean="0"/>
              <a:t>Sprache</a:t>
            </a:r>
            <a:r>
              <a:rPr lang="en-US" sz="2400" dirty="0" smtClean="0"/>
              <a:t> gut </a:t>
            </a:r>
            <a:r>
              <a:rPr lang="en-US" sz="2400" dirty="0" err="1" smtClean="0"/>
              <a:t>zusammen</a:t>
            </a:r>
            <a:r>
              <a:rPr lang="en-US" sz="2400" dirty="0" smtClean="0"/>
              <a:t>? </a:t>
            </a:r>
            <a:r>
              <a:rPr lang="en-US" sz="2400" dirty="0" err="1" smtClean="0"/>
              <a:t>Warum</a:t>
            </a:r>
            <a:r>
              <a:rPr lang="en-US" sz="2400" dirty="0" smtClean="0"/>
              <a:t>? </a:t>
            </a:r>
            <a:r>
              <a:rPr lang="en-US" sz="2400" dirty="0" err="1" smtClean="0"/>
              <a:t>Warum</a:t>
            </a:r>
            <a:r>
              <a:rPr lang="en-US" sz="2400" dirty="0" smtClean="0"/>
              <a:t> </a:t>
            </a:r>
            <a:r>
              <a:rPr lang="en-US" sz="2400" dirty="0" err="1" smtClean="0"/>
              <a:t>nicht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6510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 </a:t>
            </a:r>
            <a:r>
              <a:rPr lang="en-US" dirty="0" err="1" smtClean="0"/>
              <a:t>ist</a:t>
            </a:r>
            <a:r>
              <a:rPr lang="en-US" dirty="0" smtClean="0"/>
              <a:t> das </a:t>
            </a:r>
            <a:r>
              <a:rPr lang="en-US" dirty="0" err="1" smtClean="0"/>
              <a:t>Ziel</a:t>
            </a:r>
            <a:r>
              <a:rPr lang="en-US" dirty="0" smtClean="0"/>
              <a:t>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en-US" dirty="0" err="1" smtClean="0"/>
              <a:t>Rezension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Eine</a:t>
            </a:r>
            <a:r>
              <a:rPr lang="en-US" sz="2800" dirty="0" smtClean="0"/>
              <a:t> </a:t>
            </a:r>
            <a:r>
              <a:rPr lang="en-US" sz="2800" dirty="0" err="1" smtClean="0"/>
              <a:t>Rezension</a:t>
            </a:r>
            <a:r>
              <a:rPr lang="en-US" sz="2800" dirty="0" smtClean="0"/>
              <a:t> </a:t>
            </a:r>
            <a:r>
              <a:rPr lang="en-US" sz="2800" dirty="0" err="1" smtClean="0"/>
              <a:t>soll</a:t>
            </a:r>
            <a:r>
              <a:rPr lang="en-US" sz="2800" dirty="0" smtClean="0"/>
              <a:t> </a:t>
            </a:r>
            <a:r>
              <a:rPr lang="en-US" sz="2800" dirty="0" err="1" smtClean="0"/>
              <a:t>dem</a:t>
            </a:r>
            <a:r>
              <a:rPr lang="en-US" sz="2800" dirty="0" smtClean="0"/>
              <a:t> </a:t>
            </a:r>
            <a:r>
              <a:rPr lang="en-US" sz="2800" dirty="0" err="1" smtClean="0"/>
              <a:t>Leser</a:t>
            </a:r>
            <a:r>
              <a:rPr lang="en-US" sz="2800" dirty="0" smtClean="0"/>
              <a:t> </a:t>
            </a:r>
            <a:r>
              <a:rPr lang="en-US" sz="2800" dirty="0" err="1" smtClean="0"/>
              <a:t>mittels</a:t>
            </a:r>
            <a:r>
              <a:rPr lang="en-US" sz="2800" dirty="0" smtClean="0"/>
              <a:t> </a:t>
            </a:r>
            <a:r>
              <a:rPr lang="en-US" sz="2800" dirty="0" err="1" smtClean="0"/>
              <a:t>bestimmter</a:t>
            </a:r>
            <a:r>
              <a:rPr lang="en-US" sz="2800" dirty="0" smtClean="0"/>
              <a:t> </a:t>
            </a:r>
            <a:r>
              <a:rPr lang="en-US" sz="2800" dirty="0" err="1" smtClean="0"/>
              <a:t>Kriterien</a:t>
            </a:r>
            <a:r>
              <a:rPr lang="en-US" sz="2800" dirty="0" smtClean="0"/>
              <a:t> und </a:t>
            </a:r>
            <a:r>
              <a:rPr lang="en-US" sz="2800" dirty="0" err="1" smtClean="0"/>
              <a:t>Argumenten</a:t>
            </a:r>
            <a:r>
              <a:rPr lang="en-US" sz="2800" dirty="0" smtClean="0"/>
              <a:t> </a:t>
            </a:r>
            <a:r>
              <a:rPr lang="en-US" sz="2800" dirty="0" err="1" smtClean="0"/>
              <a:t>helfen</a:t>
            </a:r>
            <a:r>
              <a:rPr lang="en-US" sz="2800" dirty="0" smtClean="0"/>
              <a:t> </a:t>
            </a:r>
            <a:r>
              <a:rPr lang="en-US" sz="2800" dirty="0" err="1" smtClean="0"/>
              <a:t>sich</a:t>
            </a:r>
            <a:r>
              <a:rPr lang="en-US" sz="2800" dirty="0" smtClean="0"/>
              <a:t> </a:t>
            </a:r>
            <a:r>
              <a:rPr lang="en-US" sz="2800" dirty="0" err="1" smtClean="0"/>
              <a:t>gegen</a:t>
            </a:r>
            <a:r>
              <a:rPr lang="en-US" sz="2800" dirty="0" smtClean="0"/>
              <a:t> </a:t>
            </a:r>
            <a:r>
              <a:rPr lang="en-US" sz="2800" dirty="0" err="1" smtClean="0"/>
              <a:t>oder</a:t>
            </a:r>
            <a:r>
              <a:rPr lang="en-US" sz="2800" dirty="0" smtClean="0"/>
              <a:t> </a:t>
            </a:r>
            <a:r>
              <a:rPr lang="en-US" sz="2800" dirty="0" err="1" smtClean="0"/>
              <a:t>für</a:t>
            </a:r>
            <a:r>
              <a:rPr lang="en-US" sz="2800" dirty="0" smtClean="0"/>
              <a:t> </a:t>
            </a:r>
            <a:r>
              <a:rPr lang="en-US" sz="2800" dirty="0" err="1" smtClean="0"/>
              <a:t>ein</a:t>
            </a:r>
            <a:r>
              <a:rPr lang="en-US" sz="2800" dirty="0" smtClean="0"/>
              <a:t> </a:t>
            </a:r>
            <a:r>
              <a:rPr lang="en-US" sz="2800" dirty="0" err="1" smtClean="0"/>
              <a:t>Buch</a:t>
            </a:r>
            <a:r>
              <a:rPr lang="en-US" sz="2800" dirty="0" smtClean="0"/>
              <a:t> </a:t>
            </a:r>
            <a:r>
              <a:rPr lang="en-US" sz="2800" dirty="0" err="1" smtClean="0"/>
              <a:t>zu</a:t>
            </a:r>
            <a:r>
              <a:rPr lang="en-US" sz="2800" dirty="0" smtClean="0"/>
              <a:t> </a:t>
            </a:r>
            <a:r>
              <a:rPr lang="en-US" sz="2800" dirty="0" err="1" smtClean="0"/>
              <a:t>entscheiden</a:t>
            </a:r>
            <a:endParaRPr lang="en-US" sz="2800" dirty="0" smtClean="0"/>
          </a:p>
          <a:p>
            <a:r>
              <a:rPr lang="en-US" sz="2800" dirty="0" err="1" smtClean="0"/>
              <a:t>Damit</a:t>
            </a:r>
            <a:r>
              <a:rPr lang="en-US" sz="2800" dirty="0" smtClean="0"/>
              <a:t> </a:t>
            </a:r>
            <a:r>
              <a:rPr lang="en-US" sz="2800" dirty="0" err="1" smtClean="0"/>
              <a:t>auch</a:t>
            </a:r>
            <a:r>
              <a:rPr lang="en-US" sz="2800" dirty="0" smtClean="0"/>
              <a:t> </a:t>
            </a:r>
            <a:r>
              <a:rPr lang="en-US" sz="2800" dirty="0" err="1" smtClean="0"/>
              <a:t>andere</a:t>
            </a:r>
            <a:r>
              <a:rPr lang="en-US" sz="2800" dirty="0" smtClean="0"/>
              <a:t> </a:t>
            </a:r>
            <a:r>
              <a:rPr lang="en-US" sz="2800" dirty="0" err="1" smtClean="0"/>
              <a:t>Leser</a:t>
            </a:r>
            <a:r>
              <a:rPr lang="en-US" sz="2800" dirty="0" smtClean="0"/>
              <a:t> das </a:t>
            </a:r>
            <a:r>
              <a:rPr lang="en-US" sz="2800" dirty="0" err="1" smtClean="0"/>
              <a:t>Buch</a:t>
            </a:r>
            <a:r>
              <a:rPr lang="en-US" sz="2800" dirty="0" smtClean="0"/>
              <a:t> </a:t>
            </a:r>
            <a:r>
              <a:rPr lang="en-US" sz="2800" dirty="0" err="1" smtClean="0"/>
              <a:t>kaufen</a:t>
            </a:r>
            <a:r>
              <a:rPr lang="en-US" sz="2800" dirty="0" smtClean="0"/>
              <a:t>, </a:t>
            </a:r>
            <a:r>
              <a:rPr lang="en-US" sz="2800" dirty="0" err="1" smtClean="0"/>
              <a:t>sollte</a:t>
            </a:r>
            <a:r>
              <a:rPr lang="en-US" sz="2800" dirty="0" smtClean="0"/>
              <a:t> die </a:t>
            </a:r>
            <a:r>
              <a:rPr lang="en-US" sz="2800" dirty="0" err="1" smtClean="0"/>
              <a:t>Rezension</a:t>
            </a:r>
            <a:r>
              <a:rPr lang="en-US" sz="2800" dirty="0" smtClean="0"/>
              <a:t> </a:t>
            </a:r>
            <a:r>
              <a:rPr lang="en-US" sz="2800" dirty="0" err="1" smtClean="0"/>
              <a:t>über</a:t>
            </a:r>
            <a:r>
              <a:rPr lang="en-US" sz="2800" dirty="0" smtClean="0"/>
              <a:t> das </a:t>
            </a:r>
            <a:r>
              <a:rPr lang="en-US" sz="2800" dirty="0" err="1" smtClean="0"/>
              <a:t>Buch</a:t>
            </a:r>
            <a:r>
              <a:rPr lang="en-US" sz="2800" dirty="0" smtClean="0"/>
              <a:t> </a:t>
            </a:r>
            <a:r>
              <a:rPr lang="en-US" sz="2800" dirty="0" err="1" smtClean="0"/>
              <a:t>informieren</a:t>
            </a:r>
            <a:r>
              <a:rPr lang="en-US" sz="2800" dirty="0" smtClean="0"/>
              <a:t>, </a:t>
            </a:r>
            <a:r>
              <a:rPr lang="en-US" sz="2800" dirty="0" err="1" smtClean="0"/>
              <a:t>aber</a:t>
            </a:r>
            <a:r>
              <a:rPr lang="en-US" sz="2800" dirty="0" smtClean="0"/>
              <a:t> </a:t>
            </a:r>
            <a:r>
              <a:rPr lang="en-US" sz="2800" dirty="0" err="1" smtClean="0"/>
              <a:t>nicht</a:t>
            </a:r>
            <a:r>
              <a:rPr lang="en-US" sz="2800" dirty="0" smtClean="0"/>
              <a:t> </a:t>
            </a:r>
            <a:r>
              <a:rPr lang="en-US" sz="2800" dirty="0" err="1" smtClean="0"/>
              <a:t>zu</a:t>
            </a:r>
            <a:r>
              <a:rPr lang="en-US" sz="2800" dirty="0" smtClean="0"/>
              <a:t> </a:t>
            </a:r>
            <a:r>
              <a:rPr lang="en-US" sz="2800" dirty="0" err="1" smtClean="0"/>
              <a:t>viel</a:t>
            </a:r>
            <a:r>
              <a:rPr lang="en-US" sz="2800" dirty="0" smtClean="0"/>
              <a:t> </a:t>
            </a:r>
            <a:r>
              <a:rPr lang="en-US" sz="2800" dirty="0" err="1" smtClean="0"/>
              <a:t>verraten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23281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Was </a:t>
            </a:r>
            <a:r>
              <a:rPr lang="en-US" sz="3200" dirty="0" err="1" smtClean="0"/>
              <a:t>ist</a:t>
            </a:r>
            <a:r>
              <a:rPr lang="en-US" sz="3200" dirty="0" smtClean="0"/>
              <a:t> der </a:t>
            </a:r>
            <a:r>
              <a:rPr lang="en-US" sz="3200" dirty="0" err="1" smtClean="0"/>
              <a:t>Unterschied</a:t>
            </a:r>
            <a:r>
              <a:rPr lang="en-US" sz="3200" dirty="0" smtClean="0"/>
              <a:t> </a:t>
            </a:r>
            <a:r>
              <a:rPr lang="en-US" sz="3200" dirty="0" err="1" smtClean="0"/>
              <a:t>zwischen</a:t>
            </a:r>
            <a:r>
              <a:rPr lang="en-US" sz="3200" dirty="0" smtClean="0"/>
              <a:t> </a:t>
            </a:r>
            <a:r>
              <a:rPr lang="en-US" sz="3200" dirty="0" err="1" smtClean="0"/>
              <a:t>einer</a:t>
            </a:r>
            <a:r>
              <a:rPr lang="en-US" sz="3200" dirty="0" smtClean="0"/>
              <a:t> </a:t>
            </a:r>
            <a:r>
              <a:rPr lang="en-US" sz="3200" dirty="0" err="1" smtClean="0"/>
              <a:t>Rezension</a:t>
            </a:r>
            <a:r>
              <a:rPr lang="en-US" sz="3200" dirty="0" smtClean="0"/>
              <a:t> und </a:t>
            </a:r>
            <a:r>
              <a:rPr lang="en-US" sz="3200" dirty="0" err="1" smtClean="0"/>
              <a:t>einer</a:t>
            </a:r>
            <a:r>
              <a:rPr lang="en-US" sz="3200" dirty="0" smtClean="0"/>
              <a:t> </a:t>
            </a:r>
            <a:r>
              <a:rPr lang="en-US" sz="3200" dirty="0" err="1" smtClean="0"/>
              <a:t>Inhaltsangabe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 </a:t>
            </a:r>
            <a:r>
              <a:rPr lang="en-US" sz="2400" dirty="0" err="1" smtClean="0"/>
              <a:t>einer</a:t>
            </a:r>
            <a:r>
              <a:rPr lang="en-US" sz="2400" dirty="0" smtClean="0"/>
              <a:t> </a:t>
            </a:r>
            <a:r>
              <a:rPr lang="en-US" sz="2400" dirty="0" err="1" smtClean="0"/>
              <a:t>Inhaltsangabe</a:t>
            </a:r>
            <a:r>
              <a:rPr lang="en-US" sz="2400" dirty="0" smtClean="0"/>
              <a:t> </a:t>
            </a:r>
            <a:r>
              <a:rPr lang="en-US" sz="2400" dirty="0" err="1" smtClean="0"/>
              <a:t>wird</a:t>
            </a:r>
            <a:r>
              <a:rPr lang="en-US" sz="2400" dirty="0" smtClean="0"/>
              <a:t> der </a:t>
            </a:r>
            <a:r>
              <a:rPr lang="en-US" sz="2400" dirty="0" err="1" smtClean="0"/>
              <a:t>gesamte</a:t>
            </a:r>
            <a:r>
              <a:rPr lang="en-US" sz="2400" dirty="0" smtClean="0"/>
              <a:t> </a:t>
            </a:r>
            <a:r>
              <a:rPr lang="en-US" sz="2400" dirty="0" err="1" smtClean="0"/>
              <a:t>Inhalt</a:t>
            </a:r>
            <a:r>
              <a:rPr lang="en-US" sz="2400" b="1" dirty="0" smtClean="0"/>
              <a:t> </a:t>
            </a:r>
            <a:r>
              <a:rPr lang="en-US" sz="2400" dirty="0" err="1" smtClean="0"/>
              <a:t>eines</a:t>
            </a:r>
            <a:r>
              <a:rPr lang="en-US" sz="2400" dirty="0" smtClean="0"/>
              <a:t> </a:t>
            </a:r>
            <a:r>
              <a:rPr lang="en-US" sz="2400" dirty="0" err="1" smtClean="0"/>
              <a:t>Buches</a:t>
            </a:r>
            <a:r>
              <a:rPr lang="en-US" sz="2400" dirty="0" smtClean="0"/>
              <a:t> </a:t>
            </a:r>
            <a:r>
              <a:rPr lang="en-US" sz="2400" dirty="0" err="1" smtClean="0"/>
              <a:t>wiedergegeben</a:t>
            </a:r>
            <a:r>
              <a:rPr lang="en-US" sz="2400" dirty="0" smtClean="0"/>
              <a:t> – </a:t>
            </a:r>
            <a:r>
              <a:rPr lang="en-US" sz="2400" dirty="0" err="1" smtClean="0"/>
              <a:t>eine</a:t>
            </a:r>
            <a:r>
              <a:rPr lang="en-US" sz="2400" dirty="0" smtClean="0"/>
              <a:t> </a:t>
            </a:r>
            <a:r>
              <a:rPr lang="en-US" sz="2400" dirty="0" err="1" smtClean="0"/>
              <a:t>Rezension</a:t>
            </a:r>
            <a:r>
              <a:rPr lang="en-US" sz="2400" dirty="0" smtClean="0"/>
              <a:t> </a:t>
            </a:r>
            <a:r>
              <a:rPr lang="en-US" sz="2400" dirty="0" err="1" smtClean="0"/>
              <a:t>soll</a:t>
            </a:r>
            <a:r>
              <a:rPr lang="en-US" sz="2400" dirty="0" smtClean="0"/>
              <a:t> den </a:t>
            </a:r>
            <a:r>
              <a:rPr lang="en-US" sz="2400" dirty="0" err="1" smtClean="0"/>
              <a:t>Leser</a:t>
            </a:r>
            <a:r>
              <a:rPr lang="en-US" sz="2400" dirty="0" smtClean="0"/>
              <a:t> </a:t>
            </a:r>
            <a:r>
              <a:rPr lang="en-US" sz="2400" dirty="0" err="1" smtClean="0"/>
              <a:t>im</a:t>
            </a:r>
            <a:r>
              <a:rPr lang="en-US" sz="2400" dirty="0" smtClean="0"/>
              <a:t> </a:t>
            </a:r>
            <a:r>
              <a:rPr lang="en-US" sz="2400" dirty="0" err="1" smtClean="0"/>
              <a:t>besten</a:t>
            </a:r>
            <a:r>
              <a:rPr lang="en-US" sz="2400" dirty="0" smtClean="0"/>
              <a:t> Fall </a:t>
            </a:r>
            <a:r>
              <a:rPr lang="en-US" sz="2400" dirty="0" err="1" smtClean="0"/>
              <a:t>dazu</a:t>
            </a:r>
            <a:r>
              <a:rPr lang="en-US" sz="2400" dirty="0" smtClean="0"/>
              <a:t> </a:t>
            </a:r>
            <a:r>
              <a:rPr lang="en-US" sz="2400" dirty="0" err="1" smtClean="0"/>
              <a:t>anregen</a:t>
            </a:r>
            <a:r>
              <a:rPr lang="en-US" sz="2400" dirty="0" smtClean="0"/>
              <a:t>, das </a:t>
            </a:r>
            <a:r>
              <a:rPr lang="en-US" sz="2400" dirty="0" err="1" smtClean="0"/>
              <a:t>Buch</a:t>
            </a:r>
            <a:r>
              <a:rPr lang="en-US" sz="2400" dirty="0" smtClean="0"/>
              <a:t> </a:t>
            </a:r>
            <a:r>
              <a:rPr lang="en-US" sz="2400" dirty="0" err="1" smtClean="0"/>
              <a:t>zu</a:t>
            </a:r>
            <a:r>
              <a:rPr lang="en-US" sz="2400" dirty="0" smtClean="0"/>
              <a:t> </a:t>
            </a:r>
            <a:r>
              <a:rPr lang="en-US" sz="2400" dirty="0" err="1" smtClean="0"/>
              <a:t>kaufen</a:t>
            </a:r>
            <a:r>
              <a:rPr lang="en-US" sz="2400" dirty="0" smtClean="0"/>
              <a:t> und </a:t>
            </a:r>
            <a:r>
              <a:rPr lang="en-US" sz="2400" dirty="0" err="1" smtClean="0"/>
              <a:t>verrät</a:t>
            </a:r>
            <a:r>
              <a:rPr lang="en-US" sz="2400" dirty="0" smtClean="0"/>
              <a:t> </a:t>
            </a:r>
            <a:r>
              <a:rPr lang="en-US" sz="2400" dirty="0" err="1" smtClean="0"/>
              <a:t>deswegen</a:t>
            </a:r>
            <a:r>
              <a:rPr lang="en-US" sz="2400" dirty="0" smtClean="0"/>
              <a:t> </a:t>
            </a:r>
            <a:r>
              <a:rPr lang="en-US" sz="2400" b="1" dirty="0" err="1" smtClean="0"/>
              <a:t>nicht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viel</a:t>
            </a:r>
            <a:r>
              <a:rPr lang="en-US" sz="2400" b="1" dirty="0" smtClean="0"/>
              <a:t> von der Geschichte</a:t>
            </a:r>
          </a:p>
          <a:p>
            <a:r>
              <a:rPr lang="en-US" sz="2400" dirty="0" smtClean="0"/>
              <a:t>In </a:t>
            </a:r>
            <a:r>
              <a:rPr lang="en-US" sz="2400" dirty="0" err="1" smtClean="0"/>
              <a:t>einer</a:t>
            </a:r>
            <a:r>
              <a:rPr lang="en-US" sz="2400" dirty="0" smtClean="0"/>
              <a:t> </a:t>
            </a:r>
            <a:r>
              <a:rPr lang="en-US" sz="2400" dirty="0" err="1" smtClean="0"/>
              <a:t>Inhaltsangabe</a:t>
            </a:r>
            <a:r>
              <a:rPr lang="en-US" sz="2400" dirty="0" smtClean="0"/>
              <a:t> </a:t>
            </a:r>
            <a:r>
              <a:rPr lang="en-US" sz="2400" dirty="0" err="1" smtClean="0"/>
              <a:t>steht</a:t>
            </a:r>
            <a:r>
              <a:rPr lang="en-US" sz="2400" dirty="0" smtClean="0"/>
              <a:t> </a:t>
            </a:r>
            <a:r>
              <a:rPr lang="en-US" sz="2400" dirty="0" err="1" smtClean="0"/>
              <a:t>keine</a:t>
            </a:r>
            <a:r>
              <a:rPr lang="en-US" sz="2400" dirty="0" smtClean="0"/>
              <a:t> </a:t>
            </a:r>
            <a:r>
              <a:rPr lang="en-US" sz="2400" dirty="0" err="1" smtClean="0"/>
              <a:t>Meinung</a:t>
            </a:r>
            <a:r>
              <a:rPr lang="en-US" sz="2400" dirty="0" smtClean="0"/>
              <a:t> des </a:t>
            </a:r>
            <a:r>
              <a:rPr lang="en-US" sz="2400" dirty="0" err="1" smtClean="0"/>
              <a:t>Verfassers</a:t>
            </a:r>
            <a:r>
              <a:rPr lang="en-US" sz="2400" dirty="0" smtClean="0"/>
              <a:t> – in der </a:t>
            </a:r>
            <a:r>
              <a:rPr lang="en-US" sz="2400" dirty="0" err="1" smtClean="0"/>
              <a:t>Rezension</a:t>
            </a:r>
            <a:r>
              <a:rPr lang="en-US" sz="2400" dirty="0" smtClean="0"/>
              <a:t> </a:t>
            </a:r>
            <a:r>
              <a:rPr lang="en-US" sz="2400" b="1" dirty="0" err="1" smtClean="0"/>
              <a:t>schreibt</a:t>
            </a:r>
            <a:r>
              <a:rPr lang="en-US" sz="2400" b="1" dirty="0" smtClean="0"/>
              <a:t> und </a:t>
            </a:r>
            <a:r>
              <a:rPr lang="en-US" sz="2400" b="1" dirty="0" err="1" smtClean="0"/>
              <a:t>begründet</a:t>
            </a:r>
            <a:r>
              <a:rPr lang="en-US" sz="2400" b="1" dirty="0" smtClean="0"/>
              <a:t> der </a:t>
            </a:r>
            <a:r>
              <a:rPr lang="en-US" sz="2400" b="1" dirty="0" err="1" smtClean="0"/>
              <a:t>Verfasser</a:t>
            </a:r>
            <a:r>
              <a:rPr lang="en-US" sz="2400" b="1" dirty="0" smtClean="0"/>
              <a:t>, was </a:t>
            </a:r>
            <a:r>
              <a:rPr lang="en-US" sz="2400" b="1" dirty="0" err="1" smtClean="0"/>
              <a:t>ihm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gefallen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oder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nicht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gefallen</a:t>
            </a:r>
            <a:r>
              <a:rPr lang="en-US" sz="2400" b="1" dirty="0" smtClean="0"/>
              <a:t> hat und </a:t>
            </a:r>
            <a:r>
              <a:rPr lang="en-US" sz="2400" b="1" dirty="0" err="1" smtClean="0"/>
              <a:t>warum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82314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schreibt</a:t>
            </a:r>
            <a:r>
              <a:rPr lang="en-US" dirty="0" smtClean="0"/>
              <a:t> man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Rezension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>Die </a:t>
            </a:r>
            <a:r>
              <a:rPr lang="en-US" dirty="0" err="1" smtClean="0"/>
              <a:t>Arbeitsschritte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1. Das </a:t>
            </a:r>
            <a:r>
              <a:rPr lang="en-US" sz="2400" dirty="0" err="1" smtClean="0"/>
              <a:t>Buch</a:t>
            </a:r>
            <a:r>
              <a:rPr lang="en-US" sz="2400" dirty="0" smtClean="0"/>
              <a:t> </a:t>
            </a:r>
            <a:r>
              <a:rPr lang="en-US" sz="2400" dirty="0" err="1" smtClean="0"/>
              <a:t>mit</a:t>
            </a:r>
            <a:r>
              <a:rPr lang="en-US" sz="2400" dirty="0" smtClean="0"/>
              <a:t> </a:t>
            </a:r>
            <a:r>
              <a:rPr lang="en-US" sz="2400" dirty="0" err="1" smtClean="0"/>
              <a:t>Konzentration</a:t>
            </a:r>
            <a:r>
              <a:rPr lang="en-US" sz="2400" dirty="0" smtClean="0"/>
              <a:t> </a:t>
            </a:r>
            <a:r>
              <a:rPr lang="en-US" sz="2400" dirty="0" err="1" smtClean="0"/>
              <a:t>lesen</a:t>
            </a:r>
            <a:endParaRPr lang="en-US" sz="2400" dirty="0" smtClean="0"/>
          </a:p>
          <a:p>
            <a:r>
              <a:rPr lang="en-US" sz="2400" dirty="0" smtClean="0"/>
              <a:t>2. </a:t>
            </a:r>
            <a:r>
              <a:rPr lang="en-US" sz="2400" dirty="0" err="1" smtClean="0"/>
              <a:t>Wichtige</a:t>
            </a:r>
            <a:r>
              <a:rPr lang="en-US" sz="2400" dirty="0" smtClean="0"/>
              <a:t> </a:t>
            </a:r>
            <a:r>
              <a:rPr lang="en-US" sz="2400" dirty="0" err="1" smtClean="0"/>
              <a:t>Stellen</a:t>
            </a:r>
            <a:r>
              <a:rPr lang="en-US" sz="2400" dirty="0" smtClean="0"/>
              <a:t> </a:t>
            </a:r>
            <a:r>
              <a:rPr lang="en-US" sz="2400" dirty="0" err="1" smtClean="0"/>
              <a:t>im</a:t>
            </a:r>
            <a:r>
              <a:rPr lang="en-US" sz="2400" dirty="0" smtClean="0"/>
              <a:t> Text </a:t>
            </a:r>
            <a:r>
              <a:rPr lang="en-US" sz="2400" dirty="0" err="1" smtClean="0"/>
              <a:t>markieren</a:t>
            </a:r>
            <a:r>
              <a:rPr lang="en-US" sz="2400" dirty="0" smtClean="0"/>
              <a:t> </a:t>
            </a:r>
            <a:r>
              <a:rPr lang="en-US" sz="2400" dirty="0" err="1" smtClean="0"/>
              <a:t>oder</a:t>
            </a:r>
            <a:r>
              <a:rPr lang="en-US" sz="2400" dirty="0" smtClean="0"/>
              <a:t> </a:t>
            </a:r>
            <a:r>
              <a:rPr lang="en-US" sz="2400" dirty="0" err="1" smtClean="0"/>
              <a:t>Notizen</a:t>
            </a:r>
            <a:r>
              <a:rPr lang="en-US" sz="2400" dirty="0" smtClean="0"/>
              <a:t> </a:t>
            </a:r>
            <a:r>
              <a:rPr lang="en-US" sz="2400" dirty="0" err="1" smtClean="0"/>
              <a:t>machen</a:t>
            </a:r>
            <a:endParaRPr lang="en-US" sz="2400" dirty="0" smtClean="0"/>
          </a:p>
          <a:p>
            <a:r>
              <a:rPr lang="en-US" sz="2400" dirty="0" smtClean="0"/>
              <a:t>3. </a:t>
            </a:r>
            <a:r>
              <a:rPr lang="en-US" sz="2400" dirty="0" err="1" smtClean="0"/>
              <a:t>Sich</a:t>
            </a:r>
            <a:r>
              <a:rPr lang="en-US" sz="2400" dirty="0" smtClean="0"/>
              <a:t> </a:t>
            </a:r>
            <a:r>
              <a:rPr lang="en-US" sz="2400" dirty="0" err="1" smtClean="0"/>
              <a:t>überlegen</a:t>
            </a:r>
            <a:r>
              <a:rPr lang="en-US" sz="2400" dirty="0" smtClean="0"/>
              <a:t> </a:t>
            </a:r>
            <a:r>
              <a:rPr lang="en-US" sz="2400" dirty="0" err="1" smtClean="0"/>
              <a:t>wie</a:t>
            </a:r>
            <a:r>
              <a:rPr lang="en-US" sz="2400" dirty="0" smtClean="0"/>
              <a:t> </a:t>
            </a:r>
            <a:r>
              <a:rPr lang="en-US" sz="2400" dirty="0" err="1" smtClean="0"/>
              <a:t>einem</a:t>
            </a:r>
            <a:r>
              <a:rPr lang="en-US" sz="2400" dirty="0" smtClean="0"/>
              <a:t> das </a:t>
            </a:r>
            <a:r>
              <a:rPr lang="en-US" sz="2400" dirty="0" err="1" smtClean="0"/>
              <a:t>Buch</a:t>
            </a:r>
            <a:r>
              <a:rPr lang="en-US" sz="2400" dirty="0" smtClean="0"/>
              <a:t> </a:t>
            </a:r>
            <a:r>
              <a:rPr lang="en-US" sz="2400" dirty="0" err="1" smtClean="0"/>
              <a:t>gefällt</a:t>
            </a:r>
            <a:endParaRPr lang="en-US" sz="2400" dirty="0" smtClean="0"/>
          </a:p>
          <a:p>
            <a:r>
              <a:rPr lang="en-US" sz="2400" dirty="0" smtClean="0"/>
              <a:t>4. Die </a:t>
            </a:r>
            <a:r>
              <a:rPr lang="en-US" sz="2400" dirty="0" err="1" smtClean="0"/>
              <a:t>persönliche</a:t>
            </a:r>
            <a:r>
              <a:rPr lang="en-US" sz="2400" dirty="0" smtClean="0"/>
              <a:t> </a:t>
            </a:r>
            <a:r>
              <a:rPr lang="en-US" sz="2400" dirty="0" err="1" smtClean="0"/>
              <a:t>Meinung</a:t>
            </a:r>
            <a:r>
              <a:rPr lang="en-US" sz="2400" dirty="0" smtClean="0"/>
              <a:t> </a:t>
            </a:r>
            <a:r>
              <a:rPr lang="en-US" sz="2400" dirty="0" err="1" smtClean="0"/>
              <a:t>über</a:t>
            </a:r>
            <a:r>
              <a:rPr lang="en-US" sz="2400" dirty="0" smtClean="0"/>
              <a:t> das </a:t>
            </a:r>
            <a:r>
              <a:rPr lang="en-US" sz="2400" dirty="0" err="1" smtClean="0"/>
              <a:t>Buch</a:t>
            </a:r>
            <a:r>
              <a:rPr lang="en-US" sz="2400" dirty="0" smtClean="0"/>
              <a:t> </a:t>
            </a:r>
            <a:r>
              <a:rPr lang="en-US" sz="2400" dirty="0" err="1" smtClean="0"/>
              <a:t>begründen</a:t>
            </a:r>
            <a:endParaRPr lang="en-US" sz="2400" dirty="0" smtClean="0"/>
          </a:p>
          <a:p>
            <a:r>
              <a:rPr lang="en-US" sz="2400" dirty="0" smtClean="0"/>
              <a:t>5. </a:t>
            </a:r>
            <a:r>
              <a:rPr lang="en-US" sz="2400" dirty="0" err="1" smtClean="0"/>
              <a:t>Schreiben</a:t>
            </a:r>
            <a:r>
              <a:rPr lang="en-US" sz="2400" dirty="0" smtClean="0"/>
              <a:t> der </a:t>
            </a:r>
            <a:r>
              <a:rPr lang="en-US" sz="2400" dirty="0" err="1" smtClean="0"/>
              <a:t>Rezension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5812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 </a:t>
            </a:r>
            <a:r>
              <a:rPr lang="en-US" dirty="0" err="1" smtClean="0"/>
              <a:t>Aufbau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26892"/>
            <a:ext cx="7556313" cy="4699271"/>
          </a:xfrm>
        </p:spPr>
        <p:txBody>
          <a:bodyPr>
            <a:normAutofit lnSpcReduction="10000"/>
          </a:bodyPr>
          <a:lstStyle/>
          <a:p>
            <a:r>
              <a:rPr lang="en-US" sz="2800" dirty="0" err="1" smtClean="0"/>
              <a:t>Einleitung</a:t>
            </a:r>
            <a:endParaRPr lang="en-US" sz="2800" dirty="0" smtClean="0"/>
          </a:p>
          <a:p>
            <a:pPr lvl="1"/>
            <a:r>
              <a:rPr lang="en-US" sz="2400" dirty="0" smtClean="0"/>
              <a:t>Name des </a:t>
            </a:r>
            <a:r>
              <a:rPr lang="en-US" sz="2400" dirty="0" err="1" smtClean="0"/>
              <a:t>Autors</a:t>
            </a:r>
            <a:r>
              <a:rPr lang="en-US" sz="2400" dirty="0" smtClean="0"/>
              <a:t>, </a:t>
            </a:r>
            <a:r>
              <a:rPr lang="en-US" sz="2400" dirty="0" err="1" smtClean="0"/>
              <a:t>Buchtitel</a:t>
            </a:r>
            <a:r>
              <a:rPr lang="en-US" sz="2400" dirty="0" smtClean="0"/>
              <a:t>, </a:t>
            </a:r>
            <a:r>
              <a:rPr lang="en-US" sz="2400" dirty="0" err="1" smtClean="0"/>
              <a:t>Erscheinungsdatum</a:t>
            </a:r>
            <a:r>
              <a:rPr lang="en-US" sz="2400" dirty="0" smtClean="0"/>
              <a:t> und </a:t>
            </a:r>
            <a:r>
              <a:rPr lang="en-US" sz="2400" dirty="0" err="1" smtClean="0"/>
              <a:t>Verlag</a:t>
            </a:r>
            <a:endParaRPr lang="en-US" sz="2400" dirty="0" smtClean="0"/>
          </a:p>
          <a:p>
            <a:pPr lvl="1"/>
            <a:r>
              <a:rPr lang="en-US" sz="2400" dirty="0" err="1" smtClean="0"/>
              <a:t>Informationen</a:t>
            </a:r>
            <a:r>
              <a:rPr lang="en-US" sz="2400" dirty="0" smtClean="0"/>
              <a:t> </a:t>
            </a:r>
            <a:r>
              <a:rPr lang="en-US" sz="2400" dirty="0" err="1" smtClean="0"/>
              <a:t>über</a:t>
            </a:r>
            <a:r>
              <a:rPr lang="en-US" sz="2400" dirty="0" smtClean="0"/>
              <a:t> den </a:t>
            </a:r>
            <a:r>
              <a:rPr lang="en-US" sz="2400" dirty="0" err="1" smtClean="0"/>
              <a:t>Autor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bekannt</a:t>
            </a:r>
            <a:r>
              <a:rPr lang="en-US" sz="2400" dirty="0" smtClean="0"/>
              <a:t>/</a:t>
            </a:r>
            <a:r>
              <a:rPr lang="en-US" sz="2400" dirty="0" err="1" smtClean="0"/>
              <a:t>unbekannt</a:t>
            </a:r>
            <a:r>
              <a:rPr lang="en-US" sz="2400" dirty="0" smtClean="0"/>
              <a:t>? </a:t>
            </a:r>
            <a:r>
              <a:rPr lang="en-US" sz="2400" dirty="0" err="1" smtClean="0"/>
              <a:t>Andere</a:t>
            </a:r>
            <a:r>
              <a:rPr lang="en-US" sz="2400" dirty="0" smtClean="0"/>
              <a:t> </a:t>
            </a:r>
            <a:r>
              <a:rPr lang="en-US" sz="2400" dirty="0" err="1" smtClean="0"/>
              <a:t>bekannte</a:t>
            </a:r>
            <a:r>
              <a:rPr lang="en-US" sz="2400" dirty="0" smtClean="0"/>
              <a:t> </a:t>
            </a:r>
            <a:r>
              <a:rPr lang="en-US" sz="2400" dirty="0" err="1" smtClean="0"/>
              <a:t>Werke</a:t>
            </a:r>
            <a:r>
              <a:rPr lang="en-US" sz="2400" dirty="0" smtClean="0"/>
              <a:t> von </a:t>
            </a:r>
            <a:r>
              <a:rPr lang="en-US" sz="2400" dirty="0" err="1" smtClean="0"/>
              <a:t>ihm</a:t>
            </a:r>
            <a:r>
              <a:rPr lang="en-US" sz="2400" dirty="0" smtClean="0"/>
              <a:t>? )</a:t>
            </a:r>
          </a:p>
          <a:p>
            <a:pPr lvl="1"/>
            <a:r>
              <a:rPr lang="en-US" sz="2400" dirty="0" err="1" smtClean="0"/>
              <a:t>Ein</a:t>
            </a:r>
            <a:r>
              <a:rPr lang="en-US" sz="2400" dirty="0" smtClean="0"/>
              <a:t> </a:t>
            </a:r>
            <a:r>
              <a:rPr lang="en-US" sz="2400" dirty="0" err="1" smtClean="0"/>
              <a:t>einleitender</a:t>
            </a:r>
            <a:r>
              <a:rPr lang="en-US" sz="2400" dirty="0" smtClean="0"/>
              <a:t> </a:t>
            </a:r>
            <a:r>
              <a:rPr lang="en-US" sz="2400" dirty="0" err="1" smtClean="0"/>
              <a:t>Satz</a:t>
            </a:r>
            <a:r>
              <a:rPr lang="en-US" sz="2400" dirty="0" smtClean="0"/>
              <a:t>, der den </a:t>
            </a:r>
            <a:r>
              <a:rPr lang="en-US" sz="2400" dirty="0" err="1" smtClean="0"/>
              <a:t>Leser</a:t>
            </a:r>
            <a:r>
              <a:rPr lang="en-US" sz="2400" dirty="0" smtClean="0"/>
              <a:t> </a:t>
            </a:r>
            <a:r>
              <a:rPr lang="en-US" sz="2400" dirty="0" err="1" smtClean="0"/>
              <a:t>zum</a:t>
            </a:r>
            <a:r>
              <a:rPr lang="en-US" sz="2400" dirty="0" smtClean="0"/>
              <a:t> </a:t>
            </a:r>
            <a:r>
              <a:rPr lang="en-US" sz="2400" dirty="0" err="1" smtClean="0"/>
              <a:t>Weiterlesen</a:t>
            </a:r>
            <a:r>
              <a:rPr lang="en-US" sz="2400" dirty="0" smtClean="0"/>
              <a:t> </a:t>
            </a:r>
            <a:r>
              <a:rPr lang="en-US" sz="2400" dirty="0" err="1" smtClean="0"/>
              <a:t>verführt</a:t>
            </a:r>
            <a:r>
              <a:rPr lang="en-US" sz="2400" dirty="0" smtClean="0"/>
              <a:t> und seine </a:t>
            </a:r>
            <a:r>
              <a:rPr lang="en-US" sz="2400" dirty="0" err="1" smtClean="0"/>
              <a:t>Neugier</a:t>
            </a:r>
            <a:r>
              <a:rPr lang="en-US" sz="2400" dirty="0" smtClean="0"/>
              <a:t> </a:t>
            </a:r>
            <a:r>
              <a:rPr lang="en-US" sz="2400" dirty="0" err="1" smtClean="0"/>
              <a:t>weckt</a:t>
            </a:r>
            <a:r>
              <a:rPr lang="en-US" sz="2400" dirty="0" smtClean="0"/>
              <a:t> (</a:t>
            </a:r>
            <a:r>
              <a:rPr lang="en-US" sz="2400" dirty="0" err="1" smtClean="0"/>
              <a:t>eine</a:t>
            </a:r>
            <a:r>
              <a:rPr lang="en-US" sz="2400" dirty="0" smtClean="0"/>
              <a:t> </a:t>
            </a:r>
            <a:r>
              <a:rPr lang="en-US" sz="2400" dirty="0" err="1" smtClean="0"/>
              <a:t>provokante</a:t>
            </a:r>
            <a:r>
              <a:rPr lang="en-US" sz="2400" dirty="0" smtClean="0"/>
              <a:t> These, </a:t>
            </a:r>
            <a:r>
              <a:rPr lang="en-US" sz="2400" dirty="0" err="1" smtClean="0"/>
              <a:t>ein</a:t>
            </a:r>
            <a:r>
              <a:rPr lang="en-US" sz="2400" dirty="0" smtClean="0"/>
              <a:t> </a:t>
            </a:r>
            <a:r>
              <a:rPr lang="en-US" sz="2400" dirty="0" err="1" smtClean="0"/>
              <a:t>markantes</a:t>
            </a:r>
            <a:r>
              <a:rPr lang="en-US" sz="2400" dirty="0" smtClean="0"/>
              <a:t> </a:t>
            </a:r>
            <a:r>
              <a:rPr lang="en-US" sz="2400" dirty="0" err="1" smtClean="0"/>
              <a:t>Zitat</a:t>
            </a:r>
            <a:r>
              <a:rPr lang="en-US" sz="2400" dirty="0" smtClean="0"/>
              <a:t> </a:t>
            </a:r>
            <a:r>
              <a:rPr lang="en-US" sz="2400" dirty="0" err="1" smtClean="0"/>
              <a:t>aus</a:t>
            </a:r>
            <a:r>
              <a:rPr lang="en-US" sz="2400" dirty="0" smtClean="0"/>
              <a:t> </a:t>
            </a:r>
            <a:r>
              <a:rPr lang="en-US" sz="2400" dirty="0" err="1" smtClean="0"/>
              <a:t>dem</a:t>
            </a:r>
            <a:r>
              <a:rPr lang="en-US" sz="2400" dirty="0" smtClean="0"/>
              <a:t> Text </a:t>
            </a:r>
            <a:r>
              <a:rPr lang="en-US" sz="2400" dirty="0" err="1" smtClean="0"/>
              <a:t>oder</a:t>
            </a:r>
            <a:r>
              <a:rPr lang="en-US" sz="2400" dirty="0" smtClean="0"/>
              <a:t> des </a:t>
            </a:r>
            <a:r>
              <a:rPr lang="en-US" sz="2400" dirty="0" err="1" smtClean="0"/>
              <a:t>Autors</a:t>
            </a:r>
            <a:r>
              <a:rPr lang="en-US" sz="2400" dirty="0" smtClean="0"/>
              <a:t> </a:t>
            </a:r>
            <a:r>
              <a:rPr lang="en-US" sz="2400" dirty="0" err="1" smtClean="0"/>
              <a:t>selbst</a:t>
            </a:r>
            <a:r>
              <a:rPr lang="en-US" sz="2400" dirty="0" smtClean="0"/>
              <a:t>, </a:t>
            </a:r>
            <a:r>
              <a:rPr lang="en-US" sz="2400" dirty="0" err="1" smtClean="0"/>
              <a:t>ein</a:t>
            </a:r>
            <a:r>
              <a:rPr lang="en-US" sz="2400" dirty="0" smtClean="0"/>
              <a:t> extremes </a:t>
            </a:r>
            <a:r>
              <a:rPr lang="en-US" sz="2400" dirty="0" err="1" smtClean="0"/>
              <a:t>Werturteil</a:t>
            </a:r>
            <a:r>
              <a:rPr lang="en-US" sz="2400" dirty="0" smtClean="0"/>
              <a:t>, das </a:t>
            </a:r>
            <a:r>
              <a:rPr lang="en-US" sz="2400" dirty="0" err="1" smtClean="0"/>
              <a:t>erst</a:t>
            </a:r>
            <a:r>
              <a:rPr lang="en-US" sz="2400" dirty="0" smtClean="0"/>
              <a:t> am </a:t>
            </a:r>
            <a:r>
              <a:rPr lang="en-US" sz="2400" dirty="0" err="1" smtClean="0"/>
              <a:t>Ende</a:t>
            </a:r>
            <a:r>
              <a:rPr lang="en-US" sz="2400" dirty="0" smtClean="0"/>
              <a:t> </a:t>
            </a:r>
            <a:r>
              <a:rPr lang="en-US" sz="2400" dirty="0" err="1" smtClean="0"/>
              <a:t>begründet</a:t>
            </a:r>
            <a:r>
              <a:rPr lang="en-US" sz="2400" dirty="0" smtClean="0"/>
              <a:t> </a:t>
            </a:r>
            <a:r>
              <a:rPr lang="en-US" sz="2400" dirty="0" err="1" smtClean="0"/>
              <a:t>wird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err="1" smtClean="0"/>
              <a:t>Eine</a:t>
            </a:r>
            <a:r>
              <a:rPr lang="en-US" sz="2400" dirty="0" smtClean="0"/>
              <a:t> </a:t>
            </a:r>
            <a:r>
              <a:rPr lang="en-US" sz="2400" b="1" dirty="0" err="1" smtClean="0"/>
              <a:t>kurze</a:t>
            </a:r>
            <a:r>
              <a:rPr lang="en-US" sz="2400" dirty="0" smtClean="0"/>
              <a:t> und </a:t>
            </a:r>
            <a:r>
              <a:rPr lang="en-US" sz="2400" b="1" dirty="0" err="1" smtClean="0"/>
              <a:t>spannnende</a:t>
            </a:r>
            <a:r>
              <a:rPr lang="en-US" sz="2400" dirty="0" smtClean="0"/>
              <a:t> </a:t>
            </a:r>
            <a:r>
              <a:rPr lang="en-US" sz="2400" dirty="0" err="1" smtClean="0"/>
              <a:t>Inhaltsangabe</a:t>
            </a:r>
            <a:r>
              <a:rPr lang="en-US" sz="2400" dirty="0" smtClean="0"/>
              <a:t> des </a:t>
            </a:r>
            <a:r>
              <a:rPr lang="en-US" sz="2400" dirty="0" err="1" smtClean="0"/>
              <a:t>Buches</a:t>
            </a:r>
            <a:r>
              <a:rPr lang="en-US" sz="2400" dirty="0" smtClean="0"/>
              <a:t>, die </a:t>
            </a:r>
            <a:r>
              <a:rPr lang="en-US" sz="2400" dirty="0" err="1" smtClean="0"/>
              <a:t>aber</a:t>
            </a:r>
            <a:r>
              <a:rPr lang="en-US" sz="2400" dirty="0" smtClean="0"/>
              <a:t> </a:t>
            </a:r>
            <a:r>
              <a:rPr lang="en-US" sz="2400" dirty="0" err="1" smtClean="0"/>
              <a:t>nicht</a:t>
            </a:r>
            <a:r>
              <a:rPr lang="en-US" sz="2400" dirty="0" smtClean="0"/>
              <a:t> das </a:t>
            </a:r>
            <a:r>
              <a:rPr lang="en-US" sz="2400" dirty="0" err="1" smtClean="0"/>
              <a:t>Ende</a:t>
            </a:r>
            <a:r>
              <a:rPr lang="en-US" sz="2400" dirty="0" smtClean="0"/>
              <a:t> </a:t>
            </a:r>
            <a:r>
              <a:rPr lang="en-US" sz="2400" dirty="0" err="1" smtClean="0"/>
              <a:t>verrät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3594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 </a:t>
            </a:r>
            <a:r>
              <a:rPr lang="en-US" dirty="0" err="1" smtClean="0"/>
              <a:t>Aufbau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 fontScale="92500"/>
          </a:bodyPr>
          <a:lstStyle/>
          <a:p>
            <a:r>
              <a:rPr lang="en-US" sz="2800" dirty="0" err="1" smtClean="0"/>
              <a:t>Hauptteil</a:t>
            </a:r>
            <a:endParaRPr lang="en-US" sz="2800" dirty="0" smtClean="0"/>
          </a:p>
          <a:p>
            <a:pPr lvl="1"/>
            <a:r>
              <a:rPr lang="en-US" sz="2400" dirty="0" err="1" smtClean="0"/>
              <a:t>Einbettung</a:t>
            </a:r>
            <a:r>
              <a:rPr lang="en-US" sz="2400" dirty="0" smtClean="0"/>
              <a:t> des </a:t>
            </a:r>
            <a:r>
              <a:rPr lang="en-US" sz="2400" dirty="0" err="1" smtClean="0"/>
              <a:t>Werks</a:t>
            </a:r>
            <a:r>
              <a:rPr lang="en-US" sz="2400" dirty="0" smtClean="0"/>
              <a:t> in </a:t>
            </a:r>
            <a:r>
              <a:rPr lang="en-US" sz="2400" dirty="0" err="1" smtClean="0"/>
              <a:t>einen</a:t>
            </a:r>
            <a:r>
              <a:rPr lang="en-US" sz="2400" dirty="0" smtClean="0"/>
              <a:t> </a:t>
            </a:r>
            <a:r>
              <a:rPr lang="en-US" sz="2400" dirty="0" err="1" smtClean="0"/>
              <a:t>größeren</a:t>
            </a:r>
            <a:r>
              <a:rPr lang="en-US" sz="2400" dirty="0" smtClean="0"/>
              <a:t> </a:t>
            </a:r>
            <a:r>
              <a:rPr lang="en-US" sz="2400" dirty="0" err="1" smtClean="0"/>
              <a:t>Kontext</a:t>
            </a:r>
            <a:r>
              <a:rPr lang="en-US" sz="2400" dirty="0" smtClean="0"/>
              <a:t> (Ort der </a:t>
            </a:r>
            <a:r>
              <a:rPr lang="en-US" sz="2400" dirty="0" err="1" smtClean="0"/>
              <a:t>Handlung</a:t>
            </a:r>
            <a:r>
              <a:rPr lang="en-US" sz="2400" dirty="0" smtClean="0"/>
              <a:t>, </a:t>
            </a:r>
            <a:r>
              <a:rPr lang="en-US" sz="2400" dirty="0" err="1" smtClean="0"/>
              <a:t>Zeit</a:t>
            </a:r>
            <a:r>
              <a:rPr lang="en-US" sz="2400" dirty="0" smtClean="0"/>
              <a:t>, Situation)</a:t>
            </a:r>
          </a:p>
          <a:p>
            <a:pPr lvl="1"/>
            <a:r>
              <a:rPr lang="en-US" sz="2400" dirty="0" err="1" smtClean="0"/>
              <a:t>Sprache</a:t>
            </a:r>
            <a:r>
              <a:rPr lang="en-US" sz="2400" dirty="0" smtClean="0"/>
              <a:t> (</a:t>
            </a:r>
            <a:r>
              <a:rPr lang="en-US" sz="2400" dirty="0" err="1" smtClean="0"/>
              <a:t>leicht</a:t>
            </a:r>
            <a:r>
              <a:rPr lang="en-US" sz="2400" dirty="0" smtClean="0"/>
              <a:t>/</a:t>
            </a:r>
            <a:r>
              <a:rPr lang="en-US" sz="2400" dirty="0" err="1" smtClean="0"/>
              <a:t>schwer</a:t>
            </a:r>
            <a:r>
              <a:rPr lang="en-US" sz="2400" dirty="0" smtClean="0"/>
              <a:t> </a:t>
            </a:r>
            <a:r>
              <a:rPr lang="en-US" sz="2400" dirty="0" err="1" smtClean="0"/>
              <a:t>verständlich</a:t>
            </a:r>
            <a:r>
              <a:rPr lang="en-US" sz="2400" dirty="0" smtClean="0"/>
              <a:t>/</a:t>
            </a:r>
            <a:r>
              <a:rPr lang="en-US" sz="2400" dirty="0" err="1" smtClean="0"/>
              <a:t>Umgangssprache</a:t>
            </a:r>
            <a:r>
              <a:rPr lang="en-US" sz="2400" dirty="0" smtClean="0"/>
              <a:t>/</a:t>
            </a:r>
            <a:r>
              <a:rPr lang="en-US" sz="2400" dirty="0" err="1" smtClean="0"/>
              <a:t>Hochsprache</a:t>
            </a:r>
            <a:r>
              <a:rPr lang="en-US" sz="2400" dirty="0" smtClean="0"/>
              <a:t>/</a:t>
            </a:r>
            <a:r>
              <a:rPr lang="en-US" sz="2400" dirty="0" err="1" smtClean="0"/>
              <a:t>blumig</a:t>
            </a:r>
            <a:r>
              <a:rPr lang="en-US" sz="2400" dirty="0" smtClean="0"/>
              <a:t>/</a:t>
            </a:r>
            <a:r>
              <a:rPr lang="en-US" sz="2400" dirty="0" err="1" smtClean="0"/>
              <a:t>direkt</a:t>
            </a:r>
            <a:r>
              <a:rPr lang="en-US" sz="2400" dirty="0" smtClean="0"/>
              <a:t>/etc.)</a:t>
            </a:r>
          </a:p>
          <a:p>
            <a:pPr lvl="1"/>
            <a:r>
              <a:rPr lang="en-US" sz="2400" dirty="0" err="1" smtClean="0"/>
              <a:t>Stellungnahme</a:t>
            </a:r>
            <a:r>
              <a:rPr lang="en-US" sz="2400" dirty="0" smtClean="0"/>
              <a:t> </a:t>
            </a:r>
            <a:r>
              <a:rPr lang="en-US" sz="2400" dirty="0" err="1" smtClean="0"/>
              <a:t>zum</a:t>
            </a:r>
            <a:r>
              <a:rPr lang="en-US" sz="2400" dirty="0" smtClean="0"/>
              <a:t> </a:t>
            </a:r>
            <a:r>
              <a:rPr lang="en-US" sz="2400" dirty="0" err="1" smtClean="0"/>
              <a:t>Inhalt</a:t>
            </a:r>
            <a:r>
              <a:rPr lang="en-US" sz="2400" dirty="0" smtClean="0"/>
              <a:t> des </a:t>
            </a:r>
            <a:r>
              <a:rPr lang="en-US" sz="2400" dirty="0" err="1" smtClean="0"/>
              <a:t>Werkes</a:t>
            </a:r>
            <a:endParaRPr lang="en-US" sz="2400" dirty="0" smtClean="0"/>
          </a:p>
          <a:p>
            <a:pPr lvl="1"/>
            <a:r>
              <a:rPr lang="en-US" sz="2400" dirty="0" smtClean="0"/>
              <a:t>Motive (</a:t>
            </a:r>
            <a:r>
              <a:rPr lang="en-US" sz="2400" dirty="0" err="1" smtClean="0"/>
              <a:t>gibt</a:t>
            </a:r>
            <a:r>
              <a:rPr lang="en-US" sz="2400" dirty="0" smtClean="0"/>
              <a:t> </a:t>
            </a:r>
            <a:r>
              <a:rPr lang="en-US" sz="2400" dirty="0" err="1" smtClean="0"/>
              <a:t>es</a:t>
            </a:r>
            <a:r>
              <a:rPr lang="en-US" sz="2400" dirty="0" smtClean="0"/>
              <a:t> </a:t>
            </a:r>
            <a:r>
              <a:rPr lang="en-US" sz="2400" dirty="0" err="1" smtClean="0"/>
              <a:t>wiederkehrende</a:t>
            </a:r>
            <a:r>
              <a:rPr lang="en-US" sz="2400" dirty="0" smtClean="0"/>
              <a:t> Motive, </a:t>
            </a:r>
            <a:r>
              <a:rPr lang="en-US" sz="2400" dirty="0" err="1" smtClean="0"/>
              <a:t>Symbole</a:t>
            </a:r>
            <a:r>
              <a:rPr lang="en-US" sz="2400" dirty="0" smtClean="0"/>
              <a:t>?)</a:t>
            </a:r>
          </a:p>
          <a:p>
            <a:pPr lvl="1"/>
            <a:r>
              <a:rPr lang="en-US" sz="2400" dirty="0" smtClean="0"/>
              <a:t>Das </a:t>
            </a:r>
            <a:r>
              <a:rPr lang="en-US" sz="2400" dirty="0" err="1" smtClean="0"/>
              <a:t>Thema</a:t>
            </a:r>
            <a:r>
              <a:rPr lang="en-US" sz="2400" dirty="0" smtClean="0"/>
              <a:t> (</a:t>
            </a:r>
            <a:r>
              <a:rPr lang="en-US" sz="2400" dirty="0" err="1" smtClean="0"/>
              <a:t>aktuell?neu?kritisch?originell</a:t>
            </a:r>
            <a:r>
              <a:rPr lang="en-US" sz="2400" dirty="0" smtClean="0"/>
              <a:t>?) </a:t>
            </a:r>
          </a:p>
          <a:p>
            <a:pPr lvl="1"/>
            <a:r>
              <a:rPr lang="en-US" sz="2400" dirty="0" smtClean="0"/>
              <a:t>Der </a:t>
            </a:r>
            <a:r>
              <a:rPr lang="en-US" sz="2400" dirty="0" err="1" smtClean="0"/>
              <a:t>Schreibstil</a:t>
            </a:r>
            <a:r>
              <a:rPr lang="en-US" sz="2400" dirty="0" smtClean="0"/>
              <a:t> (Hat der </a:t>
            </a:r>
            <a:r>
              <a:rPr lang="en-US" sz="2400" dirty="0" err="1" smtClean="0"/>
              <a:t>Autor</a:t>
            </a:r>
            <a:r>
              <a:rPr lang="en-US" sz="2400" dirty="0" smtClean="0"/>
              <a:t> </a:t>
            </a:r>
            <a:r>
              <a:rPr lang="en-US" sz="2400" dirty="0" err="1" smtClean="0"/>
              <a:t>eine</a:t>
            </a:r>
            <a:r>
              <a:rPr lang="en-US" sz="2400" dirty="0" smtClean="0"/>
              <a:t> “</a:t>
            </a:r>
            <a:r>
              <a:rPr lang="en-US" sz="2400" dirty="0" err="1" smtClean="0"/>
              <a:t>eigene</a:t>
            </a:r>
            <a:r>
              <a:rPr lang="en-US" sz="2400" dirty="0" smtClean="0"/>
              <a:t> </a:t>
            </a:r>
            <a:r>
              <a:rPr lang="en-US" sz="2400" dirty="0" err="1" smtClean="0"/>
              <a:t>Handschrift</a:t>
            </a:r>
            <a:r>
              <a:rPr lang="en-US" sz="2400" dirty="0" smtClean="0"/>
              <a:t>”?</a:t>
            </a:r>
          </a:p>
        </p:txBody>
      </p:sp>
    </p:spTree>
    <p:extLst>
      <p:ext uri="{BB962C8B-B14F-4D97-AF65-F5344CB8AC3E}">
        <p14:creationId xmlns:p14="http://schemas.microsoft.com/office/powerpoint/2010/main" val="1763001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 </a:t>
            </a:r>
            <a:r>
              <a:rPr lang="en-US" dirty="0" err="1" smtClean="0"/>
              <a:t>Aufbau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Hauptteil</a:t>
            </a:r>
            <a:endParaRPr lang="en-US" sz="2800" dirty="0" smtClean="0"/>
          </a:p>
          <a:p>
            <a:pPr lvl="1"/>
            <a:r>
              <a:rPr lang="en-US" sz="2600" dirty="0" err="1" smtClean="0"/>
              <a:t>Persönliche</a:t>
            </a:r>
            <a:r>
              <a:rPr lang="en-US" sz="2600" dirty="0" smtClean="0"/>
              <a:t> </a:t>
            </a:r>
            <a:r>
              <a:rPr lang="en-US" sz="2600" dirty="0" err="1" smtClean="0"/>
              <a:t>Wertungen</a:t>
            </a:r>
            <a:r>
              <a:rPr lang="en-US" sz="2600" dirty="0" smtClean="0"/>
              <a:t> (“</a:t>
            </a:r>
            <a:r>
              <a:rPr lang="en-US" sz="2600" dirty="0" err="1" smtClean="0"/>
              <a:t>Angebote</a:t>
            </a:r>
            <a:r>
              <a:rPr lang="en-US" sz="2600" dirty="0" smtClean="0"/>
              <a:t>” </a:t>
            </a:r>
            <a:r>
              <a:rPr lang="en-US" sz="2600" dirty="0" err="1" smtClean="0"/>
              <a:t>über</a:t>
            </a:r>
            <a:r>
              <a:rPr lang="en-US" sz="2600" dirty="0" smtClean="0"/>
              <a:t> die der </a:t>
            </a:r>
            <a:r>
              <a:rPr lang="en-US" sz="2600" dirty="0" err="1" smtClean="0"/>
              <a:t>Leser</a:t>
            </a:r>
            <a:r>
              <a:rPr lang="en-US" sz="2600" dirty="0" smtClean="0"/>
              <a:t> der </a:t>
            </a:r>
            <a:r>
              <a:rPr lang="en-US" sz="2600" dirty="0" err="1" smtClean="0"/>
              <a:t>Rezension</a:t>
            </a:r>
            <a:r>
              <a:rPr lang="en-US" sz="2600" dirty="0" smtClean="0"/>
              <a:t> </a:t>
            </a:r>
            <a:r>
              <a:rPr lang="en-US" sz="2600" dirty="0" err="1" smtClean="0"/>
              <a:t>selbst</a:t>
            </a:r>
            <a:r>
              <a:rPr lang="en-US" sz="2600" dirty="0" smtClean="0"/>
              <a:t> </a:t>
            </a:r>
            <a:r>
              <a:rPr lang="en-US" sz="2600" dirty="0" err="1" smtClean="0"/>
              <a:t>urteilen</a:t>
            </a:r>
            <a:r>
              <a:rPr lang="en-US" sz="2600" dirty="0" smtClean="0"/>
              <a:t> muss </a:t>
            </a:r>
            <a:r>
              <a:rPr lang="en-US" sz="2600" dirty="0" smtClean="0">
                <a:sym typeface="Wingdings"/>
              </a:rPr>
              <a:t> </a:t>
            </a:r>
            <a:r>
              <a:rPr lang="en-US" sz="2600" dirty="0" err="1" smtClean="0">
                <a:sym typeface="Wingdings"/>
              </a:rPr>
              <a:t>Sie</a:t>
            </a:r>
            <a:r>
              <a:rPr lang="en-US" sz="2600" dirty="0" smtClean="0">
                <a:sym typeface="Wingdings"/>
              </a:rPr>
              <a:t> </a:t>
            </a:r>
            <a:r>
              <a:rPr lang="en-US" sz="2600" dirty="0" err="1" smtClean="0">
                <a:sym typeface="Wingdings"/>
              </a:rPr>
              <a:t>können</a:t>
            </a:r>
            <a:r>
              <a:rPr lang="en-US" sz="2600" dirty="0" smtClean="0">
                <a:sym typeface="Wingdings"/>
              </a:rPr>
              <a:t> </a:t>
            </a:r>
            <a:r>
              <a:rPr lang="en-US" sz="2600" dirty="0" err="1" smtClean="0">
                <a:sym typeface="Wingdings"/>
              </a:rPr>
              <a:t>zu</a:t>
            </a:r>
            <a:r>
              <a:rPr lang="en-US" sz="2600" dirty="0" smtClean="0">
                <a:sym typeface="Wingdings"/>
              </a:rPr>
              <a:t> </a:t>
            </a:r>
            <a:r>
              <a:rPr lang="en-US" sz="2600" dirty="0" err="1" smtClean="0">
                <a:sym typeface="Wingdings"/>
              </a:rPr>
              <a:t>einer</a:t>
            </a:r>
            <a:r>
              <a:rPr lang="en-US" sz="2600" dirty="0" smtClean="0">
                <a:sym typeface="Wingdings"/>
              </a:rPr>
              <a:t> </a:t>
            </a:r>
            <a:r>
              <a:rPr lang="en-US" sz="2600" dirty="0" err="1" smtClean="0">
                <a:sym typeface="Wingdings"/>
              </a:rPr>
              <a:t>Diskussion</a:t>
            </a:r>
            <a:r>
              <a:rPr lang="en-US" sz="2600" dirty="0" smtClean="0">
                <a:sym typeface="Wingdings"/>
              </a:rPr>
              <a:t> </a:t>
            </a:r>
            <a:r>
              <a:rPr lang="en-US" sz="2600" dirty="0" err="1" smtClean="0">
                <a:sym typeface="Wingdings"/>
              </a:rPr>
              <a:t>anregen</a:t>
            </a:r>
            <a:endParaRPr lang="en-US" sz="2600" dirty="0" smtClean="0">
              <a:sym typeface="Wingdings"/>
            </a:endParaRPr>
          </a:p>
          <a:p>
            <a:pPr lvl="1"/>
            <a:r>
              <a:rPr lang="en-US" sz="2600" dirty="0" smtClean="0">
                <a:sym typeface="Wingdings"/>
              </a:rPr>
              <a:t>Positive und negative </a:t>
            </a:r>
            <a:r>
              <a:rPr lang="en-US" sz="2600" dirty="0" err="1" smtClean="0">
                <a:sym typeface="Wingdings"/>
              </a:rPr>
              <a:t>Merkmale</a:t>
            </a:r>
            <a:r>
              <a:rPr lang="en-US" sz="2600" dirty="0" smtClean="0">
                <a:sym typeface="Wingdings"/>
              </a:rPr>
              <a:t> des </a:t>
            </a:r>
            <a:r>
              <a:rPr lang="en-US" sz="2600" dirty="0" err="1" smtClean="0">
                <a:sym typeface="Wingdings"/>
              </a:rPr>
              <a:t>Buches</a:t>
            </a:r>
            <a:r>
              <a:rPr lang="en-US" sz="2600" dirty="0" smtClean="0">
                <a:sym typeface="Wingdings"/>
              </a:rPr>
              <a:t> </a:t>
            </a:r>
            <a:r>
              <a:rPr lang="en-US" sz="2600" dirty="0" err="1" smtClean="0">
                <a:sym typeface="Wingdings"/>
              </a:rPr>
              <a:t>müssen</a:t>
            </a:r>
            <a:r>
              <a:rPr lang="en-US" sz="2600" dirty="0" smtClean="0">
                <a:sym typeface="Wingdings"/>
              </a:rPr>
              <a:t> </a:t>
            </a:r>
            <a:r>
              <a:rPr lang="en-US" sz="2600" dirty="0" err="1" smtClean="0">
                <a:sym typeface="Wingdings"/>
              </a:rPr>
              <a:t>erklärt</a:t>
            </a:r>
            <a:r>
              <a:rPr lang="en-US" sz="2600" dirty="0" smtClean="0">
                <a:sym typeface="Wingdings"/>
              </a:rPr>
              <a:t> </a:t>
            </a:r>
            <a:r>
              <a:rPr lang="en-US" sz="2600" dirty="0" err="1" smtClean="0">
                <a:sym typeface="Wingdings"/>
              </a:rPr>
              <a:t>werden</a:t>
            </a:r>
            <a:endParaRPr lang="en-US" sz="2600" dirty="0" smtClean="0">
              <a:sym typeface="Wingdings"/>
            </a:endParaRPr>
          </a:p>
          <a:p>
            <a:pPr lvl="1"/>
            <a:r>
              <a:rPr lang="en-US" sz="2600" dirty="0" err="1" smtClean="0">
                <a:sym typeface="Wingdings"/>
              </a:rPr>
              <a:t>Wertungen</a:t>
            </a:r>
            <a:r>
              <a:rPr lang="en-US" sz="2600" dirty="0" smtClean="0">
                <a:sym typeface="Wingdings"/>
              </a:rPr>
              <a:t> </a:t>
            </a:r>
            <a:r>
              <a:rPr lang="en-US" sz="2600" dirty="0" err="1" smtClean="0">
                <a:sym typeface="Wingdings"/>
              </a:rPr>
              <a:t>müssen</a:t>
            </a:r>
            <a:r>
              <a:rPr lang="en-US" sz="2600" dirty="0" smtClean="0">
                <a:sym typeface="Wingdings"/>
              </a:rPr>
              <a:t> </a:t>
            </a:r>
            <a:r>
              <a:rPr lang="en-US" sz="2600" dirty="0" err="1" smtClean="0">
                <a:sym typeface="Wingdings"/>
              </a:rPr>
              <a:t>begründet</a:t>
            </a:r>
            <a:r>
              <a:rPr lang="en-US" sz="2600" dirty="0" smtClean="0">
                <a:sym typeface="Wingdings"/>
              </a:rPr>
              <a:t> </a:t>
            </a:r>
            <a:r>
              <a:rPr lang="en-US" sz="2600" dirty="0" err="1" smtClean="0">
                <a:sym typeface="Wingdings"/>
              </a:rPr>
              <a:t>werden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26769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 </a:t>
            </a:r>
            <a:r>
              <a:rPr lang="en-US" dirty="0" err="1" smtClean="0"/>
              <a:t>Aufbau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Hauptteil</a:t>
            </a:r>
            <a:endParaRPr lang="en-US" sz="2800" dirty="0" smtClean="0"/>
          </a:p>
          <a:p>
            <a:pPr lvl="1"/>
            <a:r>
              <a:rPr lang="en-US" sz="2400" dirty="0" smtClean="0"/>
              <a:t>Negative </a:t>
            </a:r>
            <a:r>
              <a:rPr lang="en-US" sz="2400" dirty="0" err="1" smtClean="0"/>
              <a:t>Kritik</a:t>
            </a:r>
            <a:r>
              <a:rPr lang="en-US" sz="2400" dirty="0" smtClean="0"/>
              <a:t> </a:t>
            </a:r>
            <a:r>
              <a:rPr lang="en-US" sz="2400" dirty="0" err="1" smtClean="0"/>
              <a:t>ist</a:t>
            </a:r>
            <a:r>
              <a:rPr lang="en-US" sz="2400" dirty="0" smtClean="0"/>
              <a:t> </a:t>
            </a:r>
            <a:r>
              <a:rPr lang="en-US" sz="2400" dirty="0" err="1" smtClean="0"/>
              <a:t>wichtig</a:t>
            </a:r>
            <a:r>
              <a:rPr lang="en-US" sz="2400" dirty="0" smtClean="0"/>
              <a:t> (</a:t>
            </a:r>
            <a:r>
              <a:rPr lang="en-US" sz="2400" dirty="0" err="1" smtClean="0"/>
              <a:t>nur</a:t>
            </a:r>
            <a:r>
              <a:rPr lang="en-US" sz="2400" dirty="0" smtClean="0"/>
              <a:t> positive </a:t>
            </a:r>
            <a:r>
              <a:rPr lang="en-US" sz="2400" dirty="0" err="1" smtClean="0"/>
              <a:t>Kritik</a:t>
            </a:r>
            <a:r>
              <a:rPr lang="en-US" sz="2400" dirty="0" smtClean="0"/>
              <a:t> </a:t>
            </a:r>
            <a:r>
              <a:rPr lang="en-US" sz="2400" dirty="0" err="1" smtClean="0"/>
              <a:t>wirkt</a:t>
            </a:r>
            <a:r>
              <a:rPr lang="en-US" sz="2400" dirty="0" smtClean="0"/>
              <a:t> </a:t>
            </a:r>
            <a:r>
              <a:rPr lang="en-US" sz="2400" dirty="0" err="1" smtClean="0"/>
              <a:t>unglaubwürdig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err="1" smtClean="0"/>
              <a:t>Keine</a:t>
            </a:r>
            <a:r>
              <a:rPr lang="en-US" sz="2400" dirty="0" smtClean="0"/>
              <a:t> </a:t>
            </a:r>
            <a:r>
              <a:rPr lang="en-US" sz="2400" dirty="0" err="1" smtClean="0"/>
              <a:t>Aneinanderreihung</a:t>
            </a:r>
            <a:r>
              <a:rPr lang="en-US" sz="2400" dirty="0" smtClean="0"/>
              <a:t> der </a:t>
            </a:r>
            <a:r>
              <a:rPr lang="en-US" sz="2400" dirty="0" err="1" smtClean="0"/>
              <a:t>Aspekte</a:t>
            </a:r>
            <a:r>
              <a:rPr lang="en-US" sz="2400" dirty="0" smtClean="0"/>
              <a:t> des </a:t>
            </a:r>
            <a:r>
              <a:rPr lang="en-US" sz="2400" dirty="0" err="1" smtClean="0"/>
              <a:t>Buches</a:t>
            </a:r>
            <a:r>
              <a:rPr lang="en-US" sz="2400" dirty="0" smtClean="0"/>
              <a:t>, </a:t>
            </a:r>
            <a:r>
              <a:rPr lang="en-US" sz="2400" dirty="0" err="1" smtClean="0"/>
              <a:t>sondern</a:t>
            </a:r>
            <a:r>
              <a:rPr lang="en-US" sz="2400" dirty="0" smtClean="0"/>
              <a:t> </a:t>
            </a:r>
            <a:r>
              <a:rPr lang="en-US" sz="2400" dirty="0" err="1" smtClean="0"/>
              <a:t>Spannung</a:t>
            </a:r>
            <a:r>
              <a:rPr lang="en-US" sz="2400" dirty="0" smtClean="0"/>
              <a:t> </a:t>
            </a:r>
            <a:r>
              <a:rPr lang="en-US" sz="2400" dirty="0" err="1" smtClean="0"/>
              <a:t>schaffen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dirty="0" err="1" smtClean="0"/>
              <a:t>Interpretationsvorschläge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besonders</a:t>
            </a:r>
            <a:r>
              <a:rPr lang="en-US" sz="2400" dirty="0" smtClean="0"/>
              <a:t>, </a:t>
            </a:r>
            <a:r>
              <a:rPr lang="en-US" sz="2400" dirty="0" err="1" smtClean="0"/>
              <a:t>wenn</a:t>
            </a:r>
            <a:r>
              <a:rPr lang="en-US" sz="2400" dirty="0" smtClean="0"/>
              <a:t> das </a:t>
            </a:r>
            <a:r>
              <a:rPr lang="en-US" sz="2400" dirty="0" err="1" smtClean="0"/>
              <a:t>Werk</a:t>
            </a:r>
            <a:r>
              <a:rPr lang="en-US" sz="2400" dirty="0" smtClean="0"/>
              <a:t> </a:t>
            </a:r>
            <a:r>
              <a:rPr lang="en-US" sz="2400" dirty="0" err="1" smtClean="0"/>
              <a:t>schwer</a:t>
            </a:r>
            <a:r>
              <a:rPr lang="en-US" sz="2400" dirty="0" smtClean="0"/>
              <a:t> </a:t>
            </a:r>
            <a:r>
              <a:rPr lang="en-US" sz="2400" dirty="0" err="1" smtClean="0"/>
              <a:t>zu</a:t>
            </a:r>
            <a:r>
              <a:rPr lang="en-US" sz="2400" dirty="0" smtClean="0"/>
              <a:t> </a:t>
            </a:r>
            <a:r>
              <a:rPr lang="en-US" sz="2400" dirty="0" err="1" smtClean="0"/>
              <a:t>verstehen</a:t>
            </a:r>
            <a:r>
              <a:rPr lang="en-US" sz="2400" dirty="0" smtClean="0"/>
              <a:t> </a:t>
            </a:r>
            <a:r>
              <a:rPr lang="en-US" sz="2400" dirty="0" err="1" smtClean="0"/>
              <a:t>ist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29666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 </a:t>
            </a:r>
            <a:r>
              <a:rPr lang="en-US" dirty="0" err="1" smtClean="0"/>
              <a:t>Aufbau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84086"/>
            <a:ext cx="7556313" cy="4742078"/>
          </a:xfrm>
        </p:spPr>
        <p:txBody>
          <a:bodyPr>
            <a:normAutofit lnSpcReduction="10000"/>
          </a:bodyPr>
          <a:lstStyle/>
          <a:p>
            <a:r>
              <a:rPr lang="en-US" sz="2800" dirty="0" err="1" smtClean="0"/>
              <a:t>Schluss</a:t>
            </a:r>
            <a:endParaRPr lang="en-US" sz="2800" dirty="0" smtClean="0"/>
          </a:p>
          <a:p>
            <a:pPr lvl="1"/>
            <a:r>
              <a:rPr lang="en-US" sz="2400" dirty="0" err="1" smtClean="0"/>
              <a:t>Vergleich</a:t>
            </a:r>
            <a:r>
              <a:rPr lang="en-US" sz="2400" dirty="0" smtClean="0"/>
              <a:t> </a:t>
            </a:r>
            <a:r>
              <a:rPr lang="en-US" sz="2400" dirty="0" err="1" smtClean="0"/>
              <a:t>mit</a:t>
            </a:r>
            <a:r>
              <a:rPr lang="en-US" sz="2400" dirty="0" smtClean="0"/>
              <a:t> </a:t>
            </a:r>
            <a:r>
              <a:rPr lang="en-US" sz="2400" dirty="0" err="1" smtClean="0"/>
              <a:t>anderer</a:t>
            </a:r>
            <a:r>
              <a:rPr lang="en-US" sz="2400" dirty="0" smtClean="0"/>
              <a:t> </a:t>
            </a:r>
            <a:r>
              <a:rPr lang="en-US" sz="2400" dirty="0" err="1" smtClean="0"/>
              <a:t>Literatur</a:t>
            </a:r>
            <a:r>
              <a:rPr lang="en-US" sz="2400" dirty="0" smtClean="0"/>
              <a:t>, die </a:t>
            </a:r>
            <a:r>
              <a:rPr lang="en-US" sz="2400" dirty="0" err="1" smtClean="0"/>
              <a:t>dem</a:t>
            </a:r>
            <a:r>
              <a:rPr lang="en-US" sz="2400" dirty="0" smtClean="0"/>
              <a:t> </a:t>
            </a:r>
            <a:r>
              <a:rPr lang="en-US" sz="2400" dirty="0" err="1" smtClean="0"/>
              <a:t>Werk</a:t>
            </a:r>
            <a:r>
              <a:rPr lang="en-US" sz="2400" dirty="0" smtClean="0"/>
              <a:t> in </a:t>
            </a:r>
            <a:r>
              <a:rPr lang="en-US" sz="2400" dirty="0" err="1" smtClean="0"/>
              <a:t>irgendeiner</a:t>
            </a:r>
            <a:r>
              <a:rPr lang="en-US" sz="2400" dirty="0" smtClean="0"/>
              <a:t> Weise </a:t>
            </a:r>
            <a:r>
              <a:rPr lang="en-US" sz="2400" dirty="0" err="1" smtClean="0"/>
              <a:t>ähnlich</a:t>
            </a:r>
            <a:r>
              <a:rPr lang="en-US" sz="2400" dirty="0" smtClean="0"/>
              <a:t> </a:t>
            </a:r>
            <a:r>
              <a:rPr lang="en-US" sz="2400" dirty="0" err="1" smtClean="0"/>
              <a:t>ist</a:t>
            </a:r>
            <a:endParaRPr lang="en-US" sz="2400" dirty="0" smtClean="0"/>
          </a:p>
          <a:p>
            <a:pPr lvl="1"/>
            <a:r>
              <a:rPr lang="en-US" sz="2400" dirty="0" err="1" smtClean="0"/>
              <a:t>Korrigieren</a:t>
            </a:r>
            <a:r>
              <a:rPr lang="en-US" sz="2400" dirty="0" smtClean="0"/>
              <a:t> </a:t>
            </a:r>
            <a:r>
              <a:rPr lang="en-US" sz="2400" dirty="0" err="1" smtClean="0"/>
              <a:t>oder</a:t>
            </a:r>
            <a:r>
              <a:rPr lang="en-US" sz="2400" dirty="0" smtClean="0"/>
              <a:t> </a:t>
            </a:r>
            <a:r>
              <a:rPr lang="en-US" sz="2400" dirty="0" err="1"/>
              <a:t>b</a:t>
            </a:r>
            <a:r>
              <a:rPr lang="en-US" sz="2400" dirty="0" err="1" smtClean="0"/>
              <a:t>estätigen</a:t>
            </a:r>
            <a:r>
              <a:rPr lang="en-US" sz="2400" dirty="0" smtClean="0"/>
              <a:t> der </a:t>
            </a:r>
            <a:r>
              <a:rPr lang="en-US" sz="2400" dirty="0" err="1" smtClean="0"/>
              <a:t>öffentlichen</a:t>
            </a:r>
            <a:r>
              <a:rPr lang="en-US" sz="2400" dirty="0" smtClean="0"/>
              <a:t> </a:t>
            </a:r>
            <a:r>
              <a:rPr lang="en-US" sz="2400" dirty="0" err="1" smtClean="0"/>
              <a:t>Meinung</a:t>
            </a:r>
            <a:r>
              <a:rPr lang="en-US" sz="2400" dirty="0" smtClean="0"/>
              <a:t> </a:t>
            </a:r>
            <a:r>
              <a:rPr lang="en-US" sz="2400" dirty="0" err="1" smtClean="0"/>
              <a:t>über</a:t>
            </a:r>
            <a:r>
              <a:rPr lang="en-US" sz="2400" dirty="0" smtClean="0"/>
              <a:t> den </a:t>
            </a:r>
            <a:r>
              <a:rPr lang="en-US" sz="2400" dirty="0" err="1" smtClean="0"/>
              <a:t>Autor</a:t>
            </a:r>
            <a:endParaRPr lang="en-US" sz="2400" dirty="0" smtClean="0"/>
          </a:p>
          <a:p>
            <a:pPr lvl="1"/>
            <a:r>
              <a:rPr lang="en-US" sz="2400" dirty="0" smtClean="0"/>
              <a:t>Das </a:t>
            </a:r>
            <a:r>
              <a:rPr lang="en-US" sz="2400" dirty="0" err="1" smtClean="0"/>
              <a:t>Werk</a:t>
            </a:r>
            <a:r>
              <a:rPr lang="en-US" sz="2400" dirty="0" smtClean="0"/>
              <a:t> in </a:t>
            </a:r>
            <a:r>
              <a:rPr lang="en-US" sz="2400" dirty="0" err="1" smtClean="0"/>
              <a:t>Bezug</a:t>
            </a:r>
            <a:r>
              <a:rPr lang="en-US" sz="2400" dirty="0" smtClean="0"/>
              <a:t> </a:t>
            </a:r>
            <a:r>
              <a:rPr lang="en-US" sz="2400" dirty="0" err="1" smtClean="0"/>
              <a:t>zu</a:t>
            </a:r>
            <a:r>
              <a:rPr lang="en-US" sz="2400" dirty="0" smtClean="0"/>
              <a:t> </a:t>
            </a:r>
            <a:r>
              <a:rPr lang="en-US" sz="2400" dirty="0" err="1" smtClean="0"/>
              <a:t>politischen</a:t>
            </a:r>
            <a:r>
              <a:rPr lang="en-US" sz="2400" dirty="0" smtClean="0"/>
              <a:t>, </a:t>
            </a:r>
            <a:r>
              <a:rPr lang="en-US" sz="2400" dirty="0" err="1" smtClean="0"/>
              <a:t>sozialen</a:t>
            </a:r>
            <a:r>
              <a:rPr lang="en-US" sz="2400" dirty="0" smtClean="0"/>
              <a:t> </a:t>
            </a:r>
            <a:r>
              <a:rPr lang="en-US" sz="2400" dirty="0" err="1" smtClean="0"/>
              <a:t>oder</a:t>
            </a:r>
            <a:r>
              <a:rPr lang="en-US" sz="2400" dirty="0" smtClean="0"/>
              <a:t> </a:t>
            </a:r>
            <a:r>
              <a:rPr lang="en-US" sz="2400" dirty="0" err="1" smtClean="0"/>
              <a:t>ästhetischen</a:t>
            </a:r>
            <a:r>
              <a:rPr lang="en-US" sz="2400" dirty="0" smtClean="0"/>
              <a:t> </a:t>
            </a:r>
            <a:r>
              <a:rPr lang="en-US" sz="2400" dirty="0" err="1" smtClean="0"/>
              <a:t>Problemen</a:t>
            </a:r>
            <a:r>
              <a:rPr lang="en-US" sz="2400" dirty="0" smtClean="0"/>
              <a:t> </a:t>
            </a:r>
            <a:r>
              <a:rPr lang="en-US" sz="2400" dirty="0" err="1" smtClean="0"/>
              <a:t>setzen</a:t>
            </a:r>
            <a:endParaRPr lang="en-US" sz="2400" dirty="0" smtClean="0"/>
          </a:p>
          <a:p>
            <a:pPr lvl="1"/>
            <a:r>
              <a:rPr lang="en-US" sz="2400" dirty="0" smtClean="0"/>
              <a:t>Was </a:t>
            </a:r>
            <a:r>
              <a:rPr lang="en-US" sz="2400" dirty="0" err="1" smtClean="0"/>
              <a:t>gibt</a:t>
            </a:r>
            <a:r>
              <a:rPr lang="en-US" sz="2400" dirty="0" smtClean="0"/>
              <a:t> </a:t>
            </a:r>
            <a:r>
              <a:rPr lang="en-US" sz="2400" dirty="0" err="1" smtClean="0"/>
              <a:t>es</a:t>
            </a:r>
            <a:r>
              <a:rPr lang="en-US" sz="2400" dirty="0" smtClean="0"/>
              <a:t> </a:t>
            </a:r>
            <a:r>
              <a:rPr lang="en-US" sz="2400" dirty="0" err="1" smtClean="0"/>
              <a:t>noch</a:t>
            </a:r>
            <a:r>
              <a:rPr lang="en-US" sz="2400" dirty="0" smtClean="0"/>
              <a:t> </a:t>
            </a:r>
            <a:r>
              <a:rPr lang="en-US" sz="2400" dirty="0" err="1" smtClean="0"/>
              <a:t>zu</a:t>
            </a:r>
            <a:r>
              <a:rPr lang="en-US" sz="2400" dirty="0" smtClean="0"/>
              <a:t> </a:t>
            </a:r>
            <a:r>
              <a:rPr lang="en-US" sz="2400" dirty="0" err="1" smtClean="0"/>
              <a:t>dem</a:t>
            </a:r>
            <a:r>
              <a:rPr lang="en-US" sz="2400" dirty="0" smtClean="0"/>
              <a:t> </a:t>
            </a:r>
            <a:r>
              <a:rPr lang="en-US" sz="2400" dirty="0" err="1" smtClean="0"/>
              <a:t>Werk</a:t>
            </a:r>
            <a:r>
              <a:rPr lang="en-US" sz="2400" dirty="0" smtClean="0"/>
              <a:t> </a:t>
            </a:r>
            <a:r>
              <a:rPr lang="en-US" sz="2400" dirty="0" err="1" smtClean="0"/>
              <a:t>zu</a:t>
            </a:r>
            <a:r>
              <a:rPr lang="en-US" sz="2400" dirty="0" smtClean="0"/>
              <a:t> </a:t>
            </a:r>
            <a:r>
              <a:rPr lang="en-US" sz="2400" dirty="0" err="1" smtClean="0"/>
              <a:t>sagen</a:t>
            </a:r>
            <a:r>
              <a:rPr lang="en-US" sz="2400" dirty="0" smtClean="0"/>
              <a:t>? (</a:t>
            </a:r>
            <a:r>
              <a:rPr lang="en-US" sz="2400" dirty="0" err="1" smtClean="0"/>
              <a:t>interessante</a:t>
            </a:r>
            <a:r>
              <a:rPr lang="en-US" sz="2400" dirty="0" smtClean="0"/>
              <a:t> </a:t>
            </a:r>
            <a:r>
              <a:rPr lang="en-US" sz="2400" dirty="0" err="1" smtClean="0"/>
              <a:t>Protagonisten?Themenwahl</a:t>
            </a:r>
            <a:r>
              <a:rPr lang="en-US" sz="2400" dirty="0" smtClean="0"/>
              <a:t>?)</a:t>
            </a:r>
          </a:p>
          <a:p>
            <a:pPr lvl="1"/>
            <a:r>
              <a:rPr lang="en-US" sz="2400" dirty="0" err="1" smtClean="0"/>
              <a:t>Fazit</a:t>
            </a:r>
            <a:r>
              <a:rPr lang="en-US" sz="2400" dirty="0" smtClean="0"/>
              <a:t> (2-3 </a:t>
            </a:r>
            <a:r>
              <a:rPr lang="en-US" sz="2400" dirty="0" err="1" smtClean="0"/>
              <a:t>Sätze</a:t>
            </a:r>
            <a:r>
              <a:rPr lang="en-US" sz="2400" dirty="0" smtClean="0"/>
              <a:t> </a:t>
            </a:r>
            <a:r>
              <a:rPr lang="en-US" sz="2400" dirty="0" err="1" smtClean="0"/>
              <a:t>Zusammenfassung</a:t>
            </a:r>
            <a:r>
              <a:rPr lang="en-US" sz="2400" dirty="0" smtClean="0"/>
              <a:t> der </a:t>
            </a:r>
            <a:r>
              <a:rPr lang="en-US" sz="2400" dirty="0" err="1" smtClean="0"/>
              <a:t>Hauptpunkte</a:t>
            </a:r>
            <a:r>
              <a:rPr lang="en-US" sz="2400" dirty="0" smtClean="0"/>
              <a:t> und </a:t>
            </a:r>
            <a:r>
              <a:rPr lang="en-US" sz="2400" dirty="0" err="1" smtClean="0"/>
              <a:t>Empfehlung</a:t>
            </a:r>
            <a:r>
              <a:rPr lang="en-US" sz="2400" dirty="0" smtClean="0"/>
              <a:t> </a:t>
            </a:r>
            <a:r>
              <a:rPr lang="en-US" sz="2400" dirty="0" err="1" smtClean="0"/>
              <a:t>ja</a:t>
            </a:r>
            <a:r>
              <a:rPr lang="en-US" sz="2400" dirty="0" smtClean="0"/>
              <a:t> </a:t>
            </a:r>
            <a:r>
              <a:rPr lang="en-US" sz="2400" dirty="0" err="1" smtClean="0"/>
              <a:t>oder</a:t>
            </a:r>
            <a:r>
              <a:rPr lang="en-US" sz="2400" dirty="0" smtClean="0"/>
              <a:t> </a:t>
            </a:r>
            <a:r>
              <a:rPr lang="en-US" sz="2400" dirty="0" err="1" smtClean="0"/>
              <a:t>nein?Wieso</a:t>
            </a:r>
            <a:r>
              <a:rPr lang="en-US" sz="2400" dirty="0" smtClean="0"/>
              <a:t>?)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1808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78</TotalTime>
  <Words>557</Words>
  <Application>Microsoft Macintosh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Advantage</vt:lpstr>
      <vt:lpstr>Die Rezension</vt:lpstr>
      <vt:lpstr>Was ist das Ziel einer Rezension?</vt:lpstr>
      <vt:lpstr>Was ist der Unterschied zwischen einer Rezension und einer Inhaltsangabe?</vt:lpstr>
      <vt:lpstr>Wie schreibt man eine Rezension? Die Arbeitsschritte</vt:lpstr>
      <vt:lpstr>Der Aufbau</vt:lpstr>
      <vt:lpstr>Der Aufbau</vt:lpstr>
      <vt:lpstr>Der Aufbau</vt:lpstr>
      <vt:lpstr>Der Aufbau</vt:lpstr>
      <vt:lpstr>Der Aufbau</vt:lpstr>
      <vt:lpstr>Fragen zur inhaltlichen Kritik</vt:lpstr>
      <vt:lpstr>Fragen zur sprachlichen Kritik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Rezension</dc:title>
  <dc:creator>Marlena Teitge</dc:creator>
  <cp:lastModifiedBy>Marlena Teitge</cp:lastModifiedBy>
  <cp:revision>14</cp:revision>
  <dcterms:created xsi:type="dcterms:W3CDTF">2014-10-21T08:14:33Z</dcterms:created>
  <dcterms:modified xsi:type="dcterms:W3CDTF">2014-10-21T09:33:25Z</dcterms:modified>
</cp:coreProperties>
</file>