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21.10.14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Rezension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Buchkritik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6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inhaltlichen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Ist</a:t>
            </a:r>
            <a:r>
              <a:rPr lang="en-US" sz="2400" dirty="0" smtClean="0"/>
              <a:t> die Geschichte </a:t>
            </a:r>
            <a:r>
              <a:rPr lang="en-US" sz="2400" dirty="0" err="1" smtClean="0"/>
              <a:t>glaubwürdig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Passt</a:t>
            </a:r>
            <a:r>
              <a:rPr lang="en-US" sz="2400" dirty="0" smtClean="0"/>
              <a:t> der </a:t>
            </a:r>
            <a:r>
              <a:rPr lang="en-US" sz="2400" dirty="0" err="1" smtClean="0"/>
              <a:t>Inhalt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</a:t>
            </a:r>
            <a:r>
              <a:rPr lang="en-US" sz="2400" dirty="0" err="1" smtClean="0"/>
              <a:t>dargestellten</a:t>
            </a:r>
            <a:r>
              <a:rPr lang="en-US" sz="2400" dirty="0" smtClean="0"/>
              <a:t> </a:t>
            </a:r>
            <a:r>
              <a:rPr lang="en-US" sz="2400" dirty="0" err="1" smtClean="0"/>
              <a:t>Zeit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Gibt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Inhalt</a:t>
            </a:r>
            <a:r>
              <a:rPr lang="en-US" sz="2400" dirty="0" smtClean="0"/>
              <a:t> </a:t>
            </a:r>
            <a:r>
              <a:rPr lang="en-US" sz="2400" dirty="0" err="1" smtClean="0"/>
              <a:t>etwas</a:t>
            </a:r>
            <a:r>
              <a:rPr lang="en-US" sz="2400" dirty="0" smtClean="0"/>
              <a:t> </a:t>
            </a:r>
            <a:r>
              <a:rPr lang="en-US" sz="2400" dirty="0" err="1" smtClean="0"/>
              <a:t>widersprüchliches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Sind die </a:t>
            </a:r>
            <a:r>
              <a:rPr lang="en-US" sz="2400" dirty="0" err="1" smtClean="0"/>
              <a:t>Handlungen</a:t>
            </a:r>
            <a:r>
              <a:rPr lang="en-US" sz="2400" dirty="0" smtClean="0"/>
              <a:t> der </a:t>
            </a:r>
            <a:r>
              <a:rPr lang="en-US" sz="2400" dirty="0" err="1" smtClean="0"/>
              <a:t>Charaktere</a:t>
            </a:r>
            <a:r>
              <a:rPr lang="en-US" sz="2400" dirty="0" smtClean="0"/>
              <a:t> </a:t>
            </a:r>
            <a:r>
              <a:rPr lang="en-US" sz="2400" dirty="0" err="1" smtClean="0"/>
              <a:t>nachvollziehbar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Ist</a:t>
            </a:r>
            <a:r>
              <a:rPr lang="en-US" sz="2400" dirty="0" smtClean="0"/>
              <a:t> der </a:t>
            </a:r>
            <a:r>
              <a:rPr lang="en-US" sz="2400" dirty="0" err="1" smtClean="0"/>
              <a:t>Inhalt</a:t>
            </a:r>
            <a:r>
              <a:rPr lang="en-US" sz="2400" dirty="0" smtClean="0"/>
              <a:t> </a:t>
            </a:r>
            <a:r>
              <a:rPr lang="en-US" sz="2400" dirty="0" err="1" smtClean="0"/>
              <a:t>originell</a:t>
            </a:r>
            <a:r>
              <a:rPr lang="en-US" sz="2400" dirty="0" smtClean="0"/>
              <a:t> </a:t>
            </a:r>
            <a:r>
              <a:rPr lang="en-US" sz="2400" dirty="0" err="1" smtClean="0"/>
              <a:t>dargestellt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25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sprachlichen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Welche</a:t>
            </a:r>
            <a:r>
              <a:rPr lang="en-US" sz="2400" dirty="0" smtClean="0"/>
              <a:t> </a:t>
            </a:r>
            <a:r>
              <a:rPr lang="en-US" sz="2400" dirty="0" err="1" smtClean="0"/>
              <a:t>Stilmittel</a:t>
            </a:r>
            <a:r>
              <a:rPr lang="en-US" sz="2400" dirty="0" smtClean="0"/>
              <a:t> </a:t>
            </a:r>
            <a:r>
              <a:rPr lang="en-US" sz="2400" dirty="0" err="1" smtClean="0"/>
              <a:t>setzt</a:t>
            </a:r>
            <a:r>
              <a:rPr lang="en-US" sz="2400" dirty="0" smtClean="0"/>
              <a:t> der </a:t>
            </a:r>
            <a:r>
              <a:rPr lang="en-US" sz="2400" dirty="0" err="1" smtClean="0"/>
              <a:t>Autor</a:t>
            </a:r>
            <a:r>
              <a:rPr lang="en-US" sz="2400" dirty="0" smtClean="0"/>
              <a:t> </a:t>
            </a:r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Ist</a:t>
            </a:r>
            <a:r>
              <a:rPr lang="en-US" sz="2400" dirty="0" smtClean="0"/>
              <a:t> dies </a:t>
            </a:r>
            <a:r>
              <a:rPr lang="en-US" sz="2400" dirty="0" err="1" smtClean="0"/>
              <a:t>gelungen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 smtClean="0"/>
              <a:t>eher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(</a:t>
            </a:r>
            <a:r>
              <a:rPr lang="en-US" sz="2400" dirty="0" err="1" smtClean="0"/>
              <a:t>warum</a:t>
            </a:r>
            <a:r>
              <a:rPr lang="en-US" sz="2400" dirty="0" smtClean="0"/>
              <a:t>)?</a:t>
            </a:r>
          </a:p>
          <a:p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die </a:t>
            </a:r>
            <a:r>
              <a:rPr lang="en-US" sz="2400" dirty="0" err="1" smtClean="0"/>
              <a:t>generelle</a:t>
            </a:r>
            <a:r>
              <a:rPr lang="en-US" sz="2400" dirty="0" smtClean="0"/>
              <a:t> </a:t>
            </a:r>
            <a:r>
              <a:rPr lang="en-US" sz="2400" dirty="0" err="1" smtClean="0"/>
              <a:t>sprachliche</a:t>
            </a:r>
            <a:r>
              <a:rPr lang="en-US" sz="2400" dirty="0" smtClean="0"/>
              <a:t> </a:t>
            </a:r>
            <a:r>
              <a:rPr lang="en-US" sz="2400" dirty="0" err="1" smtClean="0"/>
              <a:t>Gestaltung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Verhältnis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</a:t>
            </a:r>
            <a:r>
              <a:rPr lang="en-US" sz="2400" dirty="0" err="1" smtClean="0"/>
              <a:t>Lesbarkeit</a:t>
            </a:r>
            <a:r>
              <a:rPr lang="en-US" sz="2400" dirty="0" smtClean="0"/>
              <a:t>/</a:t>
            </a:r>
            <a:r>
              <a:rPr lang="en-US" sz="2400" dirty="0" err="1" smtClean="0"/>
              <a:t>Verständlichkeit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Passen</a:t>
            </a:r>
            <a:r>
              <a:rPr lang="en-US" sz="2400" dirty="0" smtClean="0"/>
              <a:t> </a:t>
            </a:r>
            <a:r>
              <a:rPr lang="en-US" sz="2400" dirty="0" err="1" smtClean="0"/>
              <a:t>Inhalt</a:t>
            </a:r>
            <a:r>
              <a:rPr lang="en-US" sz="2400" dirty="0" smtClean="0"/>
              <a:t> und </a:t>
            </a:r>
            <a:r>
              <a:rPr lang="en-US" sz="2400" dirty="0" err="1" smtClean="0"/>
              <a:t>Sprache</a:t>
            </a:r>
            <a:r>
              <a:rPr lang="en-US" sz="2400" dirty="0" smtClean="0"/>
              <a:t> gut </a:t>
            </a:r>
            <a:r>
              <a:rPr lang="en-US" sz="2400" dirty="0" err="1" smtClean="0"/>
              <a:t>zusammen</a:t>
            </a:r>
            <a:r>
              <a:rPr lang="en-US" sz="2400" dirty="0" smtClean="0"/>
              <a:t>? </a:t>
            </a:r>
            <a:r>
              <a:rPr lang="en-US" sz="2400" dirty="0" err="1" smtClean="0"/>
              <a:t>Warum</a:t>
            </a:r>
            <a:r>
              <a:rPr lang="en-US" sz="2400" dirty="0" smtClean="0"/>
              <a:t>? </a:t>
            </a:r>
            <a:r>
              <a:rPr lang="en-US" sz="2400" dirty="0" err="1" smtClean="0"/>
              <a:t>Warum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51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Ziel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Rezension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Rezension</a:t>
            </a:r>
            <a:r>
              <a:rPr lang="en-US" sz="2800" dirty="0" smtClean="0"/>
              <a:t> </a:t>
            </a:r>
            <a:r>
              <a:rPr lang="en-US" sz="2800" dirty="0" err="1" smtClean="0"/>
              <a:t>soll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Leser</a:t>
            </a:r>
            <a:r>
              <a:rPr lang="en-US" sz="2800" dirty="0" smtClean="0"/>
              <a:t> </a:t>
            </a:r>
            <a:r>
              <a:rPr lang="en-US" sz="2800" dirty="0" err="1" smtClean="0"/>
              <a:t>mittels</a:t>
            </a:r>
            <a:r>
              <a:rPr lang="en-US" sz="2800" dirty="0" smtClean="0"/>
              <a:t> </a:t>
            </a:r>
            <a:r>
              <a:rPr lang="en-US" sz="2800" dirty="0" err="1" smtClean="0"/>
              <a:t>bestimmter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Kriterien</a:t>
            </a:r>
            <a:r>
              <a:rPr lang="en-US" sz="2800" dirty="0" smtClean="0"/>
              <a:t> und </a:t>
            </a:r>
            <a:r>
              <a:rPr lang="en-US" sz="2800" dirty="0" err="1" smtClean="0"/>
              <a:t>Argumenten</a:t>
            </a:r>
            <a:r>
              <a:rPr lang="en-US" sz="2800" dirty="0" smtClean="0"/>
              <a:t> </a:t>
            </a:r>
            <a:r>
              <a:rPr lang="en-US" sz="2800" dirty="0" err="1" smtClean="0"/>
              <a:t>helfen</a:t>
            </a:r>
            <a:r>
              <a:rPr lang="en-US" sz="2800" dirty="0" smtClean="0"/>
              <a:t> </a:t>
            </a:r>
            <a:r>
              <a:rPr lang="en-US" sz="2800" dirty="0" err="1" smtClean="0"/>
              <a:t>sich</a:t>
            </a:r>
            <a:r>
              <a:rPr lang="en-US" sz="2800" dirty="0" smtClean="0"/>
              <a:t> </a:t>
            </a:r>
            <a:r>
              <a:rPr lang="en-US" sz="2800" dirty="0" err="1" smtClean="0"/>
              <a:t>gegen</a:t>
            </a:r>
            <a:r>
              <a:rPr lang="en-US" sz="2800" dirty="0" smtClean="0"/>
              <a:t> </a:t>
            </a:r>
            <a:r>
              <a:rPr lang="en-US" sz="2800" dirty="0" err="1" smtClean="0"/>
              <a:t>oder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Buch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entscheiden</a:t>
            </a:r>
            <a:endParaRPr lang="en-US" sz="2800" dirty="0" smtClean="0"/>
          </a:p>
          <a:p>
            <a:r>
              <a:rPr lang="en-US" sz="2800" dirty="0" err="1" smtClean="0"/>
              <a:t>Damit</a:t>
            </a:r>
            <a:r>
              <a:rPr lang="en-US" sz="2800" dirty="0" smtClean="0"/>
              <a:t> </a:t>
            </a:r>
            <a:r>
              <a:rPr lang="en-US" sz="2800" dirty="0" err="1" smtClean="0"/>
              <a:t>auch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Leser</a:t>
            </a:r>
            <a:r>
              <a:rPr lang="en-US" sz="2800" dirty="0" smtClean="0"/>
              <a:t> das </a:t>
            </a:r>
            <a:r>
              <a:rPr lang="en-US" sz="2800" dirty="0" err="1" smtClean="0"/>
              <a:t>Buch</a:t>
            </a:r>
            <a:r>
              <a:rPr lang="en-US" sz="2800" dirty="0" smtClean="0"/>
              <a:t> </a:t>
            </a:r>
            <a:r>
              <a:rPr lang="en-US" sz="2800" dirty="0" err="1" smtClean="0"/>
              <a:t>kaufen</a:t>
            </a:r>
            <a:r>
              <a:rPr lang="en-US" sz="2800" dirty="0" smtClean="0"/>
              <a:t>, </a:t>
            </a:r>
            <a:r>
              <a:rPr lang="en-US" sz="2800" dirty="0" err="1" smtClean="0"/>
              <a:t>sollte</a:t>
            </a:r>
            <a:r>
              <a:rPr lang="en-US" sz="2800" dirty="0" smtClean="0"/>
              <a:t> die </a:t>
            </a:r>
            <a:r>
              <a:rPr lang="en-US" sz="2800" dirty="0" err="1" smtClean="0"/>
              <a:t>Rezension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das </a:t>
            </a:r>
            <a:r>
              <a:rPr lang="en-US" sz="2800" dirty="0" err="1" smtClean="0"/>
              <a:t>Buch</a:t>
            </a:r>
            <a:r>
              <a:rPr lang="en-US" sz="2800" dirty="0" smtClean="0"/>
              <a:t> </a:t>
            </a:r>
            <a:r>
              <a:rPr lang="en-US" sz="2800" dirty="0" err="1" smtClean="0"/>
              <a:t>informieren</a:t>
            </a:r>
            <a:r>
              <a:rPr lang="en-US" sz="2800" dirty="0" smtClean="0"/>
              <a:t>, </a:t>
            </a:r>
            <a:r>
              <a:rPr lang="en-US" sz="2800" dirty="0" err="1" smtClean="0"/>
              <a:t>aber</a:t>
            </a:r>
            <a:r>
              <a:rPr lang="en-US" sz="2800" dirty="0" smtClean="0"/>
              <a:t> </a:t>
            </a:r>
            <a:r>
              <a:rPr lang="en-US" sz="2800" dirty="0" err="1" smtClean="0"/>
              <a:t>nicht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viel</a:t>
            </a:r>
            <a:r>
              <a:rPr lang="en-US" sz="2800" dirty="0" smtClean="0"/>
              <a:t> </a:t>
            </a:r>
            <a:r>
              <a:rPr lang="en-US" sz="2800" dirty="0" err="1" smtClean="0"/>
              <a:t>verraten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28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Was </a:t>
            </a:r>
            <a:r>
              <a:rPr lang="en-US" sz="3200" dirty="0" err="1" smtClean="0"/>
              <a:t>ist</a:t>
            </a:r>
            <a:r>
              <a:rPr lang="en-US" sz="3200" dirty="0" smtClean="0"/>
              <a:t> der </a:t>
            </a:r>
            <a:r>
              <a:rPr lang="en-US" sz="3200" dirty="0" err="1" smtClean="0"/>
              <a:t>Unterschied</a:t>
            </a:r>
            <a:r>
              <a:rPr lang="en-US" sz="3200" dirty="0" smtClean="0"/>
              <a:t> </a:t>
            </a:r>
            <a:r>
              <a:rPr lang="en-US" sz="3200" dirty="0" err="1" smtClean="0"/>
              <a:t>zwischen</a:t>
            </a:r>
            <a:r>
              <a:rPr lang="en-US" sz="3200" dirty="0" smtClean="0"/>
              <a:t> </a:t>
            </a:r>
            <a:r>
              <a:rPr lang="en-US" sz="3200" dirty="0" err="1" smtClean="0"/>
              <a:t>einer</a:t>
            </a:r>
            <a:r>
              <a:rPr lang="en-US" sz="3200" dirty="0" smtClean="0"/>
              <a:t> </a:t>
            </a:r>
            <a:r>
              <a:rPr lang="en-US" sz="3200" dirty="0" err="1" smtClean="0"/>
              <a:t>Rezension</a:t>
            </a:r>
            <a:r>
              <a:rPr lang="en-US" sz="3200" dirty="0" smtClean="0"/>
              <a:t> und </a:t>
            </a:r>
            <a:r>
              <a:rPr lang="en-US" sz="3200" dirty="0" err="1" smtClean="0"/>
              <a:t>einer</a:t>
            </a:r>
            <a:r>
              <a:rPr lang="en-US" sz="3200" dirty="0" smtClean="0"/>
              <a:t> </a:t>
            </a:r>
            <a:r>
              <a:rPr lang="en-US" sz="3200" dirty="0" err="1" smtClean="0"/>
              <a:t>Inhaltsangabe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Inhaltsangabe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 der </a:t>
            </a:r>
            <a:r>
              <a:rPr lang="en-US" sz="2400" dirty="0" err="1" smtClean="0"/>
              <a:t>gesamte</a:t>
            </a:r>
            <a:r>
              <a:rPr lang="en-US" sz="2400" dirty="0" smtClean="0"/>
              <a:t> </a:t>
            </a:r>
            <a:r>
              <a:rPr lang="en-US" sz="2400" dirty="0" err="1" smtClean="0"/>
              <a:t>Inhalt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eines</a:t>
            </a:r>
            <a:r>
              <a:rPr lang="en-US" sz="2400" dirty="0" smtClean="0"/>
              <a:t> </a:t>
            </a:r>
            <a:r>
              <a:rPr lang="en-US" sz="2400" dirty="0" err="1" smtClean="0"/>
              <a:t>Buches</a:t>
            </a:r>
            <a:r>
              <a:rPr lang="en-US" sz="2400" dirty="0" smtClean="0"/>
              <a:t> </a:t>
            </a:r>
            <a:r>
              <a:rPr lang="en-US" sz="2400" dirty="0" err="1" smtClean="0"/>
              <a:t>wiedergegeben</a:t>
            </a:r>
            <a:r>
              <a:rPr lang="en-US" sz="2400" dirty="0" smtClean="0"/>
              <a:t> –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</a:t>
            </a:r>
            <a:r>
              <a:rPr lang="en-US" sz="2400" dirty="0" err="1" smtClean="0"/>
              <a:t>soll</a:t>
            </a:r>
            <a:r>
              <a:rPr lang="en-US" sz="2400" dirty="0" smtClean="0"/>
              <a:t> den </a:t>
            </a:r>
            <a:r>
              <a:rPr lang="en-US" sz="2400" dirty="0" err="1" smtClean="0"/>
              <a:t>Leser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besten</a:t>
            </a:r>
            <a:r>
              <a:rPr lang="en-US" sz="2400" dirty="0" smtClean="0"/>
              <a:t> Fall </a:t>
            </a:r>
            <a:r>
              <a:rPr lang="en-US" sz="2400" dirty="0" err="1" smtClean="0"/>
              <a:t>dazu</a:t>
            </a:r>
            <a:r>
              <a:rPr lang="en-US" sz="2400" dirty="0" smtClean="0"/>
              <a:t> </a:t>
            </a:r>
            <a:r>
              <a:rPr lang="en-US" sz="2400" dirty="0" err="1" smtClean="0"/>
              <a:t>anregen</a:t>
            </a:r>
            <a:r>
              <a:rPr lang="en-US" sz="2400" dirty="0" smtClean="0"/>
              <a:t>,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kaufen</a:t>
            </a:r>
            <a:r>
              <a:rPr lang="en-US" sz="2400" dirty="0" smtClean="0"/>
              <a:t> und </a:t>
            </a:r>
            <a:r>
              <a:rPr lang="en-US" sz="2400" dirty="0" err="1" smtClean="0"/>
              <a:t>verrät</a:t>
            </a:r>
            <a:r>
              <a:rPr lang="en-US" sz="2400" dirty="0" smtClean="0"/>
              <a:t> </a:t>
            </a:r>
            <a:r>
              <a:rPr lang="en-US" sz="2400" dirty="0" err="1" smtClean="0"/>
              <a:t>deswegen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nicht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viel</a:t>
            </a:r>
            <a:r>
              <a:rPr lang="en-US" sz="2400" b="1" dirty="0" smtClean="0"/>
              <a:t> von der Geschichte</a:t>
            </a:r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Inhaltsangabe</a:t>
            </a:r>
            <a:r>
              <a:rPr lang="en-US" sz="2400" dirty="0" smtClean="0"/>
              <a:t> </a:t>
            </a:r>
            <a:r>
              <a:rPr lang="en-US" sz="2400" dirty="0" err="1" smtClean="0"/>
              <a:t>steht</a:t>
            </a:r>
            <a:r>
              <a:rPr lang="en-US" sz="2400" dirty="0" smtClean="0"/>
              <a:t> </a:t>
            </a:r>
            <a:r>
              <a:rPr lang="en-US" sz="2400" dirty="0" err="1" smtClean="0"/>
              <a:t>keine</a:t>
            </a:r>
            <a:r>
              <a:rPr lang="en-US" sz="2400" dirty="0" smtClean="0"/>
              <a:t> </a:t>
            </a:r>
            <a:r>
              <a:rPr lang="en-US" sz="2400" dirty="0" err="1" smtClean="0"/>
              <a:t>Meinung</a:t>
            </a:r>
            <a:r>
              <a:rPr lang="en-US" sz="2400" dirty="0" smtClean="0"/>
              <a:t> des </a:t>
            </a:r>
            <a:r>
              <a:rPr lang="en-US" sz="2400" dirty="0" err="1" smtClean="0"/>
              <a:t>Verfassers</a:t>
            </a:r>
            <a:r>
              <a:rPr lang="en-US" sz="2400" dirty="0" smtClean="0"/>
              <a:t> – in der 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schreibt</a:t>
            </a:r>
            <a:r>
              <a:rPr lang="en-US" sz="2400" b="1" dirty="0" smtClean="0"/>
              <a:t> und </a:t>
            </a:r>
            <a:r>
              <a:rPr lang="en-US" sz="2400" b="1" dirty="0" err="1" smtClean="0"/>
              <a:t>begründet</a:t>
            </a:r>
            <a:r>
              <a:rPr lang="en-US" sz="2400" b="1" dirty="0" smtClean="0"/>
              <a:t> der </a:t>
            </a:r>
            <a:r>
              <a:rPr lang="en-US" sz="2400" b="1" dirty="0" err="1" smtClean="0"/>
              <a:t>Verfasser</a:t>
            </a:r>
            <a:r>
              <a:rPr lang="en-US" sz="2400" b="1" dirty="0" smtClean="0"/>
              <a:t>, was </a:t>
            </a:r>
            <a:r>
              <a:rPr lang="en-US" sz="2400" b="1" dirty="0" err="1" smtClean="0"/>
              <a:t>ihm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gefallen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nicht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gefallen</a:t>
            </a:r>
            <a:r>
              <a:rPr lang="en-US" sz="2400" b="1" dirty="0" smtClean="0"/>
              <a:t> hat und </a:t>
            </a:r>
            <a:r>
              <a:rPr lang="en-US" sz="2400" b="1" dirty="0" err="1" smtClean="0"/>
              <a:t>warum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231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schreibt</a:t>
            </a:r>
            <a:r>
              <a:rPr lang="en-US" dirty="0" smtClean="0"/>
              <a:t> man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Rezension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Die </a:t>
            </a:r>
            <a:r>
              <a:rPr lang="en-US" dirty="0" err="1" smtClean="0"/>
              <a:t>Arbeitsschritte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Konzentration</a:t>
            </a:r>
            <a:r>
              <a:rPr lang="en-US" sz="2400" dirty="0" smtClean="0"/>
              <a:t> </a:t>
            </a:r>
            <a:r>
              <a:rPr lang="en-US" sz="2400" dirty="0" err="1" smtClean="0"/>
              <a:t>lesen</a:t>
            </a:r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Wichtige</a:t>
            </a:r>
            <a:r>
              <a:rPr lang="en-US" sz="2400" dirty="0" smtClean="0"/>
              <a:t> </a:t>
            </a:r>
            <a:r>
              <a:rPr lang="en-US" sz="2400" dirty="0" err="1" smtClean="0"/>
              <a:t>Stellen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Text </a:t>
            </a:r>
            <a:r>
              <a:rPr lang="en-US" sz="2400" dirty="0" err="1" smtClean="0"/>
              <a:t>markieren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 </a:t>
            </a:r>
            <a:r>
              <a:rPr lang="en-US" sz="2400" dirty="0" err="1" smtClean="0"/>
              <a:t>machen</a:t>
            </a:r>
            <a:endParaRPr lang="en-US" sz="2400" dirty="0" smtClean="0"/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Sich</a:t>
            </a:r>
            <a:r>
              <a:rPr lang="en-US" sz="2400" dirty="0" smtClean="0"/>
              <a:t> </a:t>
            </a:r>
            <a:r>
              <a:rPr lang="en-US" sz="2400" dirty="0" err="1" smtClean="0"/>
              <a:t>überlegen</a:t>
            </a:r>
            <a:r>
              <a:rPr lang="en-US" sz="2400" dirty="0" smtClean="0"/>
              <a:t> </a:t>
            </a:r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einem</a:t>
            </a:r>
            <a:r>
              <a:rPr lang="en-US" sz="2400" dirty="0" smtClean="0"/>
              <a:t>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</a:t>
            </a:r>
            <a:r>
              <a:rPr lang="en-US" sz="2400" dirty="0" err="1" smtClean="0"/>
              <a:t>gefällt</a:t>
            </a:r>
            <a:endParaRPr lang="en-US" sz="2400" dirty="0" smtClean="0"/>
          </a:p>
          <a:p>
            <a:r>
              <a:rPr lang="en-US" sz="2400" dirty="0" smtClean="0"/>
              <a:t>4. Die </a:t>
            </a:r>
            <a:r>
              <a:rPr lang="en-US" sz="2400" dirty="0" err="1" smtClean="0"/>
              <a:t>persönliche</a:t>
            </a:r>
            <a:r>
              <a:rPr lang="en-US" sz="2400" dirty="0" smtClean="0"/>
              <a:t> </a:t>
            </a:r>
            <a:r>
              <a:rPr lang="en-US" sz="2400" dirty="0" err="1" smtClean="0"/>
              <a:t>Meinung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</a:t>
            </a:r>
            <a:r>
              <a:rPr lang="en-US" sz="2400" dirty="0" err="1" smtClean="0"/>
              <a:t>begründen</a:t>
            </a:r>
            <a:endParaRPr lang="en-US" sz="2400" dirty="0" smtClean="0"/>
          </a:p>
          <a:p>
            <a:r>
              <a:rPr lang="en-US" sz="2400" dirty="0" smtClean="0"/>
              <a:t>5. </a:t>
            </a:r>
            <a:r>
              <a:rPr lang="en-US" sz="2400" dirty="0" err="1" smtClean="0"/>
              <a:t>Schreiben</a:t>
            </a:r>
            <a:r>
              <a:rPr lang="en-US" sz="2400" dirty="0" smtClean="0"/>
              <a:t> der </a:t>
            </a:r>
            <a:r>
              <a:rPr lang="en-US" sz="2400" dirty="0" err="1" smtClean="0"/>
              <a:t>Rezension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81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Aufbau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26892"/>
            <a:ext cx="7556313" cy="4699271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Einleitung</a:t>
            </a:r>
            <a:endParaRPr lang="en-US" sz="2800" dirty="0" smtClean="0"/>
          </a:p>
          <a:p>
            <a:pPr lvl="1"/>
            <a:r>
              <a:rPr lang="en-US" sz="2400" dirty="0" smtClean="0"/>
              <a:t>Name des </a:t>
            </a:r>
            <a:r>
              <a:rPr lang="en-US" sz="2400" dirty="0" err="1" smtClean="0"/>
              <a:t>Autors</a:t>
            </a:r>
            <a:r>
              <a:rPr lang="en-US" sz="2400" dirty="0" smtClean="0"/>
              <a:t>, </a:t>
            </a:r>
            <a:r>
              <a:rPr lang="en-US" sz="2400" dirty="0" err="1" smtClean="0"/>
              <a:t>Buchtitel</a:t>
            </a:r>
            <a:r>
              <a:rPr lang="en-US" sz="2400" dirty="0" smtClean="0"/>
              <a:t>, </a:t>
            </a:r>
            <a:r>
              <a:rPr lang="en-US" sz="2400" dirty="0" err="1" smtClean="0"/>
              <a:t>Erscheinungsdatum</a:t>
            </a:r>
            <a:r>
              <a:rPr lang="en-US" sz="2400" dirty="0" smtClean="0"/>
              <a:t> und </a:t>
            </a:r>
            <a:r>
              <a:rPr lang="en-US" sz="2400" dirty="0" err="1" smtClean="0"/>
              <a:t>Verlag</a:t>
            </a:r>
            <a:endParaRPr lang="en-US" sz="2400" dirty="0" smtClean="0"/>
          </a:p>
          <a:p>
            <a:pPr lvl="1"/>
            <a:r>
              <a:rPr lang="en-US" sz="2400" dirty="0" err="1" smtClean="0"/>
              <a:t>Informationen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den </a:t>
            </a:r>
            <a:r>
              <a:rPr lang="en-US" sz="2400" dirty="0" err="1" smtClean="0"/>
              <a:t>Autor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bekannt</a:t>
            </a:r>
            <a:r>
              <a:rPr lang="en-US" sz="2400" dirty="0" smtClean="0"/>
              <a:t>/</a:t>
            </a:r>
            <a:r>
              <a:rPr lang="en-US" sz="2400" dirty="0" err="1" smtClean="0"/>
              <a:t>unbekannt</a:t>
            </a:r>
            <a:r>
              <a:rPr lang="en-US" sz="2400" dirty="0" smtClean="0"/>
              <a:t>? </a:t>
            </a:r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bekannte</a:t>
            </a:r>
            <a:r>
              <a:rPr lang="en-US" sz="2400" dirty="0" smtClean="0"/>
              <a:t> </a:t>
            </a:r>
            <a:r>
              <a:rPr lang="en-US" sz="2400" dirty="0" err="1" smtClean="0"/>
              <a:t>Werke</a:t>
            </a:r>
            <a:r>
              <a:rPr lang="en-US" sz="2400" dirty="0" smtClean="0"/>
              <a:t> von </a:t>
            </a:r>
            <a:r>
              <a:rPr lang="en-US" sz="2400" dirty="0" err="1" smtClean="0"/>
              <a:t>ihm</a:t>
            </a:r>
            <a:r>
              <a:rPr lang="en-US" sz="2400" dirty="0" smtClean="0"/>
              <a:t>? )</a:t>
            </a:r>
          </a:p>
          <a:p>
            <a:pPr lvl="1"/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einleitender</a:t>
            </a:r>
            <a:r>
              <a:rPr lang="en-US" sz="2400" dirty="0" smtClean="0"/>
              <a:t> </a:t>
            </a:r>
            <a:r>
              <a:rPr lang="en-US" sz="2400" dirty="0" err="1" smtClean="0"/>
              <a:t>Satz</a:t>
            </a:r>
            <a:r>
              <a:rPr lang="en-US" sz="2400" dirty="0" smtClean="0"/>
              <a:t>, der den </a:t>
            </a:r>
            <a:r>
              <a:rPr lang="en-US" sz="2400" dirty="0" err="1" smtClean="0"/>
              <a:t>Leser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</a:t>
            </a:r>
            <a:r>
              <a:rPr lang="en-US" sz="2400" dirty="0" err="1" smtClean="0"/>
              <a:t>Weiterlesen</a:t>
            </a:r>
            <a:r>
              <a:rPr lang="en-US" sz="2400" dirty="0" smtClean="0"/>
              <a:t> </a:t>
            </a:r>
            <a:r>
              <a:rPr lang="en-US" sz="2400" dirty="0" err="1" smtClean="0"/>
              <a:t>verführt</a:t>
            </a:r>
            <a:r>
              <a:rPr lang="en-US" sz="2400" dirty="0" smtClean="0"/>
              <a:t> und seine </a:t>
            </a:r>
            <a:r>
              <a:rPr lang="en-US" sz="2400" dirty="0" err="1" smtClean="0"/>
              <a:t>Neugier</a:t>
            </a:r>
            <a:r>
              <a:rPr lang="en-US" sz="2400" dirty="0" smtClean="0"/>
              <a:t> </a:t>
            </a:r>
            <a:r>
              <a:rPr lang="en-US" sz="2400" dirty="0" err="1" smtClean="0"/>
              <a:t>weckt</a:t>
            </a:r>
            <a:r>
              <a:rPr lang="en-US" sz="2400" dirty="0" smtClean="0"/>
              <a:t> (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provokante</a:t>
            </a:r>
            <a:r>
              <a:rPr lang="en-US" sz="2400" dirty="0" smtClean="0"/>
              <a:t> These,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markantes</a:t>
            </a:r>
            <a:r>
              <a:rPr lang="en-US" sz="2400" dirty="0" smtClean="0"/>
              <a:t> </a:t>
            </a:r>
            <a:r>
              <a:rPr lang="en-US" sz="2400" dirty="0" err="1" smtClean="0"/>
              <a:t>Zitat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Text </a:t>
            </a:r>
            <a:r>
              <a:rPr lang="en-US" sz="2400" dirty="0" err="1" smtClean="0"/>
              <a:t>oder</a:t>
            </a:r>
            <a:r>
              <a:rPr lang="en-US" sz="2400" dirty="0" smtClean="0"/>
              <a:t> des </a:t>
            </a:r>
            <a:r>
              <a:rPr lang="en-US" sz="2400" dirty="0" err="1" smtClean="0"/>
              <a:t>Autors</a:t>
            </a:r>
            <a:r>
              <a:rPr lang="en-US" sz="2400" dirty="0" smtClean="0"/>
              <a:t> </a:t>
            </a:r>
            <a:r>
              <a:rPr lang="en-US" sz="2400" dirty="0" err="1" smtClean="0"/>
              <a:t>selbst</a:t>
            </a:r>
            <a:r>
              <a:rPr lang="en-US" sz="2400" dirty="0" smtClean="0"/>
              <a:t>, </a:t>
            </a:r>
            <a:r>
              <a:rPr lang="en-US" sz="2400" dirty="0" err="1" smtClean="0"/>
              <a:t>ein</a:t>
            </a:r>
            <a:r>
              <a:rPr lang="en-US" sz="2400" dirty="0" smtClean="0"/>
              <a:t> extremes </a:t>
            </a:r>
            <a:r>
              <a:rPr lang="en-US" sz="2400" dirty="0" err="1" smtClean="0"/>
              <a:t>Werturteil</a:t>
            </a:r>
            <a:r>
              <a:rPr lang="en-US" sz="2400" dirty="0" smtClean="0"/>
              <a:t>, das </a:t>
            </a:r>
            <a:r>
              <a:rPr lang="en-US" sz="2400" dirty="0" err="1" smtClean="0"/>
              <a:t>erst</a:t>
            </a:r>
            <a:r>
              <a:rPr lang="en-US" sz="2400" dirty="0" smtClean="0"/>
              <a:t> am </a:t>
            </a:r>
            <a:r>
              <a:rPr lang="en-US" sz="2400" dirty="0" err="1" smtClean="0"/>
              <a:t>Ende</a:t>
            </a:r>
            <a:r>
              <a:rPr lang="en-US" sz="2400" dirty="0" smtClean="0"/>
              <a:t> </a:t>
            </a:r>
            <a:r>
              <a:rPr lang="en-US" sz="2400" dirty="0" err="1" smtClean="0"/>
              <a:t>begründet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kurze</a:t>
            </a:r>
            <a:r>
              <a:rPr lang="en-US" sz="2400" dirty="0" smtClean="0"/>
              <a:t> und </a:t>
            </a:r>
            <a:r>
              <a:rPr lang="en-US" sz="2400" b="1" dirty="0" err="1" smtClean="0"/>
              <a:t>spannnende</a:t>
            </a:r>
            <a:r>
              <a:rPr lang="en-US" sz="2400" dirty="0" smtClean="0"/>
              <a:t> </a:t>
            </a:r>
            <a:r>
              <a:rPr lang="en-US" sz="2400" dirty="0" err="1" smtClean="0"/>
              <a:t>Inhaltsangabe</a:t>
            </a:r>
            <a:r>
              <a:rPr lang="en-US" sz="2400" dirty="0" smtClean="0"/>
              <a:t> des </a:t>
            </a:r>
            <a:r>
              <a:rPr lang="en-US" sz="2400" dirty="0" err="1" smtClean="0"/>
              <a:t>Buches</a:t>
            </a:r>
            <a:r>
              <a:rPr lang="en-US" sz="2400" dirty="0" smtClean="0"/>
              <a:t>, die </a:t>
            </a:r>
            <a:r>
              <a:rPr lang="en-US" sz="2400" dirty="0" err="1" smtClean="0"/>
              <a:t>aber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das </a:t>
            </a:r>
            <a:r>
              <a:rPr lang="en-US" sz="2400" dirty="0" err="1" smtClean="0"/>
              <a:t>Ende</a:t>
            </a:r>
            <a:r>
              <a:rPr lang="en-US" sz="2400" dirty="0" smtClean="0"/>
              <a:t> </a:t>
            </a:r>
            <a:r>
              <a:rPr lang="en-US" sz="2400" dirty="0" err="1" smtClean="0"/>
              <a:t>verrät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359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Aufbau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Hauptteil</a:t>
            </a:r>
            <a:endParaRPr lang="en-US" sz="2800" dirty="0" smtClean="0"/>
          </a:p>
          <a:p>
            <a:pPr lvl="1"/>
            <a:r>
              <a:rPr lang="en-US" sz="2400" dirty="0" err="1" smtClean="0"/>
              <a:t>Einbettung</a:t>
            </a:r>
            <a:r>
              <a:rPr lang="en-US" sz="2400" dirty="0" smtClean="0"/>
              <a:t> des </a:t>
            </a:r>
            <a:r>
              <a:rPr lang="en-US" sz="2400" dirty="0" err="1" smtClean="0"/>
              <a:t>Werks</a:t>
            </a:r>
            <a:r>
              <a:rPr lang="en-US" sz="2400" dirty="0" smtClean="0"/>
              <a:t> in </a:t>
            </a:r>
            <a:r>
              <a:rPr lang="en-US" sz="2400" dirty="0" err="1" smtClean="0"/>
              <a:t>einen</a:t>
            </a:r>
            <a:r>
              <a:rPr lang="en-US" sz="2400" dirty="0" smtClean="0"/>
              <a:t> </a:t>
            </a:r>
            <a:r>
              <a:rPr lang="en-US" sz="2400" dirty="0" err="1" smtClean="0"/>
              <a:t>größeren</a:t>
            </a:r>
            <a:r>
              <a:rPr lang="en-US" sz="2400" dirty="0" smtClean="0"/>
              <a:t> </a:t>
            </a:r>
            <a:r>
              <a:rPr lang="en-US" sz="2400" dirty="0" err="1" smtClean="0"/>
              <a:t>Kontext</a:t>
            </a:r>
            <a:r>
              <a:rPr lang="en-US" sz="2400" dirty="0" smtClean="0"/>
              <a:t> (Ort der </a:t>
            </a:r>
            <a:r>
              <a:rPr lang="en-US" sz="2400" dirty="0" err="1" smtClean="0"/>
              <a:t>Handlung</a:t>
            </a:r>
            <a:r>
              <a:rPr lang="en-US" sz="2400" dirty="0" smtClean="0"/>
              <a:t>, </a:t>
            </a:r>
            <a:r>
              <a:rPr lang="en-US" sz="2400" dirty="0" err="1" smtClean="0"/>
              <a:t>Zeit</a:t>
            </a:r>
            <a:r>
              <a:rPr lang="en-US" sz="2400" dirty="0" smtClean="0"/>
              <a:t>, Situation)</a:t>
            </a:r>
          </a:p>
          <a:p>
            <a:pPr lvl="1"/>
            <a:r>
              <a:rPr lang="en-US" sz="2400" dirty="0" err="1" smtClean="0"/>
              <a:t>Sprache</a:t>
            </a:r>
            <a:r>
              <a:rPr lang="en-US" sz="2400" dirty="0" smtClean="0"/>
              <a:t> (</a:t>
            </a:r>
            <a:r>
              <a:rPr lang="en-US" sz="2400" dirty="0" err="1" smtClean="0"/>
              <a:t>leicht</a:t>
            </a:r>
            <a:r>
              <a:rPr lang="en-US" sz="2400" dirty="0" smtClean="0"/>
              <a:t>/</a:t>
            </a:r>
            <a:r>
              <a:rPr lang="en-US" sz="2400" dirty="0" err="1" smtClean="0"/>
              <a:t>schwer</a:t>
            </a:r>
            <a:r>
              <a:rPr lang="en-US" sz="2400" dirty="0" smtClean="0"/>
              <a:t> </a:t>
            </a:r>
            <a:r>
              <a:rPr lang="en-US" sz="2400" dirty="0" err="1" smtClean="0"/>
              <a:t>verständlich</a:t>
            </a:r>
            <a:r>
              <a:rPr lang="en-US" sz="2400" dirty="0" smtClean="0"/>
              <a:t>/</a:t>
            </a:r>
            <a:r>
              <a:rPr lang="en-US" sz="2400" dirty="0" err="1" smtClean="0"/>
              <a:t>Umgangssprache</a:t>
            </a:r>
            <a:r>
              <a:rPr lang="en-US" sz="2400" dirty="0" smtClean="0"/>
              <a:t>/</a:t>
            </a:r>
            <a:r>
              <a:rPr lang="en-US" sz="2400" dirty="0" err="1" smtClean="0"/>
              <a:t>Hochsprache</a:t>
            </a:r>
            <a:r>
              <a:rPr lang="en-US" sz="2400" dirty="0" smtClean="0"/>
              <a:t>/</a:t>
            </a:r>
            <a:r>
              <a:rPr lang="en-US" sz="2400" dirty="0" err="1" smtClean="0"/>
              <a:t>blumig</a:t>
            </a:r>
            <a:r>
              <a:rPr lang="en-US" sz="2400" dirty="0" smtClean="0"/>
              <a:t>/</a:t>
            </a:r>
            <a:r>
              <a:rPr lang="en-US" sz="2400" dirty="0" err="1" smtClean="0"/>
              <a:t>direkt</a:t>
            </a:r>
            <a:r>
              <a:rPr lang="en-US" sz="2400" dirty="0" smtClean="0"/>
              <a:t>/etc.)</a:t>
            </a:r>
          </a:p>
          <a:p>
            <a:pPr lvl="1"/>
            <a:r>
              <a:rPr lang="en-US" sz="2400" dirty="0" err="1" smtClean="0"/>
              <a:t>Stellungnahme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</a:t>
            </a:r>
            <a:r>
              <a:rPr lang="en-US" sz="2400" dirty="0" err="1" smtClean="0"/>
              <a:t>Inhalt</a:t>
            </a:r>
            <a:r>
              <a:rPr lang="en-US" sz="2400" dirty="0" smtClean="0"/>
              <a:t> des </a:t>
            </a:r>
            <a:r>
              <a:rPr lang="en-US" sz="2400" dirty="0" err="1" smtClean="0"/>
              <a:t>Werkes</a:t>
            </a:r>
            <a:endParaRPr lang="en-US" sz="2400" dirty="0" smtClean="0"/>
          </a:p>
          <a:p>
            <a:pPr lvl="1"/>
            <a:r>
              <a:rPr lang="en-US" sz="2400" dirty="0" smtClean="0"/>
              <a:t>Motive (</a:t>
            </a:r>
            <a:r>
              <a:rPr lang="en-US" sz="2400" dirty="0" err="1" smtClean="0"/>
              <a:t>gibt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wiederkehrende</a:t>
            </a:r>
            <a:r>
              <a:rPr lang="en-US" sz="2400" dirty="0" smtClean="0"/>
              <a:t> Motive, </a:t>
            </a:r>
            <a:r>
              <a:rPr lang="en-US" sz="2400" dirty="0" err="1" smtClean="0"/>
              <a:t>Symbole</a:t>
            </a:r>
            <a:r>
              <a:rPr lang="en-US" sz="2400" dirty="0" smtClean="0"/>
              <a:t>?)</a:t>
            </a:r>
          </a:p>
          <a:p>
            <a:pPr lvl="1"/>
            <a:r>
              <a:rPr lang="en-US" sz="2400" dirty="0" smtClean="0"/>
              <a:t>Das </a:t>
            </a:r>
            <a:r>
              <a:rPr lang="en-US" sz="2400" dirty="0" err="1" smtClean="0"/>
              <a:t>Thema</a:t>
            </a:r>
            <a:r>
              <a:rPr lang="en-US" sz="2400" dirty="0" smtClean="0"/>
              <a:t> (</a:t>
            </a:r>
            <a:r>
              <a:rPr lang="en-US" sz="2400" dirty="0" err="1" smtClean="0"/>
              <a:t>aktuell?neu?kritisch?originell</a:t>
            </a:r>
            <a:r>
              <a:rPr lang="en-US" sz="2400" dirty="0" smtClean="0"/>
              <a:t>?) </a:t>
            </a:r>
          </a:p>
          <a:p>
            <a:pPr lvl="1"/>
            <a:r>
              <a:rPr lang="en-US" sz="2400" dirty="0" smtClean="0"/>
              <a:t>Der </a:t>
            </a:r>
            <a:r>
              <a:rPr lang="en-US" sz="2400" dirty="0" err="1" smtClean="0"/>
              <a:t>Schreibstil</a:t>
            </a:r>
            <a:r>
              <a:rPr lang="en-US" sz="2400" dirty="0" smtClean="0"/>
              <a:t> (Hat der </a:t>
            </a:r>
            <a:r>
              <a:rPr lang="en-US" sz="2400" dirty="0" err="1" smtClean="0"/>
              <a:t>Autor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“</a:t>
            </a:r>
            <a:r>
              <a:rPr lang="en-US" sz="2400" dirty="0" err="1" smtClean="0"/>
              <a:t>eigene</a:t>
            </a:r>
            <a:r>
              <a:rPr lang="en-US" sz="2400" dirty="0" smtClean="0"/>
              <a:t> </a:t>
            </a:r>
            <a:r>
              <a:rPr lang="en-US" sz="2400" dirty="0" err="1" smtClean="0"/>
              <a:t>Handschrift</a:t>
            </a:r>
            <a:r>
              <a:rPr lang="en-US" sz="2400" dirty="0" smtClean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176300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Aufbau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Hauptteil</a:t>
            </a:r>
            <a:endParaRPr lang="en-US" sz="2800" dirty="0" smtClean="0"/>
          </a:p>
          <a:p>
            <a:pPr lvl="1"/>
            <a:r>
              <a:rPr lang="en-US" sz="2600" dirty="0" err="1" smtClean="0"/>
              <a:t>Persönliche</a:t>
            </a:r>
            <a:r>
              <a:rPr lang="en-US" sz="2600" dirty="0" smtClean="0"/>
              <a:t> </a:t>
            </a:r>
            <a:r>
              <a:rPr lang="en-US" sz="2600" dirty="0" err="1" smtClean="0"/>
              <a:t>Wertungen</a:t>
            </a:r>
            <a:r>
              <a:rPr lang="en-US" sz="2600" dirty="0" smtClean="0"/>
              <a:t> (“</a:t>
            </a:r>
            <a:r>
              <a:rPr lang="en-US" sz="2600" dirty="0" err="1" smtClean="0"/>
              <a:t>Angebote</a:t>
            </a:r>
            <a:r>
              <a:rPr lang="en-US" sz="2600" dirty="0" smtClean="0"/>
              <a:t>” </a:t>
            </a:r>
            <a:r>
              <a:rPr lang="en-US" sz="2600" dirty="0" err="1" smtClean="0"/>
              <a:t>über</a:t>
            </a:r>
            <a:r>
              <a:rPr lang="en-US" sz="2600" dirty="0" smtClean="0"/>
              <a:t> die der </a:t>
            </a:r>
            <a:r>
              <a:rPr lang="en-US" sz="2600" dirty="0" err="1" smtClean="0"/>
              <a:t>Leser</a:t>
            </a:r>
            <a:r>
              <a:rPr lang="en-US" sz="2600" dirty="0" smtClean="0"/>
              <a:t> der </a:t>
            </a:r>
            <a:r>
              <a:rPr lang="en-US" sz="2600" dirty="0" err="1" smtClean="0"/>
              <a:t>Rezension</a:t>
            </a:r>
            <a:r>
              <a:rPr lang="en-US" sz="2600" dirty="0" smtClean="0"/>
              <a:t> </a:t>
            </a:r>
            <a:r>
              <a:rPr lang="en-US" sz="2600" dirty="0" err="1" smtClean="0"/>
              <a:t>selbst</a:t>
            </a:r>
            <a:r>
              <a:rPr lang="en-US" sz="2600" dirty="0" smtClean="0"/>
              <a:t> </a:t>
            </a:r>
            <a:r>
              <a:rPr lang="en-US" sz="2600" dirty="0" err="1" smtClean="0"/>
              <a:t>urteilen</a:t>
            </a:r>
            <a:r>
              <a:rPr lang="en-US" sz="2600" dirty="0" smtClean="0"/>
              <a:t> muss </a:t>
            </a:r>
            <a:r>
              <a:rPr lang="en-US" sz="2600" dirty="0" smtClean="0">
                <a:sym typeface="Wingdings"/>
              </a:rPr>
              <a:t> </a:t>
            </a:r>
            <a:r>
              <a:rPr lang="en-US" sz="2600" dirty="0" err="1" smtClean="0">
                <a:sym typeface="Wingdings"/>
              </a:rPr>
              <a:t>Sie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können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zu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einer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Diskussion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anregen</a:t>
            </a:r>
            <a:endParaRPr lang="en-US" sz="2600" dirty="0" smtClean="0">
              <a:sym typeface="Wingdings"/>
            </a:endParaRPr>
          </a:p>
          <a:p>
            <a:pPr lvl="1"/>
            <a:r>
              <a:rPr lang="en-US" sz="2600" dirty="0" smtClean="0">
                <a:sym typeface="Wingdings"/>
              </a:rPr>
              <a:t>Positive und negative </a:t>
            </a:r>
            <a:r>
              <a:rPr lang="en-US" sz="2600" dirty="0" err="1" smtClean="0">
                <a:sym typeface="Wingdings"/>
              </a:rPr>
              <a:t>Merkmale</a:t>
            </a:r>
            <a:r>
              <a:rPr lang="en-US" sz="2600" dirty="0" smtClean="0">
                <a:sym typeface="Wingdings"/>
              </a:rPr>
              <a:t> des </a:t>
            </a:r>
            <a:r>
              <a:rPr lang="en-US" sz="2600" dirty="0" err="1" smtClean="0">
                <a:sym typeface="Wingdings"/>
              </a:rPr>
              <a:t>Buches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müssen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erklärt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werden</a:t>
            </a:r>
            <a:endParaRPr lang="en-US" sz="2600" dirty="0" smtClean="0">
              <a:sym typeface="Wingdings"/>
            </a:endParaRPr>
          </a:p>
          <a:p>
            <a:pPr lvl="1"/>
            <a:r>
              <a:rPr lang="en-US" sz="2600" dirty="0" err="1" smtClean="0">
                <a:sym typeface="Wingdings"/>
              </a:rPr>
              <a:t>Wertungen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müssen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begründet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err="1" smtClean="0">
                <a:sym typeface="Wingdings"/>
              </a:rPr>
              <a:t>werden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2676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Aufbau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Hauptteil</a:t>
            </a:r>
            <a:endParaRPr lang="en-US" sz="2800" dirty="0" smtClean="0"/>
          </a:p>
          <a:p>
            <a:pPr lvl="1"/>
            <a:r>
              <a:rPr lang="en-US" sz="2400" dirty="0" smtClean="0"/>
              <a:t>Negative </a:t>
            </a:r>
            <a:r>
              <a:rPr lang="en-US" sz="2400" dirty="0" err="1" smtClean="0"/>
              <a:t>Kritik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wichtig</a:t>
            </a:r>
            <a:r>
              <a:rPr lang="en-US" sz="2400" dirty="0" smtClean="0"/>
              <a:t> (</a:t>
            </a:r>
            <a:r>
              <a:rPr lang="en-US" sz="2400" dirty="0" err="1" smtClean="0"/>
              <a:t>nur</a:t>
            </a:r>
            <a:r>
              <a:rPr lang="en-US" sz="2400" dirty="0" smtClean="0"/>
              <a:t> positive </a:t>
            </a:r>
            <a:r>
              <a:rPr lang="en-US" sz="2400" dirty="0" err="1" smtClean="0"/>
              <a:t>Kritik</a:t>
            </a:r>
            <a:r>
              <a:rPr lang="en-US" sz="2400" dirty="0" smtClean="0"/>
              <a:t> </a:t>
            </a:r>
            <a:r>
              <a:rPr lang="en-US" sz="2400" dirty="0" err="1" smtClean="0"/>
              <a:t>wirkt</a:t>
            </a:r>
            <a:r>
              <a:rPr lang="en-US" sz="2400" dirty="0" smtClean="0"/>
              <a:t> </a:t>
            </a:r>
            <a:r>
              <a:rPr lang="en-US" sz="2400" dirty="0" err="1" smtClean="0"/>
              <a:t>unglaubwürdig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Keine</a:t>
            </a:r>
            <a:r>
              <a:rPr lang="en-US" sz="2400" dirty="0" smtClean="0"/>
              <a:t> </a:t>
            </a:r>
            <a:r>
              <a:rPr lang="en-US" sz="2400" dirty="0" err="1" smtClean="0"/>
              <a:t>Aneinanderreihung</a:t>
            </a:r>
            <a:r>
              <a:rPr lang="en-US" sz="2400" dirty="0" smtClean="0"/>
              <a:t> der </a:t>
            </a:r>
            <a:r>
              <a:rPr lang="en-US" sz="2400" dirty="0" err="1" smtClean="0"/>
              <a:t>Aspekte</a:t>
            </a:r>
            <a:r>
              <a:rPr lang="en-US" sz="2400" dirty="0" smtClean="0"/>
              <a:t> des </a:t>
            </a:r>
            <a:r>
              <a:rPr lang="en-US" sz="2400" dirty="0" err="1" smtClean="0"/>
              <a:t>Buches</a:t>
            </a:r>
            <a:r>
              <a:rPr lang="en-US" sz="2400" dirty="0" smtClean="0"/>
              <a:t>, </a:t>
            </a:r>
            <a:r>
              <a:rPr lang="en-US" sz="2400" dirty="0" err="1" smtClean="0"/>
              <a:t>sondern</a:t>
            </a:r>
            <a:r>
              <a:rPr lang="en-US" sz="2400" dirty="0" smtClean="0"/>
              <a:t> </a:t>
            </a:r>
            <a:r>
              <a:rPr lang="en-US" sz="2400" dirty="0" err="1" smtClean="0"/>
              <a:t>Spannung</a:t>
            </a:r>
            <a:r>
              <a:rPr lang="en-US" sz="2400" dirty="0" smtClean="0"/>
              <a:t> </a:t>
            </a:r>
            <a:r>
              <a:rPr lang="en-US" sz="2400" dirty="0" err="1" smtClean="0"/>
              <a:t>schaffen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Interpretationsvorschläge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besonders</a:t>
            </a:r>
            <a:r>
              <a:rPr lang="en-US" sz="2400" dirty="0" smtClean="0"/>
              <a:t>, </a:t>
            </a:r>
            <a:r>
              <a:rPr lang="en-US" sz="2400" dirty="0" err="1" smtClean="0"/>
              <a:t>wenn</a:t>
            </a:r>
            <a:r>
              <a:rPr lang="en-US" sz="2400" dirty="0" smtClean="0"/>
              <a:t> das </a:t>
            </a:r>
            <a:r>
              <a:rPr lang="en-US" sz="2400" dirty="0" err="1" smtClean="0"/>
              <a:t>Werk</a:t>
            </a:r>
            <a:r>
              <a:rPr lang="en-US" sz="2400" dirty="0" smtClean="0"/>
              <a:t> </a:t>
            </a:r>
            <a:r>
              <a:rPr lang="en-US" sz="2400" dirty="0" err="1" smtClean="0"/>
              <a:t>schwer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verstehen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66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Aufbau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84086"/>
            <a:ext cx="7556313" cy="4742078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Schluss</a:t>
            </a:r>
            <a:endParaRPr lang="en-US" sz="2800" dirty="0" smtClean="0"/>
          </a:p>
          <a:p>
            <a:pPr lvl="1"/>
            <a:r>
              <a:rPr lang="en-US" sz="2400" dirty="0" err="1" smtClean="0"/>
              <a:t>Vergleich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anderer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</a:t>
            </a:r>
            <a:r>
              <a:rPr lang="en-US" sz="2400" dirty="0" smtClean="0"/>
              <a:t>, die </a:t>
            </a:r>
            <a:r>
              <a:rPr lang="en-US" sz="2400" dirty="0" err="1" smtClean="0"/>
              <a:t>dem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r>
              <a:rPr lang="en-US" sz="2400" dirty="0" smtClean="0"/>
              <a:t> in </a:t>
            </a:r>
            <a:r>
              <a:rPr lang="en-US" sz="2400" dirty="0" err="1" smtClean="0"/>
              <a:t>irgendeiner</a:t>
            </a:r>
            <a:r>
              <a:rPr lang="en-US" sz="2400" dirty="0" smtClean="0"/>
              <a:t> Weise </a:t>
            </a:r>
            <a:r>
              <a:rPr lang="en-US" sz="2400" dirty="0" err="1" smtClean="0"/>
              <a:t>ähnlich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endParaRPr lang="en-US" sz="2400" dirty="0" smtClean="0"/>
          </a:p>
          <a:p>
            <a:pPr lvl="1"/>
            <a:r>
              <a:rPr lang="en-US" sz="2400" dirty="0" err="1" smtClean="0"/>
              <a:t>Korrigieren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/>
              <a:t>b</a:t>
            </a:r>
            <a:r>
              <a:rPr lang="en-US" sz="2400" dirty="0" err="1" smtClean="0"/>
              <a:t>estätigen</a:t>
            </a:r>
            <a:r>
              <a:rPr lang="en-US" sz="2400" dirty="0" smtClean="0"/>
              <a:t> der </a:t>
            </a:r>
            <a:r>
              <a:rPr lang="en-US" sz="2400" dirty="0" err="1" smtClean="0"/>
              <a:t>öffentlichen</a:t>
            </a:r>
            <a:r>
              <a:rPr lang="en-US" sz="2400" dirty="0" smtClean="0"/>
              <a:t> </a:t>
            </a:r>
            <a:r>
              <a:rPr lang="en-US" sz="2400" dirty="0" err="1" smtClean="0"/>
              <a:t>Meinung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den </a:t>
            </a:r>
            <a:r>
              <a:rPr lang="en-US" sz="2400" dirty="0" err="1" smtClean="0"/>
              <a:t>Autor</a:t>
            </a:r>
            <a:endParaRPr lang="en-US" sz="2400" dirty="0" smtClean="0"/>
          </a:p>
          <a:p>
            <a:pPr lvl="1"/>
            <a:r>
              <a:rPr lang="en-US" sz="2400" dirty="0" smtClean="0"/>
              <a:t>Das </a:t>
            </a:r>
            <a:r>
              <a:rPr lang="en-US" sz="2400" dirty="0" err="1" smtClean="0"/>
              <a:t>Werk</a:t>
            </a:r>
            <a:r>
              <a:rPr lang="en-US" sz="2400" dirty="0" smtClean="0"/>
              <a:t> in </a:t>
            </a:r>
            <a:r>
              <a:rPr lang="en-US" sz="2400" dirty="0" err="1" smtClean="0"/>
              <a:t>Bezug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politischen</a:t>
            </a:r>
            <a:r>
              <a:rPr lang="en-US" sz="2400" dirty="0" smtClean="0"/>
              <a:t>, </a:t>
            </a:r>
            <a:r>
              <a:rPr lang="en-US" sz="2400" dirty="0" err="1" smtClean="0"/>
              <a:t>sozialen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 smtClean="0"/>
              <a:t>ästhetischen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Problemen</a:t>
            </a:r>
            <a:r>
              <a:rPr lang="en-US" sz="2400" dirty="0" smtClean="0"/>
              <a:t> </a:t>
            </a:r>
            <a:r>
              <a:rPr lang="en-US" sz="2400" dirty="0" err="1" smtClean="0"/>
              <a:t>setzen</a:t>
            </a:r>
            <a:endParaRPr lang="en-US" sz="2400" dirty="0" smtClean="0"/>
          </a:p>
          <a:p>
            <a:pPr lvl="1"/>
            <a:r>
              <a:rPr lang="en-US" sz="2400" dirty="0" smtClean="0"/>
              <a:t>Was </a:t>
            </a:r>
            <a:r>
              <a:rPr lang="en-US" sz="2400" dirty="0" err="1" smtClean="0"/>
              <a:t>gibt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noch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sagen</a:t>
            </a:r>
            <a:r>
              <a:rPr lang="en-US" sz="2400" dirty="0" smtClean="0"/>
              <a:t>? (</a:t>
            </a:r>
            <a:r>
              <a:rPr lang="en-US" sz="2400" dirty="0" err="1" smtClean="0"/>
              <a:t>interessante</a:t>
            </a:r>
            <a:r>
              <a:rPr lang="en-US" sz="2400" dirty="0" smtClean="0"/>
              <a:t> </a:t>
            </a:r>
            <a:r>
              <a:rPr lang="en-US" sz="2400" dirty="0" err="1" smtClean="0"/>
              <a:t>Protagonisten?Themenwahl</a:t>
            </a:r>
            <a:r>
              <a:rPr lang="en-US" sz="2400" dirty="0" smtClean="0"/>
              <a:t>?)</a:t>
            </a:r>
          </a:p>
          <a:p>
            <a:pPr lvl="1"/>
            <a:r>
              <a:rPr lang="en-US" sz="2400" dirty="0" err="1" smtClean="0"/>
              <a:t>Fazit</a:t>
            </a:r>
            <a:r>
              <a:rPr lang="en-US" sz="2400" dirty="0" smtClean="0"/>
              <a:t> (2-3 </a:t>
            </a:r>
            <a:r>
              <a:rPr lang="en-US" sz="2400" dirty="0" err="1" smtClean="0"/>
              <a:t>Sätze</a:t>
            </a:r>
            <a:r>
              <a:rPr lang="en-US" sz="2400" dirty="0" smtClean="0"/>
              <a:t> </a:t>
            </a:r>
            <a:r>
              <a:rPr lang="en-US" sz="2400" dirty="0" err="1" smtClean="0"/>
              <a:t>Zusammenfassung</a:t>
            </a:r>
            <a:r>
              <a:rPr lang="en-US" sz="2400" dirty="0" smtClean="0"/>
              <a:t> der </a:t>
            </a:r>
            <a:r>
              <a:rPr lang="en-US" sz="2400" dirty="0" err="1" smtClean="0"/>
              <a:t>Hauptpunkte</a:t>
            </a:r>
            <a:r>
              <a:rPr lang="en-US" sz="2400" dirty="0" smtClean="0"/>
              <a:t> und </a:t>
            </a:r>
            <a:r>
              <a:rPr lang="en-US" sz="2400" dirty="0" err="1" smtClean="0"/>
              <a:t>Empfehlung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 smtClean="0"/>
              <a:t>nein?Wieso</a:t>
            </a:r>
            <a:r>
              <a:rPr lang="en-US" sz="2400" dirty="0" smtClean="0"/>
              <a:t>?)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80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78</TotalTime>
  <Words>557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Die Rezension</vt:lpstr>
      <vt:lpstr>Was ist das Ziel einer Rezension?</vt:lpstr>
      <vt:lpstr>Was ist der Unterschied zwischen einer Rezension und einer Inhaltsangabe?</vt:lpstr>
      <vt:lpstr>Wie schreibt man eine Rezension? Die Arbeitsschritte</vt:lpstr>
      <vt:lpstr>Der Aufbau</vt:lpstr>
      <vt:lpstr>Der Aufbau</vt:lpstr>
      <vt:lpstr>Der Aufbau</vt:lpstr>
      <vt:lpstr>Der Aufbau</vt:lpstr>
      <vt:lpstr>Der Aufbau</vt:lpstr>
      <vt:lpstr>Fragen zur inhaltlichen Kritik</vt:lpstr>
      <vt:lpstr>Fragen zur sprachlichen Kritik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Rezension</dc:title>
  <dc:creator>Marlena Teitge</dc:creator>
  <cp:lastModifiedBy>Marlena Teitge</cp:lastModifiedBy>
  <cp:revision>14</cp:revision>
  <dcterms:created xsi:type="dcterms:W3CDTF">2014-10-21T08:14:33Z</dcterms:created>
  <dcterms:modified xsi:type="dcterms:W3CDTF">2014-10-21T09:33:25Z</dcterms:modified>
</cp:coreProperties>
</file>