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59" r:id="rId6"/>
    <p:sldId id="260" r:id="rId7"/>
    <p:sldId id="261" r:id="rId8"/>
    <p:sldId id="262" r:id="rId9"/>
    <p:sldId id="264" r:id="rId1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CA663EDA-16D7-466C-B1BF-FCCFEB9A720E}" type="datetimeFigureOut">
              <a:rPr lang="cs-CZ" smtClean="0"/>
              <a:t>20.11.2014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8AF0F5A-B308-44B2-A530-16930C81DFFF}" type="slidenum">
              <a:rPr lang="cs-CZ" smtClean="0"/>
              <a:t>‹#›</a:t>
            </a:fld>
            <a:endParaRPr lang="cs-CZ"/>
          </a:p>
        </p:txBody>
      </p:sp>
    </p:spTree>
    <p:extLst>
      <p:ext uri="{BB962C8B-B14F-4D97-AF65-F5344CB8AC3E}">
        <p14:creationId xmlns:p14="http://schemas.microsoft.com/office/powerpoint/2010/main" val="2810493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A663EDA-16D7-466C-B1BF-FCCFEB9A720E}" type="datetimeFigureOut">
              <a:rPr lang="cs-CZ" smtClean="0"/>
              <a:t>20.11.2014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8AF0F5A-B308-44B2-A530-16930C81DFFF}" type="slidenum">
              <a:rPr lang="cs-CZ" smtClean="0"/>
              <a:t>‹#›</a:t>
            </a:fld>
            <a:endParaRPr lang="cs-CZ"/>
          </a:p>
        </p:txBody>
      </p:sp>
    </p:spTree>
    <p:extLst>
      <p:ext uri="{BB962C8B-B14F-4D97-AF65-F5344CB8AC3E}">
        <p14:creationId xmlns:p14="http://schemas.microsoft.com/office/powerpoint/2010/main" val="1880998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A663EDA-16D7-466C-B1BF-FCCFEB9A720E}" type="datetimeFigureOut">
              <a:rPr lang="cs-CZ" smtClean="0"/>
              <a:t>20.11.2014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8AF0F5A-B308-44B2-A530-16930C81DFFF}" type="slidenum">
              <a:rPr lang="cs-CZ" smtClean="0"/>
              <a:t>‹#›</a:t>
            </a:fld>
            <a:endParaRPr lang="cs-CZ"/>
          </a:p>
        </p:txBody>
      </p:sp>
    </p:spTree>
    <p:extLst>
      <p:ext uri="{BB962C8B-B14F-4D97-AF65-F5344CB8AC3E}">
        <p14:creationId xmlns:p14="http://schemas.microsoft.com/office/powerpoint/2010/main" val="1687704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A663EDA-16D7-466C-B1BF-FCCFEB9A720E}" type="datetimeFigureOut">
              <a:rPr lang="cs-CZ" smtClean="0"/>
              <a:t>20.11.2014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8AF0F5A-B308-44B2-A530-16930C81DFFF}" type="slidenum">
              <a:rPr lang="cs-CZ" smtClean="0"/>
              <a:t>‹#›</a:t>
            </a:fld>
            <a:endParaRPr lang="cs-CZ"/>
          </a:p>
        </p:txBody>
      </p:sp>
    </p:spTree>
    <p:extLst>
      <p:ext uri="{BB962C8B-B14F-4D97-AF65-F5344CB8AC3E}">
        <p14:creationId xmlns:p14="http://schemas.microsoft.com/office/powerpoint/2010/main" val="3941264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CA663EDA-16D7-466C-B1BF-FCCFEB9A720E}" type="datetimeFigureOut">
              <a:rPr lang="cs-CZ" smtClean="0"/>
              <a:t>20.11.2014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8AF0F5A-B308-44B2-A530-16930C81DFFF}" type="slidenum">
              <a:rPr lang="cs-CZ" smtClean="0"/>
              <a:t>‹#›</a:t>
            </a:fld>
            <a:endParaRPr lang="cs-CZ"/>
          </a:p>
        </p:txBody>
      </p:sp>
    </p:spTree>
    <p:extLst>
      <p:ext uri="{BB962C8B-B14F-4D97-AF65-F5344CB8AC3E}">
        <p14:creationId xmlns:p14="http://schemas.microsoft.com/office/powerpoint/2010/main" val="2579347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A663EDA-16D7-466C-B1BF-FCCFEB9A720E}" type="datetimeFigureOut">
              <a:rPr lang="cs-CZ" smtClean="0"/>
              <a:t>20.11.2014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8AF0F5A-B308-44B2-A530-16930C81DFFF}" type="slidenum">
              <a:rPr lang="cs-CZ" smtClean="0"/>
              <a:t>‹#›</a:t>
            </a:fld>
            <a:endParaRPr lang="cs-CZ"/>
          </a:p>
        </p:txBody>
      </p:sp>
    </p:spTree>
    <p:extLst>
      <p:ext uri="{BB962C8B-B14F-4D97-AF65-F5344CB8AC3E}">
        <p14:creationId xmlns:p14="http://schemas.microsoft.com/office/powerpoint/2010/main" val="1994277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CA663EDA-16D7-466C-B1BF-FCCFEB9A720E}" type="datetimeFigureOut">
              <a:rPr lang="cs-CZ" smtClean="0"/>
              <a:t>20.11.2014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8AF0F5A-B308-44B2-A530-16930C81DFFF}" type="slidenum">
              <a:rPr lang="cs-CZ" smtClean="0"/>
              <a:t>‹#›</a:t>
            </a:fld>
            <a:endParaRPr lang="cs-CZ"/>
          </a:p>
        </p:txBody>
      </p:sp>
    </p:spTree>
    <p:extLst>
      <p:ext uri="{BB962C8B-B14F-4D97-AF65-F5344CB8AC3E}">
        <p14:creationId xmlns:p14="http://schemas.microsoft.com/office/powerpoint/2010/main" val="4256333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CA663EDA-16D7-466C-B1BF-FCCFEB9A720E}" type="datetimeFigureOut">
              <a:rPr lang="cs-CZ" smtClean="0"/>
              <a:t>20.11.2014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8AF0F5A-B308-44B2-A530-16930C81DFFF}" type="slidenum">
              <a:rPr lang="cs-CZ" smtClean="0"/>
              <a:t>‹#›</a:t>
            </a:fld>
            <a:endParaRPr lang="cs-CZ"/>
          </a:p>
        </p:txBody>
      </p:sp>
    </p:spTree>
    <p:extLst>
      <p:ext uri="{BB962C8B-B14F-4D97-AF65-F5344CB8AC3E}">
        <p14:creationId xmlns:p14="http://schemas.microsoft.com/office/powerpoint/2010/main" val="1517155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A663EDA-16D7-466C-B1BF-FCCFEB9A720E}" type="datetimeFigureOut">
              <a:rPr lang="cs-CZ" smtClean="0"/>
              <a:t>20.11.2014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8AF0F5A-B308-44B2-A530-16930C81DFFF}" type="slidenum">
              <a:rPr lang="cs-CZ" smtClean="0"/>
              <a:t>‹#›</a:t>
            </a:fld>
            <a:endParaRPr lang="cs-CZ"/>
          </a:p>
        </p:txBody>
      </p:sp>
    </p:spTree>
    <p:extLst>
      <p:ext uri="{BB962C8B-B14F-4D97-AF65-F5344CB8AC3E}">
        <p14:creationId xmlns:p14="http://schemas.microsoft.com/office/powerpoint/2010/main" val="432694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A663EDA-16D7-466C-B1BF-FCCFEB9A720E}" type="datetimeFigureOut">
              <a:rPr lang="cs-CZ" smtClean="0"/>
              <a:t>20.11.2014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8AF0F5A-B308-44B2-A530-16930C81DFFF}" type="slidenum">
              <a:rPr lang="cs-CZ" smtClean="0"/>
              <a:t>‹#›</a:t>
            </a:fld>
            <a:endParaRPr lang="cs-CZ"/>
          </a:p>
        </p:txBody>
      </p:sp>
    </p:spTree>
    <p:extLst>
      <p:ext uri="{BB962C8B-B14F-4D97-AF65-F5344CB8AC3E}">
        <p14:creationId xmlns:p14="http://schemas.microsoft.com/office/powerpoint/2010/main" val="2067960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A663EDA-16D7-466C-B1BF-FCCFEB9A720E}" type="datetimeFigureOut">
              <a:rPr lang="cs-CZ" smtClean="0"/>
              <a:t>20.11.2014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8AF0F5A-B308-44B2-A530-16930C81DFFF}" type="slidenum">
              <a:rPr lang="cs-CZ" smtClean="0"/>
              <a:t>‹#›</a:t>
            </a:fld>
            <a:endParaRPr lang="cs-CZ"/>
          </a:p>
        </p:txBody>
      </p:sp>
    </p:spTree>
    <p:extLst>
      <p:ext uri="{BB962C8B-B14F-4D97-AF65-F5344CB8AC3E}">
        <p14:creationId xmlns:p14="http://schemas.microsoft.com/office/powerpoint/2010/main" val="3247636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663EDA-16D7-466C-B1BF-FCCFEB9A720E}" type="datetimeFigureOut">
              <a:rPr lang="cs-CZ" smtClean="0"/>
              <a:t>20.11.2014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AF0F5A-B308-44B2-A530-16930C81DFFF}" type="slidenum">
              <a:rPr lang="cs-CZ" smtClean="0"/>
              <a:t>‹#›</a:t>
            </a:fld>
            <a:endParaRPr lang="cs-CZ"/>
          </a:p>
        </p:txBody>
      </p:sp>
    </p:spTree>
    <p:extLst>
      <p:ext uri="{BB962C8B-B14F-4D97-AF65-F5344CB8AC3E}">
        <p14:creationId xmlns:p14="http://schemas.microsoft.com/office/powerpoint/2010/main" val="2080862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Sammenheng</a:t>
            </a:r>
            <a:r>
              <a:rPr lang="cs-CZ" dirty="0" smtClean="0"/>
              <a:t> i </a:t>
            </a:r>
            <a:r>
              <a:rPr lang="cs-CZ" dirty="0" err="1" smtClean="0"/>
              <a:t>tekst</a:t>
            </a:r>
            <a:endParaRPr lang="cs-CZ" dirty="0"/>
          </a:p>
        </p:txBody>
      </p:sp>
      <p:sp>
        <p:nvSpPr>
          <p:cNvPr id="3" name="Podnadpis 2"/>
          <p:cNvSpPr>
            <a:spLocks noGrp="1"/>
          </p:cNvSpPr>
          <p:nvPr>
            <p:ph type="subTitle" idx="1"/>
          </p:nvPr>
        </p:nvSpPr>
        <p:spPr/>
        <p:txBody>
          <a:bodyPr/>
          <a:lstStyle/>
          <a:p>
            <a:r>
              <a:rPr lang="cs-CZ" dirty="0" err="1" smtClean="0"/>
              <a:t>Stilistikk</a:t>
            </a:r>
            <a:endParaRPr lang="cs-CZ" dirty="0" smtClean="0"/>
          </a:p>
          <a:p>
            <a:r>
              <a:rPr lang="cs-CZ" dirty="0" smtClean="0"/>
              <a:t>20/11 2014</a:t>
            </a:r>
            <a:endParaRPr lang="cs-CZ" dirty="0"/>
          </a:p>
        </p:txBody>
      </p:sp>
    </p:spTree>
    <p:extLst>
      <p:ext uri="{BB962C8B-B14F-4D97-AF65-F5344CB8AC3E}">
        <p14:creationId xmlns:p14="http://schemas.microsoft.com/office/powerpoint/2010/main" val="1951608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Hva</a:t>
            </a:r>
            <a:r>
              <a:rPr lang="cs-CZ" dirty="0" smtClean="0"/>
              <a:t> </a:t>
            </a:r>
            <a:r>
              <a:rPr lang="cs-CZ" dirty="0" err="1" smtClean="0"/>
              <a:t>er</a:t>
            </a:r>
            <a:r>
              <a:rPr lang="cs-CZ" dirty="0" smtClean="0"/>
              <a:t> en </a:t>
            </a:r>
            <a:r>
              <a:rPr lang="cs-CZ" dirty="0" err="1" smtClean="0"/>
              <a:t>tekst</a:t>
            </a:r>
            <a:r>
              <a:rPr lang="cs-CZ" dirty="0"/>
              <a:t>?</a:t>
            </a:r>
          </a:p>
        </p:txBody>
      </p:sp>
      <p:sp>
        <p:nvSpPr>
          <p:cNvPr id="3" name="Zástupný symbol pro obsah 2"/>
          <p:cNvSpPr>
            <a:spLocks noGrp="1"/>
          </p:cNvSpPr>
          <p:nvPr>
            <p:ph idx="1"/>
          </p:nvPr>
        </p:nvSpPr>
        <p:spPr/>
        <p:txBody>
          <a:bodyPr/>
          <a:lstStyle/>
          <a:p>
            <a:r>
              <a:rPr lang="cs-CZ" dirty="0" smtClean="0"/>
              <a:t>Den </a:t>
            </a:r>
            <a:r>
              <a:rPr lang="cs-CZ" dirty="0" err="1" smtClean="0"/>
              <a:t>best</a:t>
            </a:r>
            <a:r>
              <a:rPr lang="nb-NO" dirty="0" smtClean="0"/>
              <a:t>år av språklige elementer som er knyttet til hverandre.</a:t>
            </a:r>
          </a:p>
          <a:p>
            <a:r>
              <a:rPr lang="nb-NO" dirty="0" smtClean="0"/>
              <a:t>Den utgjør en avsluttet innholdsmessig helhet.</a:t>
            </a:r>
            <a:endParaRPr lang="cs-CZ" dirty="0"/>
          </a:p>
        </p:txBody>
      </p:sp>
    </p:spTree>
    <p:extLst>
      <p:ext uri="{BB962C8B-B14F-4D97-AF65-F5344CB8AC3E}">
        <p14:creationId xmlns:p14="http://schemas.microsoft.com/office/powerpoint/2010/main" val="1513535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nb-NO" dirty="0" smtClean="0"/>
              <a:t>Viktige aspekter:</a:t>
            </a:r>
            <a:endParaRPr lang="cs-CZ" dirty="0"/>
          </a:p>
        </p:txBody>
      </p:sp>
      <p:sp>
        <p:nvSpPr>
          <p:cNvPr id="3" name="Zástupný symbol pro obsah 2"/>
          <p:cNvSpPr>
            <a:spLocks noGrp="1"/>
          </p:cNvSpPr>
          <p:nvPr>
            <p:ph idx="1"/>
          </p:nvPr>
        </p:nvSpPr>
        <p:spPr/>
        <p:txBody>
          <a:bodyPr/>
          <a:lstStyle/>
          <a:p>
            <a:r>
              <a:rPr lang="nb-NO" dirty="0" smtClean="0"/>
              <a:t>Teksten må være </a:t>
            </a:r>
            <a:r>
              <a:rPr lang="nb-NO" dirty="0" smtClean="0">
                <a:solidFill>
                  <a:srgbClr val="FF0000"/>
                </a:solidFill>
              </a:rPr>
              <a:t>sammenhengende</a:t>
            </a:r>
            <a:r>
              <a:rPr lang="nb-NO" dirty="0" smtClean="0"/>
              <a:t> – koherent.</a:t>
            </a:r>
          </a:p>
          <a:p>
            <a:r>
              <a:rPr lang="nb-NO" dirty="0" smtClean="0"/>
              <a:t>Teksten har en </a:t>
            </a:r>
            <a:r>
              <a:rPr lang="nb-NO" dirty="0" smtClean="0">
                <a:solidFill>
                  <a:srgbClr val="FF0000"/>
                </a:solidFill>
              </a:rPr>
              <a:t>overordnet</a:t>
            </a:r>
            <a:r>
              <a:rPr lang="nb-NO" dirty="0" smtClean="0"/>
              <a:t> struktur og et </a:t>
            </a:r>
            <a:r>
              <a:rPr lang="nb-NO" dirty="0" smtClean="0">
                <a:solidFill>
                  <a:srgbClr val="FF0000"/>
                </a:solidFill>
              </a:rPr>
              <a:t>samlende emne</a:t>
            </a:r>
            <a:endParaRPr lang="cs-CZ" dirty="0">
              <a:solidFill>
                <a:srgbClr val="FF0000"/>
              </a:solidFill>
            </a:endParaRPr>
          </a:p>
        </p:txBody>
      </p:sp>
    </p:spTree>
    <p:extLst>
      <p:ext uri="{BB962C8B-B14F-4D97-AF65-F5344CB8AC3E}">
        <p14:creationId xmlns:p14="http://schemas.microsoft.com/office/powerpoint/2010/main" val="2429872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nb-NO" dirty="0" smtClean="0"/>
              <a:t>Hierarki av enheter</a:t>
            </a:r>
            <a:endParaRPr lang="cs-CZ" dirty="0"/>
          </a:p>
        </p:txBody>
      </p:sp>
      <p:sp>
        <p:nvSpPr>
          <p:cNvPr id="3" name="Zástupný symbol pro obsah 2"/>
          <p:cNvSpPr>
            <a:spLocks noGrp="1"/>
          </p:cNvSpPr>
          <p:nvPr>
            <p:ph idx="1"/>
          </p:nvPr>
        </p:nvSpPr>
        <p:spPr/>
        <p:txBody>
          <a:bodyPr/>
          <a:lstStyle/>
          <a:p>
            <a:r>
              <a:rPr lang="nb-NO" dirty="0" smtClean="0"/>
              <a:t>Med skrifttegn bygger vi ord</a:t>
            </a:r>
          </a:p>
          <a:p>
            <a:r>
              <a:rPr lang="nb-NO" dirty="0" smtClean="0"/>
              <a:t>Med ord bygger vi setninger</a:t>
            </a:r>
          </a:p>
          <a:p>
            <a:r>
              <a:rPr lang="nb-NO" dirty="0" smtClean="0"/>
              <a:t>Med setninger bygger vi perioder</a:t>
            </a:r>
          </a:p>
          <a:p>
            <a:r>
              <a:rPr lang="nb-NO" dirty="0" smtClean="0"/>
              <a:t>Med perioder bygger vi avsnitt</a:t>
            </a:r>
          </a:p>
          <a:p>
            <a:r>
              <a:rPr lang="nb-NO" dirty="0" smtClean="0"/>
              <a:t>Med avsnitt bygger vi tekster</a:t>
            </a:r>
            <a:endParaRPr lang="cs-CZ" dirty="0"/>
          </a:p>
        </p:txBody>
      </p:sp>
    </p:spTree>
    <p:extLst>
      <p:ext uri="{BB962C8B-B14F-4D97-AF65-F5344CB8AC3E}">
        <p14:creationId xmlns:p14="http://schemas.microsoft.com/office/powerpoint/2010/main" val="1901905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nb-NO" dirty="0" smtClean="0"/>
              <a:t>Er dette en meningsløs ordsalat?</a:t>
            </a:r>
            <a:endParaRPr lang="cs-CZ" dirty="0"/>
          </a:p>
        </p:txBody>
      </p:sp>
      <p:sp>
        <p:nvSpPr>
          <p:cNvPr id="3" name="Zástupný symbol pro obsah 2"/>
          <p:cNvSpPr>
            <a:spLocks noGrp="1"/>
          </p:cNvSpPr>
          <p:nvPr>
            <p:ph idx="1"/>
          </p:nvPr>
        </p:nvSpPr>
        <p:spPr/>
        <p:txBody>
          <a:bodyPr/>
          <a:lstStyle/>
          <a:p>
            <a:r>
              <a:rPr lang="nb-NO" i="1" dirty="0" smtClean="0"/>
              <a:t>Situasjon har tatt en vending som er ladd med seksualorgier og fyll blant 12 åringer negre møtt med køller og elektriske pisker bare de som tror på Gud kan få kanadisk  statsborgerskap</a:t>
            </a:r>
            <a:endParaRPr lang="cs-CZ" i="1" dirty="0"/>
          </a:p>
        </p:txBody>
      </p:sp>
    </p:spTree>
    <p:extLst>
      <p:ext uri="{BB962C8B-B14F-4D97-AF65-F5344CB8AC3E}">
        <p14:creationId xmlns:p14="http://schemas.microsoft.com/office/powerpoint/2010/main" val="2918933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nb-NO" dirty="0" smtClean="0"/>
              <a:t>.</a:t>
            </a:r>
            <a:endParaRPr lang="cs-CZ" dirty="0"/>
          </a:p>
        </p:txBody>
      </p:sp>
      <p:sp>
        <p:nvSpPr>
          <p:cNvPr id="3" name="Zástupný symbol pro obsah 2"/>
          <p:cNvSpPr>
            <a:spLocks noGrp="1"/>
          </p:cNvSpPr>
          <p:nvPr>
            <p:ph idx="1"/>
          </p:nvPr>
        </p:nvSpPr>
        <p:spPr/>
        <p:txBody>
          <a:bodyPr/>
          <a:lstStyle/>
          <a:p>
            <a:r>
              <a:rPr lang="nb-NO" dirty="0" smtClean="0"/>
              <a:t>Paal Brekke: </a:t>
            </a:r>
            <a:r>
              <a:rPr lang="nb-NO" i="1" dirty="0" smtClean="0"/>
              <a:t>Det skjeve smil i rosa</a:t>
            </a:r>
          </a:p>
          <a:p>
            <a:endParaRPr lang="nb-NO" dirty="0"/>
          </a:p>
          <a:p>
            <a:r>
              <a:rPr lang="nb-NO" dirty="0" smtClean="0"/>
              <a:t>Vi leter etter INTENSJON bak teksten</a:t>
            </a:r>
            <a:endParaRPr lang="cs-CZ" dirty="0"/>
          </a:p>
        </p:txBody>
      </p:sp>
    </p:spTree>
    <p:extLst>
      <p:ext uri="{BB962C8B-B14F-4D97-AF65-F5344CB8AC3E}">
        <p14:creationId xmlns:p14="http://schemas.microsoft.com/office/powerpoint/2010/main" val="1446503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nb-NO" dirty="0" smtClean="0"/>
              <a:t>.</a:t>
            </a:r>
            <a:endParaRPr lang="cs-CZ" dirty="0"/>
          </a:p>
        </p:txBody>
      </p:sp>
      <p:sp>
        <p:nvSpPr>
          <p:cNvPr id="3" name="Zástupný symbol pro obsah 2"/>
          <p:cNvSpPr>
            <a:spLocks noGrp="1"/>
          </p:cNvSpPr>
          <p:nvPr>
            <p:ph idx="1"/>
          </p:nvPr>
        </p:nvSpPr>
        <p:spPr/>
        <p:txBody>
          <a:bodyPr/>
          <a:lstStyle/>
          <a:p>
            <a:r>
              <a:rPr lang="nb-NO" dirty="0" smtClean="0"/>
              <a:t>Skogen.</a:t>
            </a:r>
          </a:p>
          <a:p>
            <a:r>
              <a:rPr lang="nb-NO" dirty="0" smtClean="0"/>
              <a:t>Det er viktig med skogen. Det er skogen som gir oss luft. Fluesopp er også viktig, og det aller viktigste med fluesoppen, det er at den ikke må spises. Den er rød med hvite prokker. Det er bare fluer som liker fluesopp. Husk! Ikke spis den.</a:t>
            </a:r>
            <a:endParaRPr lang="cs-CZ" dirty="0"/>
          </a:p>
        </p:txBody>
      </p:sp>
    </p:spTree>
    <p:extLst>
      <p:ext uri="{BB962C8B-B14F-4D97-AF65-F5344CB8AC3E}">
        <p14:creationId xmlns:p14="http://schemas.microsoft.com/office/powerpoint/2010/main" val="1730339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t>
            </a:r>
          </a:p>
        </p:txBody>
      </p:sp>
      <p:sp>
        <p:nvSpPr>
          <p:cNvPr id="3" name="Zástupný symbol pro obsah 2"/>
          <p:cNvSpPr>
            <a:spLocks noGrp="1"/>
          </p:cNvSpPr>
          <p:nvPr>
            <p:ph idx="1"/>
          </p:nvPr>
        </p:nvSpPr>
        <p:spPr/>
        <p:txBody>
          <a:bodyPr/>
          <a:lstStyle/>
          <a:p>
            <a:r>
              <a:rPr lang="nb-NO" dirty="0" smtClean="0"/>
              <a:t>Tittel</a:t>
            </a:r>
          </a:p>
          <a:p>
            <a:r>
              <a:rPr lang="nb-NO" dirty="0" smtClean="0"/>
              <a:t>Åpningsmarkør introduksjon. (Denne teksten fokuserer på....)</a:t>
            </a:r>
          </a:p>
          <a:p>
            <a:r>
              <a:rPr lang="nb-NO" dirty="0" smtClean="0"/>
              <a:t>Avslutningsmarkør (Konklusjon, Skål!, Ha det!)</a:t>
            </a:r>
            <a:endParaRPr lang="cs-CZ" dirty="0"/>
          </a:p>
        </p:txBody>
      </p:sp>
    </p:spTree>
    <p:extLst>
      <p:ext uri="{BB962C8B-B14F-4D97-AF65-F5344CB8AC3E}">
        <p14:creationId xmlns:p14="http://schemas.microsoft.com/office/powerpoint/2010/main" val="4003703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nb-NO" dirty="0" smtClean="0"/>
              <a:t>Å binde sammen en tekst</a:t>
            </a:r>
            <a:endParaRPr lang="cs-CZ" dirty="0"/>
          </a:p>
        </p:txBody>
      </p:sp>
      <p:sp>
        <p:nvSpPr>
          <p:cNvPr id="3" name="Zástupný symbol pro obsah 2"/>
          <p:cNvSpPr>
            <a:spLocks noGrp="1"/>
          </p:cNvSpPr>
          <p:nvPr>
            <p:ph idx="1"/>
          </p:nvPr>
        </p:nvSpPr>
        <p:spPr/>
        <p:txBody>
          <a:bodyPr>
            <a:normAutofit fontScale="92500" lnSpcReduction="10000"/>
          </a:bodyPr>
          <a:lstStyle/>
          <a:p>
            <a:r>
              <a:rPr lang="nb-NO" dirty="0" smtClean="0">
                <a:solidFill>
                  <a:srgbClr val="FF0000"/>
                </a:solidFill>
              </a:rPr>
              <a:t>Gjentakelse</a:t>
            </a:r>
            <a:r>
              <a:rPr lang="nb-NO" dirty="0" smtClean="0"/>
              <a:t>: </a:t>
            </a:r>
            <a:r>
              <a:rPr lang="nb-NO" i="1" dirty="0" smtClean="0"/>
              <a:t>I byen bor det en tyrkisk familie. Familien har...</a:t>
            </a:r>
          </a:p>
          <a:p>
            <a:r>
              <a:rPr lang="nb-NO" dirty="0" smtClean="0">
                <a:solidFill>
                  <a:srgbClr val="FF0000"/>
                </a:solidFill>
              </a:rPr>
              <a:t>Henvisning med pronomen eller </a:t>
            </a:r>
            <a:r>
              <a:rPr lang="nb-NO" i="1" dirty="0" smtClean="0">
                <a:solidFill>
                  <a:srgbClr val="FF0000"/>
                </a:solidFill>
              </a:rPr>
              <a:t>adverb</a:t>
            </a:r>
            <a:r>
              <a:rPr lang="nb-NO" i="1" dirty="0" smtClean="0"/>
              <a:t>:</a:t>
            </a:r>
            <a:r>
              <a:rPr lang="nb-NO" i="1" dirty="0" smtClean="0"/>
              <a:t>Under siste krig ble situasjon enda vanskeligere. Da oppsto en vareknapphet som førte til at....</a:t>
            </a:r>
          </a:p>
          <a:p>
            <a:r>
              <a:rPr lang="nb-NO" dirty="0" smtClean="0">
                <a:solidFill>
                  <a:srgbClr val="FF0000"/>
                </a:solidFill>
              </a:rPr>
              <a:t>Motsetning</a:t>
            </a:r>
            <a:r>
              <a:rPr lang="nb-NO" dirty="0" smtClean="0"/>
              <a:t>: </a:t>
            </a:r>
            <a:r>
              <a:rPr lang="nb-NO" i="1" dirty="0" smtClean="0"/>
              <a:t>De unge er i sentrum. De gamle blir glemt.</a:t>
            </a:r>
          </a:p>
          <a:p>
            <a:r>
              <a:rPr lang="nb-NO" dirty="0" smtClean="0">
                <a:solidFill>
                  <a:srgbClr val="FF0000"/>
                </a:solidFill>
              </a:rPr>
              <a:t>Betydningslikhet /synonymi </a:t>
            </a:r>
            <a:r>
              <a:rPr lang="nb-NO" dirty="0" smtClean="0"/>
              <a:t>: </a:t>
            </a:r>
            <a:r>
              <a:rPr lang="nb-NO" i="1" dirty="0" smtClean="0"/>
              <a:t>Oslos økonomiske situasjon er alvorlig. Hovedstadens problemer øker for hvert år.</a:t>
            </a:r>
            <a:endParaRPr lang="cs-CZ" i="1" dirty="0"/>
          </a:p>
        </p:txBody>
      </p:sp>
    </p:spTree>
    <p:extLst>
      <p:ext uri="{BB962C8B-B14F-4D97-AF65-F5344CB8AC3E}">
        <p14:creationId xmlns:p14="http://schemas.microsoft.com/office/powerpoint/2010/main" val="3607641914"/>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277</Words>
  <Application>Microsoft Office PowerPoint</Application>
  <PresentationFormat>Předvádění na obrazovce (4:3)</PresentationFormat>
  <Paragraphs>33</Paragraphs>
  <Slides>9</Slides>
  <Notes>0</Notes>
  <HiddenSlides>0</HiddenSlides>
  <MMClips>0</MMClips>
  <ScaleCrop>false</ScaleCrop>
  <HeadingPairs>
    <vt:vector size="4" baseType="variant">
      <vt:variant>
        <vt:lpstr>Motiv</vt:lpstr>
      </vt:variant>
      <vt:variant>
        <vt:i4>1</vt:i4>
      </vt:variant>
      <vt:variant>
        <vt:lpstr>Nadpisy snímků</vt:lpstr>
      </vt:variant>
      <vt:variant>
        <vt:i4>9</vt:i4>
      </vt:variant>
    </vt:vector>
  </HeadingPairs>
  <TitlesOfParts>
    <vt:vector size="10" baseType="lpstr">
      <vt:lpstr>Motiv systému Office</vt:lpstr>
      <vt:lpstr>Sammenheng i tekst</vt:lpstr>
      <vt:lpstr>Hva er en tekst?</vt:lpstr>
      <vt:lpstr>Viktige aspekter:</vt:lpstr>
      <vt:lpstr>Hierarki av enheter</vt:lpstr>
      <vt:lpstr>Er dette en meningsløs ordsalat?</vt:lpstr>
      <vt:lpstr>.</vt:lpstr>
      <vt:lpstr>.</vt:lpstr>
      <vt:lpstr>+</vt:lpstr>
      <vt:lpstr>Å binde sammen en tekst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Sammenheng i tekst</dc:title>
  <dc:creator>user</dc:creator>
  <cp:lastModifiedBy>user</cp:lastModifiedBy>
  <cp:revision>3</cp:revision>
  <dcterms:created xsi:type="dcterms:W3CDTF">2014-11-20T07:00:39Z</dcterms:created>
  <dcterms:modified xsi:type="dcterms:W3CDTF">2014-11-20T07:26:45Z</dcterms:modified>
</cp:coreProperties>
</file>