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8" r:id="rId4"/>
    <p:sldId id="259" r:id="rId5"/>
    <p:sldId id="263" r:id="rId6"/>
    <p:sldId id="261" r:id="rId7"/>
    <p:sldId id="262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D69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40D2F379-4161-41BE-8591-09909C94D44D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0300B14-4BEB-461C-975A-F256578EAEB0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F379-4161-41BE-8591-09909C94D44D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0B14-4BEB-461C-975A-F256578EA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F379-4161-41BE-8591-09909C94D44D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0B14-4BEB-461C-975A-F256578EA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F379-4161-41BE-8591-09909C94D44D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0B14-4BEB-461C-975A-F256578EA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F379-4161-41BE-8591-09909C94D44D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0B14-4BEB-461C-975A-F256578EA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F379-4161-41BE-8591-09909C94D44D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0B14-4BEB-461C-975A-F256578EAEB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F379-4161-41BE-8591-09909C94D44D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0B14-4BEB-461C-975A-F256578EA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F379-4161-41BE-8591-09909C94D44D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0B14-4BEB-461C-975A-F256578EA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F379-4161-41BE-8591-09909C94D44D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0B14-4BEB-461C-975A-F256578EA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F379-4161-41BE-8591-09909C94D44D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0B14-4BEB-461C-975A-F256578EAEB0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D2F379-4161-41BE-8591-09909C94D44D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00B14-4BEB-461C-975A-F256578EAEB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40D2F379-4161-41BE-8591-09909C94D44D}" type="datetimeFigureOut">
              <a:rPr lang="cs-CZ" smtClean="0"/>
              <a:t>15.10.2014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0300B14-4BEB-461C-975A-F256578EAEB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err="1" smtClean="0"/>
              <a:t>Sammensatte</a:t>
            </a:r>
            <a:r>
              <a:rPr lang="cs-CZ" dirty="0" smtClean="0"/>
              <a:t> verb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err="1" smtClean="0"/>
              <a:t>repetisjon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796611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Se p</a:t>
            </a:r>
            <a:r>
              <a:rPr lang="nb-NO" smtClean="0"/>
              <a:t>å: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http://handbokigrammatikk.portfolio.no/read/68d2051d-df00-4928-b56f-b6f4ee1148b7</a:t>
            </a:r>
          </a:p>
        </p:txBody>
      </p:sp>
    </p:spTree>
    <p:extLst>
      <p:ext uri="{BB962C8B-B14F-4D97-AF65-F5344CB8AC3E}">
        <p14:creationId xmlns:p14="http://schemas.microsoft.com/office/powerpoint/2010/main" val="3840430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----VERB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d</a:t>
            </a:r>
            <a:r>
              <a:rPr lang="cs-CZ" dirty="0" smtClean="0"/>
              <a:t>et f</a:t>
            </a:r>
            <a:r>
              <a:rPr lang="nb-NO" dirty="0" smtClean="0"/>
              <a:t>ørste leddet i sammensetningen kan tilhøre mange ordklasser</a:t>
            </a:r>
          </a:p>
          <a:p>
            <a:r>
              <a:rPr lang="nb-NO" i="1" dirty="0" smtClean="0">
                <a:solidFill>
                  <a:schemeClr val="bg2">
                    <a:lumMod val="50000"/>
                  </a:schemeClr>
                </a:solidFill>
              </a:rPr>
              <a:t>Del</a:t>
            </a:r>
            <a:r>
              <a:rPr lang="nb-NO" dirty="0" smtClean="0"/>
              <a:t>ta</a:t>
            </a:r>
          </a:p>
          <a:p>
            <a:r>
              <a:rPr lang="nb-NO" i="1" dirty="0" smtClean="0">
                <a:solidFill>
                  <a:schemeClr val="bg2">
                    <a:lumMod val="50000"/>
                  </a:schemeClr>
                </a:solidFill>
              </a:rPr>
              <a:t>Data</a:t>
            </a:r>
            <a:r>
              <a:rPr lang="nb-NO" dirty="0" smtClean="0"/>
              <a:t>behandle</a:t>
            </a:r>
          </a:p>
          <a:p>
            <a:r>
              <a:rPr lang="nb-NO" i="1" dirty="0" smtClean="0">
                <a:solidFill>
                  <a:schemeClr val="bg2">
                    <a:lumMod val="50000"/>
                  </a:schemeClr>
                </a:solidFill>
              </a:rPr>
              <a:t>Mulig</a:t>
            </a:r>
            <a:r>
              <a:rPr lang="nb-NO" dirty="0" smtClean="0"/>
              <a:t>gjør</a:t>
            </a:r>
            <a:r>
              <a:rPr lang="nb-NO" i="1" dirty="0" smtClean="0"/>
              <a:t>e</a:t>
            </a:r>
          </a:p>
          <a:p>
            <a:r>
              <a:rPr lang="nb-NO" i="1" dirty="0" smtClean="0">
                <a:solidFill>
                  <a:schemeClr val="bg2">
                    <a:lumMod val="50000"/>
                  </a:schemeClr>
                </a:solidFill>
              </a:rPr>
              <a:t>Syk</a:t>
            </a:r>
            <a:r>
              <a:rPr lang="nb-NO" dirty="0" smtClean="0"/>
              <a:t>melde</a:t>
            </a:r>
          </a:p>
          <a:p>
            <a:r>
              <a:rPr lang="nb-NO" i="1" dirty="0" smtClean="0">
                <a:solidFill>
                  <a:schemeClr val="bg2">
                    <a:lumMod val="50000"/>
                  </a:schemeClr>
                </a:solidFill>
              </a:rPr>
              <a:t>dyp</a:t>
            </a:r>
            <a:r>
              <a:rPr lang="nb-NO" dirty="0" smtClean="0"/>
              <a:t>fryse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8853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3D6919"/>
                </a:solidFill>
              </a:rPr>
              <a:t>vanligst: </a:t>
            </a:r>
            <a:r>
              <a:rPr lang="nb-NO" dirty="0" smtClean="0"/>
              <a:t/>
            </a:r>
            <a:br>
              <a:rPr lang="nb-NO" dirty="0" smtClean="0"/>
            </a:br>
            <a:r>
              <a:rPr lang="nb-NO" dirty="0" smtClean="0"/>
              <a:t>preposisjon eller adverb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Over</a:t>
            </a:r>
            <a:r>
              <a:rPr lang="nb-NO" dirty="0" smtClean="0"/>
              <a:t>sette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Av</a:t>
            </a:r>
            <a:r>
              <a:rPr lang="nb-NO" dirty="0" smtClean="0"/>
              <a:t>gjøre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Under</a:t>
            </a:r>
            <a:r>
              <a:rPr lang="nb-NO" dirty="0" smtClean="0"/>
              <a:t>vise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Ut</a:t>
            </a:r>
            <a:r>
              <a:rPr lang="nb-NO" dirty="0" smtClean="0"/>
              <a:t>danne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Inne</a:t>
            </a:r>
            <a:r>
              <a:rPr lang="nb-NO" dirty="0" smtClean="0"/>
              <a:t>holde</a:t>
            </a:r>
          </a:p>
          <a:p>
            <a:r>
              <a:rPr lang="nb-NO" dirty="0" smtClean="0">
                <a:solidFill>
                  <a:srgbClr val="FF0000"/>
                </a:solidFill>
              </a:rPr>
              <a:t>av</a:t>
            </a:r>
            <a:r>
              <a:rPr lang="nb-NO" dirty="0" smtClean="0"/>
              <a:t>tale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8384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To 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Løst sammensatt verb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70841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Ett ord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Fast sammensatt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720829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b-NO" dirty="0" smtClean="0">
                <a:solidFill>
                  <a:srgbClr val="FF0000"/>
                </a:solidFill>
              </a:rPr>
              <a:t>Verb med lik betydning i begge former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nb-NO" dirty="0" smtClean="0"/>
              <a:t>De utga boka.</a:t>
            </a:r>
          </a:p>
          <a:p>
            <a:r>
              <a:rPr lang="nb-NO" dirty="0" smtClean="0"/>
              <a:t>De nedla skolen.</a:t>
            </a:r>
          </a:p>
          <a:p>
            <a:r>
              <a:rPr lang="nb-NO" dirty="0" smtClean="0"/>
              <a:t>Hun overtok firmaet.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nb-NO" dirty="0" smtClean="0"/>
              <a:t>De ga ut boka.</a:t>
            </a:r>
          </a:p>
          <a:p>
            <a:r>
              <a:rPr lang="nb-NO" dirty="0" smtClean="0"/>
              <a:t>De la ned skolen.</a:t>
            </a:r>
          </a:p>
          <a:p>
            <a:r>
              <a:rPr lang="nb-NO" dirty="0" smtClean="0"/>
              <a:t>Hun tok over firmaet.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05945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Ulik betydning</a:t>
            </a:r>
            <a:endParaRPr lang="cs-CZ" dirty="0">
              <a:solidFill>
                <a:srgbClr val="FF0000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3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b-NO" dirty="0" smtClean="0"/>
              <a:t>De oversatte boka.</a:t>
            </a:r>
          </a:p>
          <a:p>
            <a:r>
              <a:rPr lang="nb-NO" dirty="0" smtClean="0"/>
              <a:t>De oppdro ham strengt.</a:t>
            </a:r>
          </a:p>
          <a:p>
            <a:endParaRPr lang="nb-NO" dirty="0" smtClean="0"/>
          </a:p>
          <a:p>
            <a:r>
              <a:rPr lang="nb-NO" dirty="0" smtClean="0"/>
              <a:t>Han avslo tilbudet.</a:t>
            </a:r>
          </a:p>
          <a:p>
            <a:r>
              <a:rPr lang="nb-NO" dirty="0" smtClean="0"/>
              <a:t>Han påtok seg ansvaret.</a:t>
            </a:r>
          </a:p>
          <a:p>
            <a:r>
              <a:rPr lang="nb-NO" dirty="0" smtClean="0"/>
              <a:t>Vær så snill og dra for gardiner!</a:t>
            </a:r>
          </a:p>
          <a:p>
            <a:r>
              <a:rPr lang="nb-NO" dirty="0" smtClean="0"/>
              <a:t>Hvor har du gjort av brillene mine?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1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b-NO" dirty="0" smtClean="0"/>
              <a:t>De satte over kaffen.</a:t>
            </a:r>
          </a:p>
          <a:p>
            <a:r>
              <a:rPr lang="nb-NO" dirty="0" smtClean="0"/>
              <a:t>De dro ham opp av vannet.</a:t>
            </a:r>
          </a:p>
          <a:p>
            <a:r>
              <a:rPr lang="nb-NO" dirty="0" smtClean="0"/>
              <a:t>Hun slo av TV-en.</a:t>
            </a:r>
          </a:p>
          <a:p>
            <a:r>
              <a:rPr lang="nb-NO" dirty="0" smtClean="0"/>
              <a:t>Han tok på seg sekken.</a:t>
            </a:r>
          </a:p>
          <a:p>
            <a:r>
              <a:rPr lang="nb-NO" dirty="0" smtClean="0"/>
              <a:t>Jeg kan ikke fordra å vaske gulv.</a:t>
            </a:r>
          </a:p>
          <a:p>
            <a:r>
              <a:rPr lang="nb-NO" dirty="0" smtClean="0"/>
              <a:t>De har ikke avgjort saken ennå.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975437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solidFill>
            <a:schemeClr val="bg2">
              <a:lumMod val="90000"/>
            </a:schemeClr>
          </a:solidFill>
        </p:spPr>
        <p:txBody>
          <a:bodyPr/>
          <a:lstStyle/>
          <a:p>
            <a:r>
              <a:rPr lang="nb-NO" dirty="0" smtClean="0"/>
              <a:t>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>
                <a:solidFill>
                  <a:srgbClr val="FF0000"/>
                </a:solidFill>
              </a:rPr>
              <a:t>Partisippene</a:t>
            </a:r>
            <a:r>
              <a:rPr lang="nb-NO" dirty="0" smtClean="0"/>
              <a:t> kan være </a:t>
            </a:r>
            <a:r>
              <a:rPr lang="nb-NO" dirty="0" smtClean="0">
                <a:solidFill>
                  <a:srgbClr val="FF0000"/>
                </a:solidFill>
              </a:rPr>
              <a:t>fast sammensatt </a:t>
            </a:r>
          </a:p>
          <a:p>
            <a:pPr marL="0" indent="0">
              <a:buNone/>
            </a:pPr>
            <a:r>
              <a:rPr lang="nb-NO" dirty="0" smtClean="0"/>
              <a:t>selv om verbet i </a:t>
            </a:r>
            <a:r>
              <a:rPr lang="nb-NO" dirty="0" smtClean="0">
                <a:solidFill>
                  <a:srgbClr val="FF0000"/>
                </a:solidFill>
              </a:rPr>
              <a:t>alle andre former </a:t>
            </a:r>
          </a:p>
          <a:p>
            <a:pPr marL="0" indent="0">
              <a:buNone/>
            </a:pPr>
            <a:r>
              <a:rPr lang="nb-NO" dirty="0" smtClean="0"/>
              <a:t>er </a:t>
            </a:r>
            <a:r>
              <a:rPr lang="nb-NO" dirty="0" smtClean="0">
                <a:solidFill>
                  <a:srgbClr val="FF0000"/>
                </a:solidFill>
              </a:rPr>
              <a:t>løst sammensatt.</a:t>
            </a:r>
          </a:p>
          <a:p>
            <a:r>
              <a:rPr lang="nb-NO" dirty="0" smtClean="0">
                <a:solidFill>
                  <a:srgbClr val="00B0F0"/>
                </a:solidFill>
              </a:rPr>
              <a:t>Historien er usammenhengende.</a:t>
            </a:r>
          </a:p>
          <a:p>
            <a:r>
              <a:rPr lang="nb-NO" dirty="0" smtClean="0">
                <a:solidFill>
                  <a:srgbClr val="00B0F0"/>
                </a:solidFill>
              </a:rPr>
              <a:t>Historien henger ikke sammen</a:t>
            </a:r>
            <a:r>
              <a:rPr lang="nb-NO" dirty="0" smtClean="0"/>
              <a:t>.</a:t>
            </a:r>
          </a:p>
          <a:p>
            <a:r>
              <a:rPr lang="nb-NO" dirty="0" smtClean="0"/>
              <a:t>Hunden ble påkjørt. </a:t>
            </a:r>
          </a:p>
          <a:p>
            <a:r>
              <a:rPr lang="nb-NO" dirty="0" smtClean="0"/>
              <a:t>Hunkjørte på en hund.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45346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dirty="0" smtClean="0"/>
              <a:t>Partikkelverb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b-NO" dirty="0" smtClean="0"/>
              <a:t>Verb med semantisk innhold delt i to:</a:t>
            </a:r>
          </a:p>
          <a:p>
            <a:r>
              <a:rPr lang="cs-CZ" dirty="0" smtClean="0"/>
              <a:t>v</a:t>
            </a:r>
            <a:r>
              <a:rPr lang="nb-NO" dirty="0" smtClean="0"/>
              <a:t>erb </a:t>
            </a:r>
            <a:r>
              <a:rPr lang="cs-CZ" dirty="0"/>
              <a:t>+</a:t>
            </a:r>
            <a:r>
              <a:rPr lang="nb-NO" dirty="0" smtClean="0"/>
              <a:t> preposisjon (partikkel)</a:t>
            </a:r>
            <a:endParaRPr lang="cs-CZ" dirty="0" smtClean="0"/>
          </a:p>
          <a:p>
            <a:r>
              <a:rPr lang="cs-CZ" dirty="0" smtClean="0"/>
              <a:t>Verb i </a:t>
            </a:r>
            <a:r>
              <a:rPr lang="cs-CZ" dirty="0" err="1" smtClean="0"/>
              <a:t>kombinasjon</a:t>
            </a:r>
            <a:r>
              <a:rPr lang="cs-CZ" dirty="0" smtClean="0"/>
              <a:t> med </a:t>
            </a:r>
            <a:r>
              <a:rPr lang="cs-CZ" dirty="0" err="1" smtClean="0"/>
              <a:t>partikler</a:t>
            </a:r>
            <a:endParaRPr lang="cs-CZ" dirty="0" smtClean="0"/>
          </a:p>
          <a:p>
            <a:endParaRPr lang="cs-CZ" dirty="0"/>
          </a:p>
          <a:p>
            <a:r>
              <a:rPr lang="nb-NO" dirty="0" smtClean="0"/>
              <a:t>d</a:t>
            </a:r>
            <a:r>
              <a:rPr lang="cs-CZ" dirty="0" smtClean="0"/>
              <a:t>et </a:t>
            </a:r>
            <a:r>
              <a:rPr lang="cs-CZ" dirty="0" err="1" smtClean="0"/>
              <a:t>henger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sammen</a:t>
            </a:r>
            <a:endParaRPr lang="cs-CZ" dirty="0" smtClean="0">
              <a:solidFill>
                <a:srgbClr val="FF0000"/>
              </a:solidFill>
            </a:endParaRPr>
          </a:p>
          <a:p>
            <a:r>
              <a:rPr lang="nb-NO" dirty="0" smtClean="0"/>
              <a:t>d</a:t>
            </a:r>
            <a:r>
              <a:rPr lang="cs-CZ" dirty="0" smtClean="0"/>
              <a:t>et </a:t>
            </a:r>
            <a:r>
              <a:rPr lang="cs-CZ" dirty="0" err="1" smtClean="0"/>
              <a:t>kommer</a:t>
            </a:r>
            <a:r>
              <a:rPr lang="cs-CZ" dirty="0" smtClean="0"/>
              <a:t> </a:t>
            </a:r>
            <a:r>
              <a:rPr lang="cs-CZ" dirty="0" err="1" smtClean="0">
                <a:solidFill>
                  <a:srgbClr val="FF0000"/>
                </a:solidFill>
              </a:rPr>
              <a:t>an</a:t>
            </a:r>
            <a:r>
              <a:rPr lang="cs-CZ" dirty="0" smtClean="0">
                <a:solidFill>
                  <a:srgbClr val="FF0000"/>
                </a:solidFill>
              </a:rPr>
              <a:t> p</a:t>
            </a:r>
            <a:r>
              <a:rPr lang="nb-NO" dirty="0" smtClean="0">
                <a:solidFill>
                  <a:srgbClr val="FF0000"/>
                </a:solidFill>
              </a:rPr>
              <a:t>å</a:t>
            </a:r>
          </a:p>
          <a:p>
            <a:r>
              <a:rPr lang="nb-NO" dirty="0" smtClean="0"/>
              <a:t>han holder </a:t>
            </a:r>
            <a:r>
              <a:rPr lang="nb-NO" dirty="0" smtClean="0">
                <a:solidFill>
                  <a:srgbClr val="FF0000"/>
                </a:solidFill>
              </a:rPr>
              <a:t>ut </a:t>
            </a:r>
            <a:r>
              <a:rPr lang="nb-NO" dirty="0" smtClean="0">
                <a:solidFill>
                  <a:schemeClr val="tx1"/>
                </a:solidFill>
              </a:rPr>
              <a:t>lenge</a:t>
            </a:r>
            <a:endParaRPr lang="cs-CZ" dirty="0" smtClean="0">
              <a:solidFill>
                <a:schemeClr val="tx1"/>
              </a:solidFill>
            </a:endParaRP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473422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54</TotalTime>
  <Words>223</Words>
  <Application>Microsoft Office PowerPoint</Application>
  <PresentationFormat>Předvádění na obrazovce (4:3)</PresentationFormat>
  <Paragraphs>59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Austin</vt:lpstr>
      <vt:lpstr>Sammensatte verb</vt:lpstr>
      <vt:lpstr>----VERB</vt:lpstr>
      <vt:lpstr>vanligst:  preposisjon eller adverb</vt:lpstr>
      <vt:lpstr>To ord</vt:lpstr>
      <vt:lpstr>Ett ord</vt:lpstr>
      <vt:lpstr>Verb med lik betydning i begge former</vt:lpstr>
      <vt:lpstr>Ulik betydning</vt:lpstr>
      <vt:lpstr>.</vt:lpstr>
      <vt:lpstr>Partikkelverb</vt:lpstr>
      <vt:lpstr>Se på: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Sammensatte verb</dc:title>
  <dc:creator>user</dc:creator>
  <cp:lastModifiedBy>user</cp:lastModifiedBy>
  <cp:revision>6</cp:revision>
  <dcterms:created xsi:type="dcterms:W3CDTF">2014-10-15T19:29:17Z</dcterms:created>
  <dcterms:modified xsi:type="dcterms:W3CDTF">2014-10-15T20:47:40Z</dcterms:modified>
</cp:coreProperties>
</file>