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BC494C0-C9C6-467B-A6E8-A3A1F5A772D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75903B2-BAF2-4A70-9233-9077F32A4E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Diplomový seminář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kommunikasjon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66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faget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Avhandling</a:t>
            </a:r>
            <a:r>
              <a:rPr lang="cs-CZ" dirty="0" smtClean="0"/>
              <a:t> m</a:t>
            </a:r>
            <a:r>
              <a:rPr lang="nb-NO" dirty="0" smtClean="0"/>
              <a:t>å ha en tilhørighet til et fag, disiplin</a:t>
            </a:r>
          </a:p>
          <a:p>
            <a:r>
              <a:rPr lang="nb-NO" dirty="0" smtClean="0"/>
              <a:t>kommunisere med faget</a:t>
            </a:r>
          </a:p>
          <a:p>
            <a:r>
              <a:rPr lang="nb-NO" dirty="0" smtClean="0"/>
              <a:t>med fagkonteksten</a:t>
            </a:r>
          </a:p>
          <a:p>
            <a:r>
              <a:rPr lang="nb-NO" i="1" dirty="0" smtClean="0"/>
              <a:t>State of art</a:t>
            </a:r>
          </a:p>
          <a:p>
            <a:r>
              <a:rPr lang="nb-NO" dirty="0" smtClean="0"/>
              <a:t>Aktuelle problemer og spørsmål</a:t>
            </a:r>
          </a:p>
          <a:p>
            <a:r>
              <a:rPr lang="nb-NO" dirty="0" smtClean="0"/>
              <a:t>Minst 13 bøker </a:t>
            </a:r>
            <a:r>
              <a:rPr lang="cs-CZ" dirty="0" smtClean="0"/>
              <a:t>+ </a:t>
            </a:r>
            <a:r>
              <a:rPr lang="cs-CZ" dirty="0" err="1" smtClean="0"/>
              <a:t>andre</a:t>
            </a:r>
            <a:r>
              <a:rPr lang="cs-CZ" dirty="0" smtClean="0"/>
              <a:t> </a:t>
            </a:r>
            <a:r>
              <a:rPr lang="cs-CZ" dirty="0" err="1" smtClean="0"/>
              <a:t>kilder</a:t>
            </a:r>
            <a:r>
              <a:rPr lang="cs-CZ" dirty="0" smtClean="0"/>
              <a:t> (</a:t>
            </a:r>
            <a:r>
              <a:rPr lang="cs-CZ" dirty="0" err="1" smtClean="0"/>
              <a:t>artikler</a:t>
            </a:r>
            <a:r>
              <a:rPr lang="cs-CZ" dirty="0" smtClean="0"/>
              <a:t>, </a:t>
            </a:r>
            <a:r>
              <a:rPr lang="cs-CZ" dirty="0" err="1" smtClean="0"/>
              <a:t>studentoppgaver</a:t>
            </a:r>
            <a:r>
              <a:rPr lang="cs-CZ" dirty="0" smtClean="0"/>
              <a:t>, </a:t>
            </a:r>
            <a:r>
              <a:rPr lang="cs-CZ" dirty="0" err="1" smtClean="0"/>
              <a:t>nettet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54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Meg selv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Å finne og formulere sine interesser</a:t>
            </a:r>
          </a:p>
          <a:p>
            <a:r>
              <a:rPr lang="nb-NO" dirty="0" smtClean="0"/>
              <a:t>Unngå misforståelser /46</a:t>
            </a:r>
          </a:p>
          <a:p>
            <a:endParaRPr lang="nb-NO" dirty="0"/>
          </a:p>
          <a:p>
            <a:r>
              <a:rPr lang="nb-NO" dirty="0" smtClean="0"/>
              <a:t>SKRIVING</a:t>
            </a:r>
          </a:p>
          <a:p>
            <a:r>
              <a:rPr lang="nb-NO" dirty="0" smtClean="0"/>
              <a:t>Tankeskriving</a:t>
            </a:r>
          </a:p>
          <a:p>
            <a:r>
              <a:rPr lang="nb-NO" dirty="0" smtClean="0"/>
              <a:t>Kladd</a:t>
            </a:r>
          </a:p>
          <a:p>
            <a:r>
              <a:rPr lang="nb-NO" dirty="0" smtClean="0"/>
              <a:t>Ferdigskriving</a:t>
            </a:r>
            <a:endParaRPr lang="nb-NO" dirty="0"/>
          </a:p>
          <a:p>
            <a:r>
              <a:rPr lang="nb-NO" dirty="0" smtClean="0"/>
              <a:t>redigering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07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Med veilederen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Tittelen</a:t>
            </a:r>
          </a:p>
          <a:p>
            <a:r>
              <a:rPr lang="nb-NO" dirty="0" smtClean="0"/>
              <a:t>Disposisjon</a:t>
            </a:r>
          </a:p>
          <a:p>
            <a:r>
              <a:rPr lang="nb-NO" dirty="0" smtClean="0"/>
              <a:t>Kapittel-inndeling</a:t>
            </a:r>
          </a:p>
          <a:p>
            <a:r>
              <a:rPr lang="nb-NO" dirty="0" smtClean="0"/>
              <a:t>Konsultasjon må bli basert på din tekst (2 sider....)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85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Med leseren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Hvem er det?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300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metakommunikasjon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strukturerer din tekst</a:t>
            </a:r>
          </a:p>
          <a:p>
            <a:r>
              <a:rPr lang="nb-NO" dirty="0" smtClean="0"/>
              <a:t>hjelper å finne fokus</a:t>
            </a:r>
          </a:p>
          <a:p>
            <a:r>
              <a:rPr lang="nb-NO" dirty="0" smtClean="0"/>
              <a:t>signaliserer at det er deg som styrer teksten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2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Parafrase og referat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Innholdet i andres tekster gjengis i henholdsvis parafrase og referat.</a:t>
            </a:r>
          </a:p>
          <a:p>
            <a:r>
              <a:rPr lang="nb-NO" dirty="0" smtClean="0"/>
              <a:t>En parafrase er en tekstnær gjennomgang av andres tekster, punkt for punkt i tekstens rekkefølge (også en roman, en film)</a:t>
            </a:r>
          </a:p>
          <a:p>
            <a:r>
              <a:rPr lang="nb-NO" dirty="0" smtClean="0"/>
              <a:t>Et referat er en kondensering av ideer og informasjon i andres tekst. Når du referer, er det tillatt å velge ut relevante deler av teksten som du fokuserer på, og endre på rekkefølgen.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55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547688"/>
            <a:ext cx="4638675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569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3438"/>
            <a:ext cx="7618413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436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</TotalTime>
  <Words>171</Words>
  <Application>Microsoft Office PowerPoint</Application>
  <PresentationFormat>Předvádění na obrazovce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Přehlednost</vt:lpstr>
      <vt:lpstr>Diplomový seminář 2</vt:lpstr>
      <vt:lpstr>faget</vt:lpstr>
      <vt:lpstr>Meg selv</vt:lpstr>
      <vt:lpstr>Med veilederen</vt:lpstr>
      <vt:lpstr>Med leseren</vt:lpstr>
      <vt:lpstr>metakommunikasjon</vt:lpstr>
      <vt:lpstr>Parafrase og referat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 2</dc:title>
  <dc:creator>user</dc:creator>
  <cp:lastModifiedBy>user</cp:lastModifiedBy>
  <cp:revision>7</cp:revision>
  <dcterms:created xsi:type="dcterms:W3CDTF">2014-09-23T05:16:35Z</dcterms:created>
  <dcterms:modified xsi:type="dcterms:W3CDTF">2014-09-30T07:11:54Z</dcterms:modified>
</cp:coreProperties>
</file>