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6D510B2-170C-458A-AD38-1D69F115090C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B8A2889-6C10-4F17-B056-00FDE72F0B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rketa.rzymanova.sweb.cz/bakalarka/pozadavky_predkladani_BP2011_16_12_2009.pdf" TargetMode="External"/><Relationship Id="rId2" Type="http://schemas.openxmlformats.org/officeDocument/2006/relationships/hyperlink" Target="http://www.vsporadenstvi.cz/cs/node/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Bakalářský studijní program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Procesy k ukončování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2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Zápočty</a:t>
            </a:r>
          </a:p>
          <a:p>
            <a:r>
              <a:rPr lang="cs-CZ" dirty="0" smtClean="0"/>
              <a:t>Počet a struktura kreditů včetně posledního semestru</a:t>
            </a:r>
          </a:p>
          <a:p>
            <a:r>
              <a:rPr lang="cs-CZ" dirty="0" smtClean="0"/>
              <a:t>Seznam povinné literatury – penzum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8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Bakalářská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http://www.vsporadenstvi.cz/cs/node/5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30 normostran</a:t>
            </a:r>
          </a:p>
          <a:p>
            <a:r>
              <a:rPr lang="cs-CZ" dirty="0" smtClean="0"/>
              <a:t>Návody:</a:t>
            </a:r>
          </a:p>
          <a:p>
            <a:r>
              <a:rPr lang="cs-CZ" dirty="0" smtClean="0"/>
              <a:t>MU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marketa.rzymanova.sweb.cz/bakalarka/pozadavky_predkladani_BP2011_16_12_2009.pdf</a:t>
            </a:r>
            <a:endParaRPr lang="cs-CZ" dirty="0" smtClean="0"/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42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Norsky</a:t>
            </a:r>
          </a:p>
          <a:p>
            <a:r>
              <a:rPr lang="cs-CZ" dirty="0" smtClean="0"/>
              <a:t>Téma je zadáno ze seznamu otázek k bakalářské zkoušce</a:t>
            </a:r>
          </a:p>
          <a:p>
            <a:r>
              <a:rPr lang="cs-CZ" dirty="0" smtClean="0"/>
              <a:t>Doba 3,5 hodiny</a:t>
            </a:r>
          </a:p>
          <a:p>
            <a:r>
              <a:rPr lang="cs-CZ" dirty="0" smtClean="0"/>
              <a:t>Koná se několik dní před ústní zkouškou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0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Jiný den než zkouška</a:t>
            </a:r>
          </a:p>
          <a:p>
            <a:r>
              <a:rPr lang="cs-CZ" dirty="0" smtClean="0"/>
              <a:t>Vedoucí práce nebo oponent nemusí být přítomen</a:t>
            </a:r>
          </a:p>
          <a:p>
            <a:r>
              <a:rPr lang="cs-CZ" dirty="0" smtClean="0"/>
              <a:t>Posudky jsou zasílány nejpozději 3 dny před obhajobou</a:t>
            </a:r>
          </a:p>
          <a:p>
            <a:r>
              <a:rPr lang="cs-CZ" dirty="0" smtClean="0"/>
              <a:t>Doba trvání: 20 min. probíhá česky</a:t>
            </a:r>
          </a:p>
          <a:p>
            <a:r>
              <a:rPr lang="cs-CZ" b="1" dirty="0" smtClean="0"/>
              <a:t>Průběh: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prezentace projektu studentem</a:t>
            </a:r>
          </a:p>
          <a:p>
            <a:r>
              <a:rPr lang="cs-CZ" dirty="0" smtClean="0"/>
              <a:t>Čtení posudků</a:t>
            </a:r>
          </a:p>
          <a:p>
            <a:r>
              <a:rPr lang="cs-CZ" dirty="0" smtClean="0"/>
              <a:t>Reakce na posudky, zadané otázky</a:t>
            </a:r>
          </a:p>
          <a:p>
            <a:r>
              <a:rPr lang="cs-CZ" dirty="0" smtClean="0"/>
              <a:t>Rozprava, diskuse</a:t>
            </a:r>
          </a:p>
          <a:p>
            <a:r>
              <a:rPr lang="cs-CZ" dirty="0" smtClean="0"/>
              <a:t>Výsledná známka je průnikem známek doporučených vedoucím práce, oponentem a obhajoba. Pohyb o jednu známku nahoru nebo dolů možný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70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Norsky</a:t>
            </a:r>
          </a:p>
          <a:p>
            <a:r>
              <a:rPr lang="cs-CZ" dirty="0" smtClean="0"/>
              <a:t>Otázky se tahají – jedna z okruhu lingvistického, druhá z okruhu literárně kulturního</a:t>
            </a:r>
          </a:p>
          <a:p>
            <a:r>
              <a:rPr lang="cs-CZ" dirty="0" smtClean="0"/>
              <a:t>Komise má nejméně tři členy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60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 matematickým průměrem</a:t>
            </a:r>
          </a:p>
          <a:p>
            <a:r>
              <a:rPr lang="cs-CZ" dirty="0" smtClean="0"/>
              <a:t>- známky z bakalářské práce</a:t>
            </a:r>
          </a:p>
          <a:p>
            <a:r>
              <a:rPr lang="cs-CZ" dirty="0" smtClean="0"/>
              <a:t>- známky z písemky (zde 40% z úrovně jazyka, stylu a struktury, 60% z vědomostí)</a:t>
            </a:r>
          </a:p>
          <a:p>
            <a:r>
              <a:rPr lang="cs-CZ" dirty="0" smtClean="0"/>
              <a:t>- známky z ústní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886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</TotalTime>
  <Words>179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Bakalářský studijní program</vt:lpstr>
      <vt:lpstr>předem</vt:lpstr>
      <vt:lpstr>Bakalářská práce</vt:lpstr>
      <vt:lpstr>písemka</vt:lpstr>
      <vt:lpstr>OBHAJOBA</vt:lpstr>
      <vt:lpstr>Ústní zkouška</vt:lpstr>
      <vt:lpstr>Celková známka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studijní program</dc:title>
  <dc:creator>user</dc:creator>
  <cp:lastModifiedBy>user</cp:lastModifiedBy>
  <cp:revision>6</cp:revision>
  <dcterms:created xsi:type="dcterms:W3CDTF">2014-09-17T17:41:03Z</dcterms:created>
  <dcterms:modified xsi:type="dcterms:W3CDTF">2014-09-17T20:05:22Z</dcterms:modified>
</cp:coreProperties>
</file>