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305" r:id="rId4"/>
    <p:sldId id="306" r:id="rId5"/>
    <p:sldId id="293" r:id="rId6"/>
    <p:sldId id="308" r:id="rId7"/>
    <p:sldId id="301" r:id="rId8"/>
    <p:sldId id="302" r:id="rId9"/>
    <p:sldId id="314" r:id="rId10"/>
    <p:sldId id="312" r:id="rId11"/>
    <p:sldId id="313" r:id="rId12"/>
    <p:sldId id="309" r:id="rId13"/>
    <p:sldId id="31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7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AC9D907-79D7-8745-988B-DCD3C747FFFE}" type="datetimeFigureOut">
              <a:t>05.12.14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399"/>
            <a:ext cx="6846382" cy="3399080"/>
          </a:xfrm>
        </p:spPr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Řešení problémů: gestalt psychologie, teorie prostoru problému, Model ACT-R</a:t>
            </a:r>
          </a:p>
          <a:p>
            <a:r>
              <a:rPr lang="en-US"/>
              <a:t>experti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Myšlení</a:t>
            </a:r>
            <a:br>
              <a:rPr lang="en-US"/>
            </a:br>
            <a:r>
              <a:rPr lang="en-US"/>
              <a:t>Řešení problémů</a:t>
            </a:r>
          </a:p>
        </p:txBody>
      </p:sp>
    </p:spTree>
    <p:extLst>
      <p:ext uri="{BB962C8B-B14F-4D97-AF65-F5344CB8AC3E}">
        <p14:creationId xmlns:p14="http://schemas.microsoft.com/office/powerpoint/2010/main" val="1512608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prostoru problému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/>
              <a:t>Simon, Newell 1972</a:t>
            </a:r>
          </a:p>
          <a:p>
            <a:pPr lvl="0"/>
            <a:r>
              <a:rPr lang="cs-CZ" u="sng"/>
              <a:t>prostor řešení problémů</a:t>
            </a:r>
            <a:r>
              <a:rPr lang="cs-CZ"/>
              <a:t>: cílový stav, počáteční stav, operátory, přechodné stavy</a:t>
            </a:r>
          </a:p>
          <a:p>
            <a:pPr lvl="0"/>
            <a:r>
              <a:rPr lang="cs-CZ"/>
              <a:t>algoritmy vs. heuristiky</a:t>
            </a:r>
          </a:p>
          <a:p>
            <a:pPr lvl="0"/>
            <a:r>
              <a:rPr lang="cs-CZ"/>
              <a:t>analýza prostředků a cílů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41" y="4341015"/>
            <a:ext cx="7989891" cy="162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55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ACT-R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Adaptive control of thought - rational </a:t>
            </a:r>
          </a:p>
          <a:p>
            <a:endParaRPr lang="en-US"/>
          </a:p>
          <a:p>
            <a:r>
              <a:rPr lang="en-US"/>
              <a:t>teorie kognitivní architektury</a:t>
            </a:r>
          </a:p>
          <a:p>
            <a:r>
              <a:rPr lang="en-US"/>
              <a:t>kombinace komputačního přístupu a přístupu kognitivní neurovědy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specializované, víceméně nezávislé moduly</a:t>
            </a:r>
          </a:p>
        </p:txBody>
      </p:sp>
    </p:spTree>
    <p:extLst>
      <p:ext uri="{BB962C8B-B14F-4D97-AF65-F5344CB8AC3E}">
        <p14:creationId xmlns:p14="http://schemas.microsoft.com/office/powerpoint/2010/main" val="44613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75" y="702733"/>
            <a:ext cx="7312958" cy="524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0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dobře vs špatně definované problémy</a:t>
            </a:r>
          </a:p>
          <a:p>
            <a:r>
              <a:rPr lang="en-US"/>
              <a:t>problémy náročné na specifické znalosti</a:t>
            </a:r>
          </a:p>
          <a:p>
            <a:r>
              <a:rPr lang="en-US"/>
              <a:t>experti</a:t>
            </a:r>
          </a:p>
          <a:p>
            <a:pPr lvl="1"/>
            <a:r>
              <a:rPr lang="en-US"/>
              <a:t>lepší dlouhodobá pracovní paměť, více strategií, lepší reprezentace problému – teorie šablon, více znalostí, dlouhý trénink (deliberate practice)</a:t>
            </a:r>
          </a:p>
          <a:p>
            <a:pPr lvl="1"/>
            <a:endParaRPr lang="en-US"/>
          </a:p>
          <a:p>
            <a:r>
              <a:rPr lang="en-US"/>
              <a:t>oblasti výzkumu – šachy, programování, fyzika, lékařské diagn</a:t>
            </a:r>
            <a:r>
              <a:rPr lang="en-US"/>
              <a:t>ózy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2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Myšlení – obecné aspekty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formy myšlení: řešení problémů, rozhodování, posuzování, deduktivní a induktivní usuzování</a:t>
            </a:r>
            <a:endParaRPr lang="en-US"/>
          </a:p>
          <a:p>
            <a:pPr marL="0" indent="0">
              <a:buNone/>
            </a:pPr>
            <a:endParaRPr lang="cs-CZ"/>
          </a:p>
          <a:p>
            <a:r>
              <a:rPr lang="cs-CZ"/>
              <a:t>vědomá složka</a:t>
            </a:r>
          </a:p>
          <a:p>
            <a:r>
              <a:rPr lang="cs-CZ"/>
              <a:t>zaměřenost</a:t>
            </a:r>
          </a:p>
          <a:p>
            <a:r>
              <a:rPr lang="cs-CZ"/>
              <a:t>nároky na znalosti</a:t>
            </a:r>
          </a:p>
          <a:p>
            <a:endParaRPr lang="cs-CZ"/>
          </a:p>
          <a:p>
            <a:r>
              <a:rPr lang="cs-CZ"/>
              <a:t>metody zkoumání – ekologická validita</a:t>
            </a:r>
          </a:p>
          <a:p>
            <a:endParaRPr lang="cs-CZ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9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Dobře vs. špatně strukturované problémy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dobře strukturované problémy – jasný počáteční stav, kroky k řešení i samotné řešení</a:t>
            </a:r>
          </a:p>
          <a:p>
            <a:pPr lvl="1"/>
            <a:r>
              <a:rPr lang="en-US"/>
              <a:t>logické hádanky, bludiště</a:t>
            </a:r>
          </a:p>
          <a:p>
            <a:r>
              <a:rPr lang="en-US"/>
              <a:t>špatně strukturované problémy – většina problémů každodenního života</a:t>
            </a:r>
          </a:p>
          <a:p>
            <a:endParaRPr lang="en-US"/>
          </a:p>
          <a:p>
            <a:r>
              <a:rPr lang="en-US"/>
              <a:t>problém Montyho Halla - příklad dobře strukturovaného, na znalosti nenáročného problému</a:t>
            </a:r>
          </a:p>
          <a:p>
            <a:pPr lvl="1"/>
            <a:r>
              <a:rPr lang="en-US"/>
              <a:t>většina osob řeší chybně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0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584199"/>
            <a:ext cx="8314266" cy="5698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01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Raný výzkum řešení problémů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en-US"/>
              <a:t>konekcionistické zákony učení (Thorndike)</a:t>
            </a:r>
          </a:p>
          <a:p>
            <a:r>
              <a:rPr lang="en-US"/>
              <a:t>postup řešení problémů pokus-omyl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4" name="Picture 6" descr="Thorndike's_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1133" y="2023534"/>
            <a:ext cx="4318000" cy="35395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909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Gestalt psychologie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/>
              <a:t>Wolfgang Köhler -výzkumy na zvířatech (šimpanzi)</a:t>
            </a:r>
          </a:p>
          <a:p>
            <a:endParaRPr lang="en-US"/>
          </a:p>
          <a:p>
            <a:r>
              <a:rPr lang="en-US"/>
              <a:t>produktivní vs. neproduktivní myšlení</a:t>
            </a:r>
          </a:p>
          <a:p>
            <a:endParaRPr lang="en-US"/>
          </a:p>
          <a:p>
            <a:r>
              <a:rPr lang="en-US"/>
              <a:t>Karl Duncker – introspektivní výzkum řešení problémů (svíčka, dva provázky, 9 bodů)</a:t>
            </a:r>
          </a:p>
          <a:p>
            <a:r>
              <a:rPr lang="en-US"/>
              <a:t>funkční fixace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5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Helena\Documents\fakulta\výuka\dějiny psychologie\!dějiny 2007\d06 gestalt\Fourchimp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85800"/>
            <a:ext cx="260032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C:\Users\Helena\Documents\fakulta\výuka\dějiny psychologie\!dějiny 2007\d06 gestalt\Grande4Sto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2921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 descr="C:\Users\Helena\Documents\fakulta\výuka\dějiny psychologie\!dějiny 2007\d06 gestalt\Chicapo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69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C:\Users\Helena\Documents\fakulta\výuka\dějiny psychologie\!dějiny 2007\d06 gestalt\SultanMakesTool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14800"/>
            <a:ext cx="2752725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09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077" y="215669"/>
            <a:ext cx="4429384" cy="60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7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transferu při řešení problémů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transfer pozitivní i negativní</a:t>
            </a:r>
            <a:endParaRPr lang="en-US"/>
          </a:p>
          <a:p>
            <a:r>
              <a:rPr lang="en-US"/>
              <a:t>v běžném životě významný především oddálený transfer</a:t>
            </a:r>
          </a:p>
          <a:p>
            <a:endParaRPr lang="en-US"/>
          </a:p>
          <a:p>
            <a:r>
              <a:rPr lang="en-US"/>
              <a:t>faktory: </a:t>
            </a:r>
          </a:p>
          <a:p>
            <a:pPr lvl="1"/>
            <a:r>
              <a:rPr lang="en-US"/>
              <a:t>podobnost úlohy (povrchní, strukturální, procedurální)</a:t>
            </a:r>
          </a:p>
          <a:p>
            <a:pPr lvl="1"/>
            <a:r>
              <a:rPr lang="en-US"/>
              <a:t>kontext řešení</a:t>
            </a:r>
          </a:p>
          <a:p>
            <a:pPr lvl="1"/>
            <a:r>
              <a:rPr lang="en-US"/>
              <a:t>čas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90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2014</TotalTime>
  <Words>274</Words>
  <Application>Microsoft Macintosh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Myšlení Řešení problémů</vt:lpstr>
      <vt:lpstr>Myšlení – obecné aspekty</vt:lpstr>
      <vt:lpstr>Dobře vs. špatně strukturované problémy</vt:lpstr>
      <vt:lpstr>PowerPoint Presentation</vt:lpstr>
      <vt:lpstr>Raný výzkum řešení problémů</vt:lpstr>
      <vt:lpstr>Gestalt psychologie</vt:lpstr>
      <vt:lpstr>PowerPoint Presentation</vt:lpstr>
      <vt:lpstr>PowerPoint Presentation</vt:lpstr>
      <vt:lpstr>Role transferu při řešení problémů</vt:lpstr>
      <vt:lpstr>Teorie prostoru problému</vt:lpstr>
      <vt:lpstr>Model ACT-R</vt:lpstr>
      <vt:lpstr>PowerPoint Presentation</vt:lpstr>
      <vt:lpstr>Experti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kognitivní psychologie</dc:title>
  <dc:creator>Helena Klimusová</dc:creator>
  <cp:lastModifiedBy>Helena Klimusová</cp:lastModifiedBy>
  <cp:revision>152</cp:revision>
  <dcterms:created xsi:type="dcterms:W3CDTF">2012-09-24T19:33:27Z</dcterms:created>
  <dcterms:modified xsi:type="dcterms:W3CDTF">2014-12-05T08:18:53Z</dcterms:modified>
</cp:coreProperties>
</file>