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94660"/>
  </p:normalViewPr>
  <p:slideViewPr>
    <p:cSldViewPr>
      <p:cViewPr varScale="1">
        <p:scale>
          <a:sx n="72" d="100"/>
          <a:sy n="72" d="100"/>
        </p:scale>
        <p:origin x="13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580E65-92C8-4C6A-BC15-0D8738E8B32D}" type="datetimeFigureOut">
              <a:rPr lang="en-GB" smtClean="0"/>
              <a:pPr/>
              <a:t>25/09/2014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E377DC-7631-4C85-AFEF-638699885ED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1556792"/>
            <a:ext cx="8856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PREZENTAČNÍ DOVEDNOSTI II PODZIM 2014</a:t>
            </a:r>
            <a:endParaRPr lang="en-GB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38610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+mj-lt"/>
                <a:cs typeface="Arial" pitchFamily="34" charset="0"/>
              </a:rPr>
              <a:t>MICHAELA MŇUKOVÁ</a:t>
            </a:r>
          </a:p>
          <a:p>
            <a:pPr algn="ctr"/>
            <a:r>
              <a:rPr lang="cs-CZ" dirty="0" smtClean="0">
                <a:latin typeface="+mj-lt"/>
                <a:cs typeface="Arial" pitchFamily="34" charset="0"/>
              </a:rPr>
              <a:t>misamnukova@gmail.com</a:t>
            </a:r>
            <a:endParaRPr lang="en-GB" dirty="0">
              <a:latin typeface="+mj-lt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023828" y="386278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+mj-lt"/>
                <a:cs typeface="Arial" pitchFamily="34" charset="0"/>
              </a:rPr>
              <a:t>JIŘÍ ŠUBRT</a:t>
            </a:r>
          </a:p>
          <a:p>
            <a:pPr algn="ctr"/>
            <a:r>
              <a:rPr lang="cs-CZ" dirty="0" smtClean="0">
                <a:latin typeface="+mj-lt"/>
                <a:cs typeface="Arial" pitchFamily="34" charset="0"/>
              </a:rPr>
              <a:t>jiri.subrt@mail.muni.cz</a:t>
            </a:r>
            <a:endParaRPr lang="en-GB" dirty="0">
              <a:latin typeface="+mj-lt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868144" y="3861048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+mj-lt"/>
                <a:cs typeface="Arial" pitchFamily="34" charset="0"/>
              </a:rPr>
              <a:t>DAGMAR FOŘTOVÁ</a:t>
            </a:r>
          </a:p>
          <a:p>
            <a:pPr algn="ctr"/>
            <a:r>
              <a:rPr lang="cs-CZ" dirty="0" smtClean="0">
                <a:latin typeface="+mj-lt"/>
              </a:rPr>
              <a:t>dagmar.fortova@mail.muni.cz</a:t>
            </a:r>
            <a:endParaRPr lang="en-GB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9084" y="2857500"/>
            <a:ext cx="57458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Děkujeme za pozornost a těšíme se na vaše výkony!</a:t>
            </a:r>
            <a:endParaRPr lang="en-GB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cs-CZ" dirty="0" smtClean="0"/>
              <a:t>Požadavky k ukončení předmětu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680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Splnění úkolů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Aktivní účast na hodinách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Docházka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Tolerance jedné neomluvené absence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Nesmí být zameškána naplánovaná prezentace</a:t>
            </a:r>
          </a:p>
          <a:p>
            <a:pPr lvl="1">
              <a:lnSpc>
                <a:spcPct val="150000"/>
              </a:lnSpc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U jednorázových témat bude možné nahradit si je ve speciálním termínu</a:t>
            </a:r>
          </a:p>
          <a:p>
            <a:pPr lvl="1">
              <a:lnSpc>
                <a:spcPct val="150000"/>
              </a:lnSpc>
            </a:pPr>
            <a:endParaRPr lang="cs-CZ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Témata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68952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Odprezentování individuálně zvoleného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psychologického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výzkumu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(2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Prezentace smyšleného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produktu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(1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Sebeprezentace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– pohovor (2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Odprezentování individuálně zvoleného 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populárně-psychologického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tématu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před velkým publikem (učebna bude specifikována, 1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Vytvoření a předvedení vlastního 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TV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sketche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(1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Obhajoba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 vlastní práce 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např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práce k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SZ (2 h)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endParaRPr lang="en-GB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Psychologický výzkum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Zvolte libovolný psychologický výzkumu, který vás zaujal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Připravte si povídání o základních teoretických východiscích, metodologii a výsledcích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Dodržte časový limit 8 minut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Můžete mít jakoukoli technickou podporu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Exkluzivní produkt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Vymyslete nový exkluzivní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produkt (popřípadě vyberte existující, ale najděte způsob, jak ho prezentovat jako exkluzivní)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Vytvořte prezentaci z jeho kladů a pozitivních vlastností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Prodejte tento produkt Vašim spolužákům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Zachovejte serióznost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Dodržte časový limit 8 minut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Můžete mít jakoukoli technickou podporu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Sebeprezentace a pohovor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Přijďte oblečení jako na pracovní pohovor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Připravte si pětiminutovou prezentaci, která bude obsahovat: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1) Pozdrav, Vaše jméno, příjmení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2) Vaše studium/zaměstnání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3) Váš největší životní úspěch (za co na sebe jste nejvíce pyšní)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4) Vlastnost, která Vám nejvíce vadí na ostatních lidech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5) Vaše směřování do budoucna (čeho chcete v životě dosáhnout)</a:t>
            </a:r>
          </a:p>
          <a:p>
            <a:pPr lvl="1">
              <a:buFont typeface="Courier New" pitchFamily="49" charset="0"/>
              <a:buChar char="o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6) Poděkování a rozloučení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pro velké publikum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Připravte si prezentaci na populárně-psychologické téma, které Vás zajímá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Můžete mít jakoukoli technickou podporu (dle učebny, kterou zajistíme)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Dodržte časový limit 8 – 10 minut</a:t>
            </a:r>
          </a:p>
          <a:p>
            <a:pPr>
              <a:spcBef>
                <a:spcPts val="18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…a už jenom udržte pozornost publika </a:t>
            </a:r>
            <a:r>
              <a:rPr lang="cs-CZ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 </a:t>
            </a:r>
            <a:r>
              <a:rPr lang="cs-CZ" dirty="0" err="1" smtClean="0"/>
              <a:t>Sketch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Připravte si vystoupení splňující kritéria TV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sketche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či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stand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upu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(v Interaktivní osnově)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Dodržte časový limit 5 – 10 minut</a:t>
            </a:r>
          </a:p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Nepoužívejte technickou podporu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Obhajoba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352928" cy="4572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Připravte si prezentaci a obhajobu vlastní práce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do Metodologie psychologie II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k SZ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k SZZ</a:t>
            </a:r>
          </a:p>
          <a:p>
            <a:pPr lvl="1">
              <a:spcBef>
                <a:spcPts val="1800"/>
              </a:spcBef>
              <a:buFont typeface="Courier New" pitchFamily="49" charset="0"/>
              <a:buChar char="o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Další práce (nečeká-li Vás obhajoba žádné z uvedených)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316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Franklin Gothic Book</vt:lpstr>
      <vt:lpstr>Perpetua</vt:lpstr>
      <vt:lpstr>Wingdings</vt:lpstr>
      <vt:lpstr>Wingdings 2</vt:lpstr>
      <vt:lpstr>Jmění</vt:lpstr>
      <vt:lpstr>PowerPoint Presentation</vt:lpstr>
      <vt:lpstr>Požadavky k ukončení předmětu</vt:lpstr>
      <vt:lpstr>Témata</vt:lpstr>
      <vt:lpstr>Psychologický výzkum</vt:lpstr>
      <vt:lpstr>Exkluzivní produkt</vt:lpstr>
      <vt:lpstr>Sebeprezentace a pohovor</vt:lpstr>
      <vt:lpstr>Prezentace pro velké publikum</vt:lpstr>
      <vt:lpstr>TV Sketch</vt:lpstr>
      <vt:lpstr>Obhajoba</vt:lpstr>
      <vt:lpstr>Děkujeme za pozornost a těšíme se na vaše výkony!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Miška</dc:creator>
  <cp:lastModifiedBy>Jiří Šubrt (stud FF MU)</cp:lastModifiedBy>
  <cp:revision>39</cp:revision>
  <dcterms:created xsi:type="dcterms:W3CDTF">2013-09-17T19:30:38Z</dcterms:created>
  <dcterms:modified xsi:type="dcterms:W3CDTF">2014-09-25T13:41:24Z</dcterms:modified>
</cp:coreProperties>
</file>