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2" r:id="rId4"/>
    <p:sldId id="263" r:id="rId5"/>
    <p:sldId id="256" r:id="rId6"/>
    <p:sldId id="257" r:id="rId7"/>
    <p:sldId id="258" r:id="rId8"/>
    <p:sldId id="259" r:id="rId9"/>
    <p:sldId id="261" r:id="rId10"/>
    <p:sldId id="260"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17.10.2014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17.10.2014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17.10.2014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17.10.2014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17.10.2014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17.10.2014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17.10.2014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17.10.2014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17.10.2014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17.10.2014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17.10.2014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17.10.2014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7200" dirty="0" err="1" smtClean="0"/>
              <a:t>Baserriak</a:t>
            </a:r>
            <a:endParaRPr lang="cs-CZ" sz="7200" dirty="0"/>
          </a:p>
        </p:txBody>
      </p:sp>
      <p:sp>
        <p:nvSpPr>
          <p:cNvPr id="3" name="Zástupný symbol pro obsah 2"/>
          <p:cNvSpPr>
            <a:spLocks noGrp="1"/>
          </p:cNvSpPr>
          <p:nvPr>
            <p:ph sz="half" idx="1"/>
          </p:nvPr>
        </p:nvSpPr>
        <p:spPr/>
        <p:txBody>
          <a:bodyPr/>
          <a:lstStyle/>
          <a:p>
            <a:r>
              <a:rPr lang="cs-CZ" dirty="0" err="1" smtClean="0"/>
              <a:t>Pequenas</a:t>
            </a:r>
            <a:r>
              <a:rPr lang="cs-CZ" dirty="0" smtClean="0"/>
              <a:t> </a:t>
            </a:r>
            <a:r>
              <a:rPr lang="cs-CZ" dirty="0" err="1" smtClean="0"/>
              <a:t>chabolas</a:t>
            </a:r>
            <a:r>
              <a:rPr lang="cs-CZ" dirty="0" smtClean="0"/>
              <a:t> </a:t>
            </a:r>
            <a:r>
              <a:rPr lang="cs-CZ" dirty="0" err="1" smtClean="0"/>
              <a:t>hechas</a:t>
            </a:r>
            <a:r>
              <a:rPr lang="cs-CZ" dirty="0" smtClean="0"/>
              <a:t> de </a:t>
            </a:r>
            <a:r>
              <a:rPr lang="cs-CZ" dirty="0" err="1" smtClean="0"/>
              <a:t>madera</a:t>
            </a:r>
            <a:r>
              <a:rPr lang="cs-CZ" dirty="0" smtClean="0"/>
              <a:t>.</a:t>
            </a:r>
          </a:p>
          <a:p>
            <a:pPr>
              <a:buFont typeface="Wingdings" panose="05000000000000000000" pitchFamily="2" charset="2"/>
              <a:buChar char="Ø"/>
            </a:pPr>
            <a:r>
              <a:rPr lang="cs-CZ" sz="2000" dirty="0" smtClean="0"/>
              <a:t>La </a:t>
            </a:r>
            <a:r>
              <a:rPr lang="cs-CZ" sz="2000" dirty="0" err="1" smtClean="0"/>
              <a:t>familia</a:t>
            </a:r>
            <a:r>
              <a:rPr lang="cs-CZ" sz="2000" dirty="0" smtClean="0"/>
              <a:t>, los </a:t>
            </a:r>
            <a:r>
              <a:rPr lang="cs-CZ" sz="2000" dirty="0" err="1" smtClean="0"/>
              <a:t>animales</a:t>
            </a:r>
            <a:r>
              <a:rPr lang="cs-CZ" sz="2000" dirty="0" smtClean="0"/>
              <a:t> y la </a:t>
            </a:r>
            <a:r>
              <a:rPr lang="cs-CZ" sz="2000" dirty="0" err="1" smtClean="0"/>
              <a:t>paja</a:t>
            </a:r>
            <a:r>
              <a:rPr lang="cs-CZ" sz="2000" dirty="0" smtClean="0"/>
              <a:t>.</a:t>
            </a:r>
          </a:p>
          <a:p>
            <a:pPr>
              <a:buFont typeface="Wingdings" panose="05000000000000000000" pitchFamily="2" charset="2"/>
              <a:buChar char="Ø"/>
            </a:pPr>
            <a:r>
              <a:rPr lang="cs-CZ" sz="2000" dirty="0" smtClean="0"/>
              <a:t>La </a:t>
            </a:r>
            <a:r>
              <a:rPr lang="cs-CZ" sz="2000" dirty="0" err="1" smtClean="0"/>
              <a:t>cuadra</a:t>
            </a:r>
            <a:r>
              <a:rPr lang="cs-CZ" sz="2000" dirty="0" smtClean="0"/>
              <a:t>( los </a:t>
            </a:r>
            <a:r>
              <a:rPr lang="cs-CZ" sz="2000" dirty="0" err="1" smtClean="0"/>
              <a:t>cerdos</a:t>
            </a:r>
            <a:r>
              <a:rPr lang="cs-CZ" sz="2000" dirty="0" smtClean="0"/>
              <a:t>) y el </a:t>
            </a:r>
            <a:r>
              <a:rPr lang="cs-CZ" sz="2000" dirty="0" err="1" smtClean="0"/>
              <a:t>granero</a:t>
            </a:r>
            <a:r>
              <a:rPr lang="cs-CZ" sz="2000" dirty="0" smtClean="0"/>
              <a:t>.</a:t>
            </a:r>
            <a:endParaRPr lang="cs-CZ" sz="2000" dirty="0"/>
          </a:p>
          <a:p>
            <a:r>
              <a:rPr lang="cs-CZ" sz="2000" dirty="0" err="1" smtClean="0"/>
              <a:t>Sobre</a:t>
            </a:r>
            <a:r>
              <a:rPr lang="cs-CZ" sz="2000" dirty="0" smtClean="0"/>
              <a:t> </a:t>
            </a:r>
            <a:r>
              <a:rPr lang="cs-CZ" sz="2000" dirty="0" err="1" smtClean="0"/>
              <a:t>sus</a:t>
            </a:r>
            <a:r>
              <a:rPr lang="cs-CZ" sz="2000" dirty="0" smtClean="0"/>
              <a:t> </a:t>
            </a:r>
            <a:r>
              <a:rPr lang="cs-CZ" sz="2000" dirty="0" err="1" smtClean="0"/>
              <a:t>restos</a:t>
            </a:r>
            <a:r>
              <a:rPr lang="cs-CZ" sz="2000" dirty="0" smtClean="0"/>
              <a:t> </a:t>
            </a:r>
            <a:r>
              <a:rPr lang="cs-CZ" sz="2000" dirty="0" err="1" smtClean="0"/>
              <a:t>hay</a:t>
            </a:r>
            <a:r>
              <a:rPr lang="cs-CZ" sz="2000" dirty="0" smtClean="0"/>
              <a:t> </a:t>
            </a:r>
            <a:r>
              <a:rPr lang="cs-CZ" sz="2000" dirty="0" err="1" smtClean="0"/>
              <a:t>edificados</a:t>
            </a:r>
            <a:r>
              <a:rPr lang="cs-CZ" sz="2000" dirty="0" smtClean="0"/>
              <a:t> </a:t>
            </a:r>
            <a:r>
              <a:rPr lang="cs-CZ" sz="2000" dirty="0" err="1" smtClean="0"/>
              <a:t>muchos</a:t>
            </a:r>
            <a:r>
              <a:rPr lang="cs-CZ" sz="2000" dirty="0" smtClean="0"/>
              <a:t> </a:t>
            </a:r>
            <a:r>
              <a:rPr lang="cs-CZ" sz="2000" dirty="0" err="1" smtClean="0"/>
              <a:t>caseríos</a:t>
            </a:r>
            <a:r>
              <a:rPr lang="cs-CZ" sz="2000" dirty="0" smtClean="0"/>
              <a:t>.</a:t>
            </a:r>
            <a:endParaRPr lang="cs-CZ" sz="2000"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83968" y="4149080"/>
            <a:ext cx="2552700" cy="240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628800"/>
            <a:ext cx="3094656" cy="200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36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Igartubeitia</a:t>
            </a:r>
            <a:endParaRPr lang="cs-CZ"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3810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2852936"/>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50912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35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Baserriak</a:t>
            </a:r>
            <a:endParaRPr lang="cs-CZ" dirty="0"/>
          </a:p>
        </p:txBody>
      </p:sp>
      <p:sp>
        <p:nvSpPr>
          <p:cNvPr id="3" name="Zástupný symbol pro obsah 2"/>
          <p:cNvSpPr>
            <a:spLocks noGrp="1"/>
          </p:cNvSpPr>
          <p:nvPr>
            <p:ph sz="half" idx="1"/>
          </p:nvPr>
        </p:nvSpPr>
        <p:spPr/>
        <p:txBody>
          <a:bodyPr>
            <a:normAutofit/>
          </a:bodyPr>
          <a:lstStyle/>
          <a:p>
            <a:r>
              <a:rPr lang="cs-CZ" b="1" dirty="0" smtClean="0"/>
              <a:t>XV</a:t>
            </a:r>
          </a:p>
          <a:p>
            <a:pPr>
              <a:buFont typeface="Wingdings" panose="05000000000000000000" pitchFamily="2" charset="2"/>
              <a:buChar char="Ø"/>
            </a:pPr>
            <a:r>
              <a:rPr lang="cs-CZ" sz="1600" dirty="0" smtClean="0"/>
              <a:t>Los </a:t>
            </a:r>
            <a:r>
              <a:rPr lang="cs-CZ" sz="1600" dirty="0" err="1" smtClean="0"/>
              <a:t>Primeros</a:t>
            </a:r>
            <a:r>
              <a:rPr lang="cs-CZ" sz="1600" dirty="0" smtClean="0"/>
              <a:t> </a:t>
            </a:r>
            <a:r>
              <a:rPr lang="cs-CZ" sz="1600" dirty="0" err="1" smtClean="0"/>
              <a:t>caserios</a:t>
            </a:r>
            <a:r>
              <a:rPr lang="cs-CZ" sz="1600" dirty="0" smtClean="0"/>
              <a:t> </a:t>
            </a:r>
            <a:r>
              <a:rPr lang="cs-CZ" sz="1600" dirty="0" err="1" smtClean="0"/>
              <a:t>hechos</a:t>
            </a:r>
            <a:r>
              <a:rPr lang="cs-CZ" sz="1600" dirty="0" smtClean="0"/>
              <a:t> de </a:t>
            </a:r>
            <a:r>
              <a:rPr lang="cs-CZ" sz="1600" dirty="0" err="1" smtClean="0"/>
              <a:t>piedra</a:t>
            </a:r>
            <a:r>
              <a:rPr lang="cs-CZ" sz="1600" dirty="0" smtClean="0"/>
              <a:t> y </a:t>
            </a:r>
            <a:r>
              <a:rPr lang="cs-CZ" sz="1600" dirty="0" err="1" smtClean="0"/>
              <a:t>madera</a:t>
            </a:r>
            <a:r>
              <a:rPr lang="cs-CZ" sz="1600" dirty="0" smtClean="0"/>
              <a:t>.</a:t>
            </a:r>
          </a:p>
          <a:p>
            <a:pPr>
              <a:buFont typeface="Wingdings" panose="05000000000000000000" pitchFamily="2" charset="2"/>
              <a:buChar char="Ø"/>
            </a:pPr>
            <a:r>
              <a:rPr lang="cs-CZ" sz="1600" dirty="0" smtClean="0"/>
              <a:t>La </a:t>
            </a:r>
            <a:r>
              <a:rPr lang="cs-CZ" sz="1600" dirty="0" err="1" smtClean="0"/>
              <a:t>madera</a:t>
            </a:r>
            <a:r>
              <a:rPr lang="cs-CZ" sz="1600" dirty="0" smtClean="0"/>
              <a:t> </a:t>
            </a:r>
            <a:r>
              <a:rPr lang="cs-CZ" sz="1600" dirty="0" err="1" smtClean="0"/>
              <a:t>era</a:t>
            </a:r>
            <a:r>
              <a:rPr lang="cs-CZ" sz="1600" dirty="0" smtClean="0"/>
              <a:t> </a:t>
            </a:r>
            <a:r>
              <a:rPr lang="cs-CZ" sz="1600" dirty="0" err="1" smtClean="0"/>
              <a:t>barata</a:t>
            </a:r>
            <a:r>
              <a:rPr lang="cs-CZ" sz="1600" dirty="0" smtClean="0"/>
              <a:t>.</a:t>
            </a:r>
          </a:p>
          <a:p>
            <a:pPr>
              <a:buFont typeface="Wingdings" panose="05000000000000000000" pitchFamily="2" charset="2"/>
              <a:buChar char="Ø"/>
            </a:pPr>
            <a:r>
              <a:rPr lang="cs-CZ" sz="1600" dirty="0" smtClean="0"/>
              <a:t>La </a:t>
            </a:r>
            <a:r>
              <a:rPr lang="cs-CZ" sz="1600" dirty="0" err="1" smtClean="0"/>
              <a:t>piedra</a:t>
            </a:r>
            <a:r>
              <a:rPr lang="cs-CZ" sz="1600" dirty="0" smtClean="0"/>
              <a:t> </a:t>
            </a:r>
            <a:r>
              <a:rPr lang="cs-CZ" sz="1600" dirty="0" err="1" smtClean="0"/>
              <a:t>era</a:t>
            </a:r>
            <a:r>
              <a:rPr lang="cs-CZ" sz="1600" dirty="0" smtClean="0"/>
              <a:t> cara</a:t>
            </a:r>
            <a:r>
              <a:rPr lang="cs-CZ" sz="2000" dirty="0" smtClean="0"/>
              <a:t>.</a:t>
            </a:r>
          </a:p>
          <a:p>
            <a:r>
              <a:rPr lang="cs-CZ" b="1" dirty="0" err="1" smtClean="0"/>
              <a:t>Primera</a:t>
            </a:r>
            <a:r>
              <a:rPr lang="cs-CZ" b="1" dirty="0" smtClean="0"/>
              <a:t> </a:t>
            </a:r>
            <a:r>
              <a:rPr lang="cs-CZ" b="1" dirty="0" err="1" smtClean="0"/>
              <a:t>mitad</a:t>
            </a:r>
            <a:r>
              <a:rPr lang="cs-CZ" b="1" dirty="0" smtClean="0"/>
              <a:t> </a:t>
            </a:r>
            <a:r>
              <a:rPr lang="cs-CZ" b="1" dirty="0" err="1" smtClean="0"/>
              <a:t>del</a:t>
            </a:r>
            <a:r>
              <a:rPr lang="cs-CZ" b="1" dirty="0" smtClean="0"/>
              <a:t> siglo XVI</a:t>
            </a:r>
          </a:p>
          <a:p>
            <a:pPr>
              <a:buFont typeface="Wingdings" panose="05000000000000000000" pitchFamily="2" charset="2"/>
              <a:buChar char="Ø"/>
            </a:pPr>
            <a:r>
              <a:rPr lang="cs-CZ" sz="1600" dirty="0" err="1" smtClean="0"/>
              <a:t>Crecimiento</a:t>
            </a:r>
            <a:r>
              <a:rPr lang="cs-CZ" sz="1600" dirty="0" smtClean="0"/>
              <a:t> </a:t>
            </a:r>
            <a:r>
              <a:rPr lang="cs-CZ" sz="1600" dirty="0" err="1" smtClean="0"/>
              <a:t>económico</a:t>
            </a:r>
            <a:r>
              <a:rPr lang="cs-CZ" sz="1600" dirty="0" smtClean="0"/>
              <a:t>.</a:t>
            </a:r>
          </a:p>
          <a:p>
            <a:pPr>
              <a:buFont typeface="Wingdings" panose="05000000000000000000" pitchFamily="2" charset="2"/>
              <a:buChar char="Ø"/>
            </a:pPr>
            <a:r>
              <a:rPr lang="cs-CZ" sz="1600" dirty="0" err="1" smtClean="0"/>
              <a:t>Manzana</a:t>
            </a:r>
            <a:r>
              <a:rPr lang="cs-CZ" sz="1600" dirty="0" smtClean="0"/>
              <a:t> y trigo.</a:t>
            </a:r>
          </a:p>
          <a:p>
            <a:pPr>
              <a:buFont typeface="Wingdings" panose="05000000000000000000" pitchFamily="2" charset="2"/>
              <a:buChar char="Ø"/>
            </a:pPr>
            <a:r>
              <a:rPr lang="cs-CZ" sz="1600" dirty="0" err="1" smtClean="0"/>
              <a:t>Muchos</a:t>
            </a:r>
            <a:r>
              <a:rPr lang="cs-CZ" sz="1600" dirty="0" smtClean="0"/>
              <a:t> </a:t>
            </a:r>
            <a:r>
              <a:rPr lang="cs-CZ" sz="1600" dirty="0" err="1" smtClean="0"/>
              <a:t>caseríos</a:t>
            </a:r>
            <a:r>
              <a:rPr lang="cs-CZ" sz="1600" dirty="0" smtClean="0"/>
              <a:t> de </a:t>
            </a:r>
            <a:r>
              <a:rPr lang="cs-CZ" sz="1600" dirty="0" err="1" smtClean="0"/>
              <a:t>madera</a:t>
            </a:r>
            <a:r>
              <a:rPr lang="cs-CZ" sz="1600" dirty="0" smtClean="0"/>
              <a:t> y de </a:t>
            </a:r>
            <a:r>
              <a:rPr lang="cs-CZ" sz="1600" dirty="0" err="1" smtClean="0"/>
              <a:t>piedra</a:t>
            </a:r>
            <a:r>
              <a:rPr lang="cs-CZ" sz="1600" dirty="0" smtClean="0"/>
              <a:t>.</a:t>
            </a:r>
          </a:p>
          <a:p>
            <a:pPr>
              <a:buFont typeface="Wingdings" panose="05000000000000000000" pitchFamily="2" charset="2"/>
              <a:buChar char="Ø"/>
            </a:pPr>
            <a:r>
              <a:rPr lang="cs-CZ" sz="1600" dirty="0" err="1" smtClean="0"/>
              <a:t>Diferentes</a:t>
            </a:r>
            <a:r>
              <a:rPr lang="cs-CZ" sz="1600" dirty="0" smtClean="0"/>
              <a:t> </a:t>
            </a:r>
            <a:r>
              <a:rPr lang="cs-CZ" sz="1600" dirty="0" err="1" smtClean="0"/>
              <a:t>caseríos</a:t>
            </a:r>
            <a:r>
              <a:rPr lang="cs-CZ" sz="1600" dirty="0" smtClean="0"/>
              <a:t>, pero </a:t>
            </a:r>
            <a:r>
              <a:rPr lang="cs-CZ" sz="1600" dirty="0" err="1" smtClean="0"/>
              <a:t>todos</a:t>
            </a:r>
            <a:r>
              <a:rPr lang="cs-CZ" sz="1600" dirty="0" smtClean="0"/>
              <a:t> son de </a:t>
            </a:r>
            <a:r>
              <a:rPr lang="cs-CZ" sz="1600" dirty="0" err="1" smtClean="0"/>
              <a:t>dos</a:t>
            </a:r>
            <a:r>
              <a:rPr lang="cs-CZ" sz="1600" dirty="0" smtClean="0"/>
              <a:t> </a:t>
            </a:r>
            <a:r>
              <a:rPr lang="cs-CZ" sz="1600" dirty="0" err="1" smtClean="0"/>
              <a:t>pisos</a:t>
            </a:r>
            <a:endParaRPr lang="cs-CZ" sz="1600" dirty="0" smtClean="0"/>
          </a:p>
          <a:p>
            <a:pPr>
              <a:buFont typeface="Wingdings" panose="05000000000000000000" pitchFamily="2" charset="2"/>
              <a:buChar char="Ø"/>
            </a:pPr>
            <a:r>
              <a:rPr lang="cs-CZ" sz="1600" dirty="0" err="1" smtClean="0"/>
              <a:t>Grandes</a:t>
            </a:r>
            <a:r>
              <a:rPr lang="cs-CZ" sz="1600" dirty="0" smtClean="0"/>
              <a:t> </a:t>
            </a:r>
            <a:r>
              <a:rPr lang="cs-CZ" sz="1600" dirty="0" err="1" smtClean="0"/>
              <a:t>obras</a:t>
            </a:r>
            <a:r>
              <a:rPr lang="cs-CZ" sz="1600" dirty="0" smtClean="0"/>
              <a:t> </a:t>
            </a:r>
            <a:r>
              <a:rPr lang="cs-CZ" sz="1600" dirty="0" err="1" smtClean="0"/>
              <a:t>arquitectónicas</a:t>
            </a:r>
            <a:r>
              <a:rPr lang="cs-CZ" sz="1600" dirty="0" smtClean="0"/>
              <a:t>.</a:t>
            </a:r>
          </a:p>
          <a:p>
            <a:endParaRPr lang="cs-CZ" sz="2000" dirty="0"/>
          </a:p>
        </p:txBody>
      </p:sp>
      <p:sp>
        <p:nvSpPr>
          <p:cNvPr id="4" name="Zástupný symbol pro obsah 3"/>
          <p:cNvSpPr>
            <a:spLocks noGrp="1"/>
          </p:cNvSpPr>
          <p:nvPr>
            <p:ph sz="half" idx="2"/>
          </p:nvPr>
        </p:nvSpPr>
        <p:spPr/>
        <p:txBody>
          <a:bodyPr>
            <a:normAutofit/>
          </a:bodyPr>
          <a:lstStyle/>
          <a:p>
            <a:r>
              <a:rPr lang="cs-CZ" b="1" dirty="0" err="1" smtClean="0"/>
              <a:t>Segunda</a:t>
            </a:r>
            <a:r>
              <a:rPr lang="cs-CZ" b="1" dirty="0" smtClean="0"/>
              <a:t> </a:t>
            </a:r>
            <a:r>
              <a:rPr lang="cs-CZ" b="1" dirty="0" err="1"/>
              <a:t>mitad</a:t>
            </a:r>
            <a:r>
              <a:rPr lang="cs-CZ" b="1" dirty="0"/>
              <a:t> </a:t>
            </a:r>
            <a:r>
              <a:rPr lang="cs-CZ" b="1" dirty="0" err="1"/>
              <a:t>del</a:t>
            </a:r>
            <a:r>
              <a:rPr lang="cs-CZ" b="1" dirty="0"/>
              <a:t> siglo </a:t>
            </a:r>
            <a:r>
              <a:rPr lang="cs-CZ" b="1" dirty="0" smtClean="0"/>
              <a:t>XVI y siglo XVII</a:t>
            </a:r>
            <a:endParaRPr lang="cs-CZ" b="1" dirty="0"/>
          </a:p>
          <a:p>
            <a:pPr>
              <a:buFont typeface="Wingdings" panose="05000000000000000000" pitchFamily="2" charset="2"/>
              <a:buChar char="Ø"/>
            </a:pPr>
            <a:r>
              <a:rPr lang="cs-CZ" sz="1600" dirty="0" err="1" smtClean="0"/>
              <a:t>Crisis</a:t>
            </a:r>
            <a:r>
              <a:rPr lang="cs-CZ" sz="1600" dirty="0" smtClean="0"/>
              <a:t> en el </a:t>
            </a:r>
            <a:r>
              <a:rPr lang="cs-CZ" sz="1600" dirty="0" err="1" smtClean="0"/>
              <a:t>sector</a:t>
            </a:r>
            <a:r>
              <a:rPr lang="cs-CZ" sz="1600" dirty="0" smtClean="0"/>
              <a:t> naval.</a:t>
            </a:r>
          </a:p>
          <a:p>
            <a:pPr>
              <a:buFont typeface="Wingdings" panose="05000000000000000000" pitchFamily="2" charset="2"/>
              <a:buChar char="Ø"/>
            </a:pPr>
            <a:r>
              <a:rPr lang="cs-CZ" sz="1600" dirty="0" smtClean="0"/>
              <a:t>La </a:t>
            </a:r>
            <a:r>
              <a:rPr lang="cs-CZ" sz="1600" dirty="0" err="1" smtClean="0"/>
              <a:t>tierra</a:t>
            </a:r>
            <a:r>
              <a:rPr lang="cs-CZ" sz="1600" dirty="0" smtClean="0"/>
              <a:t> no da para </a:t>
            </a:r>
            <a:r>
              <a:rPr lang="cs-CZ" sz="1600" dirty="0" err="1" smtClean="0"/>
              <a:t>todos</a:t>
            </a:r>
            <a:r>
              <a:rPr lang="cs-CZ" sz="1600" dirty="0" smtClean="0"/>
              <a:t>.</a:t>
            </a:r>
          </a:p>
          <a:p>
            <a:pPr>
              <a:buFont typeface="Wingdings" panose="05000000000000000000" pitchFamily="2" charset="2"/>
              <a:buChar char="Ø"/>
            </a:pPr>
            <a:r>
              <a:rPr lang="cs-CZ" sz="1600" dirty="0" err="1" smtClean="0"/>
              <a:t>Epidémias</a:t>
            </a:r>
            <a:r>
              <a:rPr lang="cs-CZ" sz="1600" dirty="0" smtClean="0"/>
              <a:t>.</a:t>
            </a:r>
          </a:p>
          <a:p>
            <a:pPr>
              <a:buFont typeface="Wingdings" panose="05000000000000000000" pitchFamily="2" charset="2"/>
              <a:buChar char="Ø"/>
            </a:pPr>
            <a:r>
              <a:rPr lang="cs-CZ" b="1" i="1" dirty="0" err="1" smtClean="0"/>
              <a:t>Maiz</a:t>
            </a:r>
            <a:endParaRPr lang="cs-CZ" b="1" i="1" dirty="0" smtClean="0"/>
          </a:p>
          <a:p>
            <a:pPr>
              <a:buFont typeface="Wingdings" panose="05000000000000000000" pitchFamily="2" charset="2"/>
              <a:buChar char="Ø"/>
            </a:pPr>
            <a:r>
              <a:rPr lang="cs-CZ" sz="1600" dirty="0" smtClean="0"/>
              <a:t>Se </a:t>
            </a:r>
            <a:r>
              <a:rPr lang="cs-CZ" sz="1600" dirty="0" err="1" smtClean="0"/>
              <a:t>multiplicaron</a:t>
            </a:r>
            <a:r>
              <a:rPr lang="cs-CZ" sz="1600" dirty="0" smtClean="0"/>
              <a:t> los </a:t>
            </a:r>
            <a:r>
              <a:rPr lang="cs-CZ" sz="1600" dirty="0" err="1" smtClean="0"/>
              <a:t>caseríos</a:t>
            </a:r>
            <a:endParaRPr lang="cs-CZ" sz="1600" dirty="0" smtClean="0"/>
          </a:p>
          <a:p>
            <a:pPr>
              <a:buFont typeface="Wingdings" panose="05000000000000000000" pitchFamily="2" charset="2"/>
              <a:buChar char="Ø"/>
            </a:pPr>
            <a:r>
              <a:rPr lang="cs-CZ" sz="1600" dirty="0" smtClean="0"/>
              <a:t>El trigo no </a:t>
            </a:r>
            <a:r>
              <a:rPr lang="cs-CZ" sz="1600" dirty="0" err="1" smtClean="0"/>
              <a:t>desapareció</a:t>
            </a:r>
            <a:endParaRPr lang="cs-CZ" sz="1600" dirty="0"/>
          </a:p>
        </p:txBody>
      </p:sp>
    </p:spTree>
    <p:extLst>
      <p:ext uri="{BB962C8B-B14F-4D97-AF65-F5344CB8AC3E}">
        <p14:creationId xmlns:p14="http://schemas.microsoft.com/office/powerpoint/2010/main" val="249833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Aitaren</a:t>
            </a:r>
            <a:r>
              <a:rPr lang="cs-CZ" dirty="0" smtClean="0"/>
              <a:t> </a:t>
            </a:r>
            <a:r>
              <a:rPr lang="cs-CZ" dirty="0" err="1" smtClean="0"/>
              <a:t>etxea</a:t>
            </a:r>
            <a:r>
              <a:rPr lang="cs-CZ" dirty="0" smtClean="0"/>
              <a:t> </a:t>
            </a:r>
            <a:r>
              <a:rPr lang="cs-CZ" dirty="0" err="1" smtClean="0"/>
              <a:t>defendatzen</a:t>
            </a:r>
            <a:endParaRPr lang="cs-CZ" dirty="0"/>
          </a:p>
        </p:txBody>
      </p:sp>
      <p:sp>
        <p:nvSpPr>
          <p:cNvPr id="3" name="Zástupný symbol pro obsah 2"/>
          <p:cNvSpPr>
            <a:spLocks noGrp="1"/>
          </p:cNvSpPr>
          <p:nvPr>
            <p:ph sz="half" idx="1"/>
          </p:nvPr>
        </p:nvSpPr>
        <p:spPr/>
        <p:txBody>
          <a:bodyPr>
            <a:normAutofit/>
          </a:bodyPr>
          <a:lstStyle/>
          <a:p>
            <a:r>
              <a:rPr lang="cs-CZ" sz="2000" dirty="0" smtClean="0"/>
              <a:t>Para los </a:t>
            </a:r>
            <a:r>
              <a:rPr lang="cs-CZ" sz="2000" dirty="0" err="1" smtClean="0"/>
              <a:t>vascos</a:t>
            </a:r>
            <a:r>
              <a:rPr lang="cs-CZ" sz="2000" dirty="0" smtClean="0"/>
              <a:t> el </a:t>
            </a:r>
            <a:r>
              <a:rPr lang="cs-CZ" sz="2000" dirty="0" err="1" smtClean="0"/>
              <a:t>caserio</a:t>
            </a:r>
            <a:r>
              <a:rPr lang="cs-CZ" sz="2000" dirty="0" smtClean="0"/>
              <a:t> </a:t>
            </a:r>
            <a:r>
              <a:rPr lang="cs-CZ" sz="2000" dirty="0" err="1" smtClean="0"/>
              <a:t>era</a:t>
            </a:r>
            <a:r>
              <a:rPr lang="cs-CZ" sz="2000" dirty="0" smtClean="0"/>
              <a:t> el </a:t>
            </a:r>
            <a:r>
              <a:rPr lang="cs-CZ" sz="2000" dirty="0" err="1" smtClean="0"/>
              <a:t>templo</a:t>
            </a:r>
            <a:r>
              <a:rPr lang="cs-CZ" sz="2000" dirty="0" smtClean="0"/>
              <a:t> </a:t>
            </a:r>
            <a:r>
              <a:rPr lang="cs-CZ" sz="2000" dirty="0" err="1" smtClean="0"/>
              <a:t>sagrado</a:t>
            </a:r>
            <a:r>
              <a:rPr lang="cs-CZ" sz="2000" dirty="0" smtClean="0"/>
              <a:t> de la </a:t>
            </a:r>
            <a:r>
              <a:rPr lang="cs-CZ" sz="2000" dirty="0" err="1" smtClean="0"/>
              <a:t>familia</a:t>
            </a:r>
            <a:r>
              <a:rPr lang="cs-CZ" sz="2000" dirty="0" smtClean="0"/>
              <a:t>.</a:t>
            </a:r>
          </a:p>
          <a:p>
            <a:r>
              <a:rPr lang="cs-CZ" sz="2000" dirty="0" err="1" smtClean="0"/>
              <a:t>Muchos</a:t>
            </a:r>
            <a:r>
              <a:rPr lang="cs-CZ" sz="2000" dirty="0" smtClean="0"/>
              <a:t> </a:t>
            </a:r>
            <a:r>
              <a:rPr lang="cs-CZ" sz="2000" dirty="0" err="1" smtClean="0"/>
              <a:t>eran</a:t>
            </a:r>
            <a:r>
              <a:rPr lang="cs-CZ" sz="2000" dirty="0" smtClean="0"/>
              <a:t> los </a:t>
            </a:r>
            <a:r>
              <a:rPr lang="cs-CZ" sz="2000" dirty="0" err="1" smtClean="0"/>
              <a:t>símbolos</a:t>
            </a:r>
            <a:r>
              <a:rPr lang="cs-CZ" sz="2000" dirty="0" smtClean="0"/>
              <a:t> para </a:t>
            </a:r>
            <a:r>
              <a:rPr lang="cs-CZ" sz="2000" dirty="0" err="1" smtClean="0"/>
              <a:t>protegerlos</a:t>
            </a:r>
            <a:r>
              <a:rPr lang="cs-CZ" sz="2000" dirty="0" smtClean="0"/>
              <a:t>, </a:t>
            </a:r>
            <a:r>
              <a:rPr lang="cs-CZ" sz="2000" dirty="0" err="1" smtClean="0"/>
              <a:t>muchos</a:t>
            </a:r>
            <a:r>
              <a:rPr lang="cs-CZ" sz="2000" dirty="0" smtClean="0"/>
              <a:t> de </a:t>
            </a:r>
            <a:r>
              <a:rPr lang="cs-CZ" sz="2000" dirty="0" err="1" smtClean="0"/>
              <a:t>ellos</a:t>
            </a:r>
            <a:r>
              <a:rPr lang="cs-CZ" sz="2000" dirty="0" smtClean="0"/>
              <a:t> </a:t>
            </a:r>
            <a:r>
              <a:rPr lang="cs-CZ" sz="2000" dirty="0" err="1" smtClean="0"/>
              <a:t>religiosos</a:t>
            </a:r>
            <a:r>
              <a:rPr lang="cs-CZ" sz="2000" dirty="0" smtClean="0"/>
              <a:t> y </a:t>
            </a:r>
            <a:r>
              <a:rPr lang="cs-CZ" sz="2000" dirty="0" err="1" smtClean="0"/>
              <a:t>aunque</a:t>
            </a:r>
            <a:r>
              <a:rPr lang="cs-CZ" sz="2000" dirty="0" smtClean="0"/>
              <a:t> </a:t>
            </a:r>
            <a:r>
              <a:rPr lang="cs-CZ" sz="2000" dirty="0" err="1" smtClean="0"/>
              <a:t>hoy</a:t>
            </a:r>
            <a:r>
              <a:rPr lang="cs-CZ" sz="2000" dirty="0" smtClean="0"/>
              <a:t> en </a:t>
            </a:r>
            <a:r>
              <a:rPr lang="cs-CZ" sz="2000" dirty="0" err="1" smtClean="0"/>
              <a:t>día</a:t>
            </a:r>
            <a:r>
              <a:rPr lang="cs-CZ" sz="2000" dirty="0" smtClean="0"/>
              <a:t> no </a:t>
            </a:r>
            <a:r>
              <a:rPr lang="cs-CZ" sz="2000" dirty="0" err="1" smtClean="0"/>
              <a:t>tienen</a:t>
            </a:r>
            <a:r>
              <a:rPr lang="cs-CZ" sz="2000" dirty="0" smtClean="0"/>
              <a:t> el </a:t>
            </a:r>
            <a:r>
              <a:rPr lang="cs-CZ" sz="2000" dirty="0" err="1" smtClean="0"/>
              <a:t>mismo</a:t>
            </a:r>
            <a:r>
              <a:rPr lang="cs-CZ" sz="2000" dirty="0" smtClean="0"/>
              <a:t> </a:t>
            </a:r>
            <a:r>
              <a:rPr lang="cs-CZ" sz="2000" dirty="0" err="1" smtClean="0"/>
              <a:t>valor</a:t>
            </a:r>
            <a:r>
              <a:rPr lang="cs-CZ" sz="2000" dirty="0" smtClean="0"/>
              <a:t> se </a:t>
            </a:r>
            <a:r>
              <a:rPr lang="cs-CZ" sz="2000" dirty="0" err="1" smtClean="0"/>
              <a:t>siguen</a:t>
            </a:r>
            <a:r>
              <a:rPr lang="cs-CZ" sz="2000" dirty="0" smtClean="0"/>
              <a:t> </a:t>
            </a:r>
            <a:r>
              <a:rPr lang="cs-CZ" sz="2000" dirty="0" err="1" smtClean="0"/>
              <a:t>manteniendo</a:t>
            </a:r>
            <a:r>
              <a:rPr lang="cs-CZ" sz="2000" dirty="0" smtClean="0"/>
              <a:t> </a:t>
            </a:r>
            <a:r>
              <a:rPr lang="cs-CZ" sz="2000" dirty="0" err="1" smtClean="0"/>
              <a:t>por</a:t>
            </a:r>
            <a:r>
              <a:rPr lang="cs-CZ" sz="2000" dirty="0" smtClean="0"/>
              <a:t> </a:t>
            </a:r>
            <a:r>
              <a:rPr lang="cs-CZ" sz="2000" dirty="0" err="1" smtClean="0"/>
              <a:t>tradición</a:t>
            </a:r>
            <a:r>
              <a:rPr lang="cs-CZ" sz="2000" dirty="0" smtClean="0"/>
              <a:t>.</a:t>
            </a:r>
          </a:p>
          <a:p>
            <a:r>
              <a:rPr lang="cs-CZ" sz="2000" b="1" dirty="0" err="1" smtClean="0"/>
              <a:t>Amenazas</a:t>
            </a:r>
            <a:r>
              <a:rPr lang="cs-CZ" sz="2000" b="1" dirty="0" smtClean="0"/>
              <a:t>.</a:t>
            </a:r>
          </a:p>
          <a:p>
            <a:r>
              <a:rPr lang="cs-CZ" sz="2000" dirty="0" smtClean="0"/>
              <a:t>Los </a:t>
            </a:r>
            <a:r>
              <a:rPr lang="cs-CZ" sz="2000" dirty="0" err="1" smtClean="0"/>
              <a:t>rayos</a:t>
            </a:r>
            <a:endParaRPr lang="cs-CZ" sz="2000" dirty="0" smtClean="0"/>
          </a:p>
          <a:p>
            <a:r>
              <a:rPr lang="cs-CZ" sz="2000" dirty="0" smtClean="0"/>
              <a:t>Las </a:t>
            </a:r>
            <a:r>
              <a:rPr lang="cs-CZ" sz="2000" dirty="0" err="1" smtClean="0"/>
              <a:t>brujas</a:t>
            </a:r>
            <a:r>
              <a:rPr lang="cs-CZ" sz="2000" dirty="0" smtClean="0"/>
              <a:t>, </a:t>
            </a:r>
            <a:r>
              <a:rPr lang="cs-CZ" sz="2000" dirty="0" err="1" smtClean="0"/>
              <a:t>lamias</a:t>
            </a:r>
            <a:r>
              <a:rPr lang="cs-CZ" sz="2000" dirty="0" smtClean="0"/>
              <a:t> y </a:t>
            </a:r>
            <a:r>
              <a:rPr lang="cs-CZ" sz="2000" dirty="0" err="1" smtClean="0"/>
              <a:t>demas</a:t>
            </a:r>
            <a:r>
              <a:rPr lang="cs-CZ" sz="2000" dirty="0" smtClean="0"/>
              <a:t> </a:t>
            </a:r>
            <a:r>
              <a:rPr lang="cs-CZ" sz="2000" dirty="0" err="1" smtClean="0"/>
              <a:t>númenes</a:t>
            </a:r>
            <a:r>
              <a:rPr lang="cs-CZ" sz="2000" dirty="0" smtClean="0"/>
              <a:t>…</a:t>
            </a:r>
          </a:p>
          <a:p>
            <a:r>
              <a:rPr lang="cs-CZ" sz="2000" dirty="0" smtClean="0"/>
              <a:t>La mala </a:t>
            </a:r>
            <a:r>
              <a:rPr lang="cs-CZ" sz="2000" dirty="0" err="1" smtClean="0"/>
              <a:t>relación</a:t>
            </a:r>
            <a:r>
              <a:rPr lang="cs-CZ" sz="2000" dirty="0" smtClean="0"/>
              <a:t> con </a:t>
            </a:r>
            <a:r>
              <a:rPr lang="cs-CZ" sz="2000" dirty="0" err="1" smtClean="0"/>
              <a:t>algún</a:t>
            </a:r>
            <a:r>
              <a:rPr lang="cs-CZ" sz="2000" dirty="0" smtClean="0"/>
              <a:t>  </a:t>
            </a:r>
            <a:r>
              <a:rPr lang="cs-CZ" sz="2000" dirty="0" err="1" smtClean="0"/>
              <a:t>vecino</a:t>
            </a:r>
            <a:r>
              <a:rPr lang="cs-CZ" sz="2000" dirty="0" smtClean="0"/>
              <a:t>.</a:t>
            </a:r>
          </a:p>
          <a:p>
            <a:endParaRPr lang="cs-CZ" sz="2000" dirty="0"/>
          </a:p>
          <a:p>
            <a:pPr marL="0" indent="0">
              <a:buNone/>
            </a:pPr>
            <a:endParaRPr lang="cs-CZ" sz="2000"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87049" y="1412776"/>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849" y="4077072"/>
            <a:ext cx="17240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645024"/>
            <a:ext cx="2376264" cy="253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2068" y="2132856"/>
            <a:ext cx="148624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43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Asociaciones</a:t>
            </a:r>
            <a:r>
              <a:rPr lang="cs-CZ" dirty="0" smtClean="0"/>
              <a:t> </a:t>
            </a:r>
            <a:r>
              <a:rPr lang="cs-CZ" dirty="0" err="1" smtClean="0"/>
              <a:t>solidarias</a:t>
            </a:r>
            <a:r>
              <a:rPr lang="cs-CZ" dirty="0" smtClean="0"/>
              <a:t> </a:t>
            </a:r>
            <a:r>
              <a:rPr lang="cs-CZ" dirty="0" err="1" smtClean="0"/>
              <a:t>contra</a:t>
            </a:r>
            <a:r>
              <a:rPr lang="cs-CZ" dirty="0" smtClean="0"/>
              <a:t> </a:t>
            </a:r>
            <a:r>
              <a:rPr lang="cs-CZ" dirty="0" err="1" smtClean="0"/>
              <a:t>incendios</a:t>
            </a:r>
            <a:r>
              <a:rPr lang="cs-CZ" dirty="0" smtClean="0"/>
              <a:t>.</a:t>
            </a:r>
            <a:endParaRPr lang="cs-CZ" dirty="0"/>
          </a:p>
        </p:txBody>
      </p:sp>
      <p:sp>
        <p:nvSpPr>
          <p:cNvPr id="3" name="Zástupný symbol pro obsah 2"/>
          <p:cNvSpPr>
            <a:spLocks noGrp="1"/>
          </p:cNvSpPr>
          <p:nvPr>
            <p:ph sz="half" idx="1"/>
          </p:nvPr>
        </p:nvSpPr>
        <p:spPr/>
        <p:txBody>
          <a:bodyPr>
            <a:normAutofit fontScale="85000" lnSpcReduction="10000"/>
          </a:bodyPr>
          <a:lstStyle/>
          <a:p>
            <a:r>
              <a:rPr lang="cs-CZ" dirty="0" smtClean="0"/>
              <a:t>1541</a:t>
            </a:r>
          </a:p>
          <a:p>
            <a:r>
              <a:rPr lang="cs-CZ" dirty="0" smtClean="0"/>
              <a:t>1657, La </a:t>
            </a:r>
            <a:r>
              <a:rPr lang="cs-CZ" dirty="0" err="1" smtClean="0"/>
              <a:t>hermandad</a:t>
            </a:r>
            <a:r>
              <a:rPr lang="cs-CZ" dirty="0" smtClean="0"/>
              <a:t> de las </a:t>
            </a:r>
            <a:r>
              <a:rPr lang="cs-CZ" dirty="0" err="1" smtClean="0"/>
              <a:t>casas</a:t>
            </a:r>
            <a:r>
              <a:rPr lang="cs-CZ" dirty="0" smtClean="0"/>
              <a:t> </a:t>
            </a:r>
            <a:r>
              <a:rPr lang="cs-CZ" dirty="0" err="1" smtClean="0"/>
              <a:t>germanas</a:t>
            </a:r>
            <a:r>
              <a:rPr lang="cs-CZ" dirty="0" smtClean="0"/>
              <a:t>.</a:t>
            </a:r>
          </a:p>
        </p:txBody>
      </p:sp>
      <p:sp>
        <p:nvSpPr>
          <p:cNvPr id="4" name="Zástupný symbol pro obsah 3"/>
          <p:cNvSpPr>
            <a:spLocks noGrp="1"/>
          </p:cNvSpPr>
          <p:nvPr>
            <p:ph sz="half" idx="2"/>
          </p:nvPr>
        </p:nvSpPr>
        <p:spPr/>
        <p:txBody>
          <a:bodyPr>
            <a:normAutofit fontScale="85000" lnSpcReduction="10000"/>
          </a:bodyPr>
          <a:lstStyle/>
          <a:p>
            <a:r>
              <a:rPr lang="cs-CZ" dirty="0" smtClean="0"/>
              <a:t>XVI. </a:t>
            </a:r>
            <a:r>
              <a:rPr lang="cs-CZ" dirty="0" err="1" smtClean="0"/>
              <a:t>Nuevas</a:t>
            </a:r>
            <a:r>
              <a:rPr lang="cs-CZ" dirty="0" smtClean="0"/>
              <a:t> </a:t>
            </a:r>
            <a:r>
              <a:rPr lang="cs-CZ" dirty="0" err="1"/>
              <a:t>vías</a:t>
            </a:r>
            <a:r>
              <a:rPr lang="cs-CZ" dirty="0"/>
              <a:t> </a:t>
            </a:r>
            <a:r>
              <a:rPr lang="cs-CZ" dirty="0" err="1"/>
              <a:t>arquitectónicas</a:t>
            </a:r>
            <a:r>
              <a:rPr lang="cs-CZ" dirty="0"/>
              <a:t>. </a:t>
            </a:r>
          </a:p>
          <a:p>
            <a:r>
              <a:rPr lang="cs-CZ" dirty="0" err="1" smtClean="0"/>
              <a:t>Construir</a:t>
            </a:r>
            <a:r>
              <a:rPr lang="cs-CZ" dirty="0" smtClean="0"/>
              <a:t> una </a:t>
            </a:r>
            <a:r>
              <a:rPr lang="cs-CZ" dirty="0" err="1" smtClean="0"/>
              <a:t>pared</a:t>
            </a:r>
            <a:r>
              <a:rPr lang="cs-CZ" dirty="0" smtClean="0"/>
              <a:t> </a:t>
            </a:r>
            <a:r>
              <a:rPr lang="cs-CZ" dirty="0" err="1" smtClean="0"/>
              <a:t>que</a:t>
            </a:r>
            <a:r>
              <a:rPr lang="cs-CZ" dirty="0" smtClean="0"/>
              <a:t> </a:t>
            </a:r>
            <a:r>
              <a:rPr lang="cs-CZ" dirty="0" err="1" smtClean="0"/>
              <a:t>separara</a:t>
            </a:r>
            <a:r>
              <a:rPr lang="cs-CZ" dirty="0" smtClean="0"/>
              <a:t> la </a:t>
            </a:r>
            <a:r>
              <a:rPr lang="cs-CZ" dirty="0" err="1" smtClean="0"/>
              <a:t>cocina</a:t>
            </a:r>
            <a:r>
              <a:rPr lang="cs-CZ" dirty="0" smtClean="0"/>
              <a:t> y la </a:t>
            </a:r>
            <a:r>
              <a:rPr lang="cs-CZ" dirty="0" err="1" smtClean="0"/>
              <a:t>cuadra</a:t>
            </a:r>
            <a:r>
              <a:rPr lang="cs-CZ" dirty="0" smtClean="0"/>
              <a:t> de las </a:t>
            </a:r>
            <a:r>
              <a:rPr lang="cs-CZ" dirty="0" err="1" smtClean="0"/>
              <a:t>habitaciones</a:t>
            </a:r>
            <a:r>
              <a:rPr lang="cs-CZ" dirty="0" smtClean="0"/>
              <a:t>.</a:t>
            </a:r>
          </a:p>
          <a:p>
            <a:r>
              <a:rPr lang="cs-CZ" dirty="0" smtClean="0"/>
              <a:t>XVIII. La </a:t>
            </a:r>
            <a:r>
              <a:rPr lang="cs-CZ" dirty="0" err="1" smtClean="0"/>
              <a:t>piedra</a:t>
            </a:r>
            <a:endParaRPr lang="cs-CZ" dirty="0" smtClean="0"/>
          </a:p>
          <a:p>
            <a:r>
              <a:rPr lang="cs-CZ" dirty="0" smtClean="0"/>
              <a:t>El </a:t>
            </a:r>
            <a:r>
              <a:rPr lang="cs-CZ" dirty="0" err="1" smtClean="0"/>
              <a:t>caserio</a:t>
            </a:r>
            <a:r>
              <a:rPr lang="cs-CZ" dirty="0" smtClean="0"/>
              <a:t> de </a:t>
            </a:r>
            <a:r>
              <a:rPr lang="cs-CZ" dirty="0" err="1" smtClean="0"/>
              <a:t>Larranaga</a:t>
            </a:r>
            <a:r>
              <a:rPr lang="cs-CZ" dirty="0" smtClean="0"/>
              <a:t> en </a:t>
            </a:r>
            <a:r>
              <a:rPr lang="cs-CZ" dirty="0" err="1" smtClean="0"/>
              <a:t>Urrestilla</a:t>
            </a:r>
            <a:r>
              <a:rPr lang="cs-CZ" dirty="0" smtClean="0"/>
              <a:t>. </a:t>
            </a:r>
          </a:p>
          <a:p>
            <a:r>
              <a:rPr lang="cs-CZ" dirty="0" smtClean="0"/>
              <a:t>A </a:t>
            </a:r>
            <a:r>
              <a:rPr lang="cs-CZ" dirty="0" err="1" smtClean="0"/>
              <a:t>partir</a:t>
            </a:r>
            <a:r>
              <a:rPr lang="cs-CZ" dirty="0" smtClean="0"/>
              <a:t> </a:t>
            </a:r>
            <a:r>
              <a:rPr lang="cs-CZ" dirty="0" err="1" smtClean="0"/>
              <a:t>del</a:t>
            </a:r>
            <a:r>
              <a:rPr lang="cs-CZ" dirty="0" smtClean="0"/>
              <a:t> siglo XVIII los </a:t>
            </a:r>
            <a:r>
              <a:rPr lang="cs-CZ" dirty="0" err="1" smtClean="0"/>
              <a:t>caserios</a:t>
            </a:r>
            <a:r>
              <a:rPr lang="cs-CZ" dirty="0" smtClean="0"/>
              <a:t> </a:t>
            </a:r>
            <a:r>
              <a:rPr lang="cs-CZ" dirty="0" err="1" smtClean="0"/>
              <a:t>fueron</a:t>
            </a:r>
            <a:r>
              <a:rPr lang="cs-CZ" dirty="0" smtClean="0"/>
              <a:t> </a:t>
            </a:r>
            <a:r>
              <a:rPr lang="cs-CZ" dirty="0" err="1" smtClean="0"/>
              <a:t>adaptandose</a:t>
            </a:r>
            <a:r>
              <a:rPr lang="cs-CZ" dirty="0" smtClean="0"/>
              <a:t> a </a:t>
            </a:r>
            <a:r>
              <a:rPr lang="cs-CZ" dirty="0" err="1" smtClean="0"/>
              <a:t>cada</a:t>
            </a:r>
            <a:r>
              <a:rPr lang="cs-CZ" dirty="0" smtClean="0"/>
              <a:t> </a:t>
            </a:r>
            <a:r>
              <a:rPr lang="cs-CZ" dirty="0" err="1" smtClean="0"/>
              <a:t>época</a:t>
            </a:r>
            <a:r>
              <a:rPr lang="cs-CZ" dirty="0" smtClean="0"/>
              <a:t>, </a:t>
            </a:r>
            <a:r>
              <a:rPr lang="cs-CZ" dirty="0" err="1" smtClean="0"/>
              <a:t>mejorando</a:t>
            </a:r>
            <a:r>
              <a:rPr lang="cs-CZ" dirty="0" smtClean="0"/>
              <a:t> en </a:t>
            </a:r>
            <a:r>
              <a:rPr lang="cs-CZ" dirty="0" err="1" smtClean="0"/>
              <a:t>seguridad</a:t>
            </a:r>
            <a:r>
              <a:rPr lang="cs-CZ" dirty="0" smtClean="0"/>
              <a:t>.</a:t>
            </a:r>
            <a:endParaRPr lang="cs-CZ" dirty="0"/>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41611"/>
            <a:ext cx="3816424" cy="297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2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Igartubeitia</a:t>
            </a:r>
            <a:endParaRPr lang="cs-CZ" dirty="0"/>
          </a:p>
        </p:txBody>
      </p:sp>
      <p:sp>
        <p:nvSpPr>
          <p:cNvPr id="5" name="Zástupný symbol pro obsah 4"/>
          <p:cNvSpPr>
            <a:spLocks noGrp="1"/>
          </p:cNvSpPr>
          <p:nvPr>
            <p:ph sz="half" idx="1"/>
          </p:nvPr>
        </p:nvSpPr>
        <p:spPr/>
        <p:txBody>
          <a:bodyPr>
            <a:normAutofit fontScale="62500" lnSpcReduction="20000"/>
          </a:bodyPr>
          <a:lstStyle/>
          <a:p>
            <a:r>
              <a:rPr lang="es-ES" b="1" dirty="0"/>
              <a:t>Detalles estructurales</a:t>
            </a:r>
            <a:br>
              <a:rPr lang="es-ES" b="1" dirty="0"/>
            </a:br>
            <a:endParaRPr lang="es-ES" b="1" dirty="0"/>
          </a:p>
          <a:p>
            <a:r>
              <a:rPr lang="es-ES" dirty="0"/>
              <a:t>En cuanto a los detalles estructurales originales, hay que destacar los siguientes:</a:t>
            </a:r>
          </a:p>
          <a:p>
            <a:r>
              <a:rPr lang="es-ES" dirty="0"/>
              <a:t>los </a:t>
            </a:r>
            <a:r>
              <a:rPr lang="es-ES" b="1" dirty="0"/>
              <a:t>postes de una sola pieza</a:t>
            </a:r>
            <a:r>
              <a:rPr lang="es-ES" dirty="0"/>
              <a:t> desde el suelo hasta la cubierta</a:t>
            </a:r>
          </a:p>
          <a:p>
            <a:r>
              <a:rPr lang="es-ES" dirty="0"/>
              <a:t>los </a:t>
            </a:r>
            <a:r>
              <a:rPr lang="es-ES" b="1" dirty="0"/>
              <a:t>dobles postes centrales</a:t>
            </a:r>
            <a:r>
              <a:rPr lang="es-ES" dirty="0"/>
              <a:t> y </a:t>
            </a:r>
            <a:r>
              <a:rPr lang="es-ES" b="1" dirty="0"/>
              <a:t>bernias</a:t>
            </a:r>
            <a:r>
              <a:rPr lang="es-ES" dirty="0"/>
              <a:t> para la colocación de la viga del lagar</a:t>
            </a:r>
          </a:p>
          <a:p>
            <a:r>
              <a:rPr lang="es-ES" dirty="0"/>
              <a:t>la impresionante</a:t>
            </a:r>
            <a:r>
              <a:rPr lang="es-ES" b="1" dirty="0"/>
              <a:t> estructura del lagar</a:t>
            </a:r>
            <a:r>
              <a:rPr lang="es-ES" dirty="0"/>
              <a:t>: viga, tornillo, tuerca, piedra, masera y sovigaños.</a:t>
            </a:r>
          </a:p>
          <a:p>
            <a:r>
              <a:rPr lang="es-ES" dirty="0"/>
              <a:t>Otros detalles destacables son los </a:t>
            </a:r>
            <a:r>
              <a:rPr lang="es-ES" b="1" dirty="0"/>
              <a:t>cierres de madera</a:t>
            </a:r>
            <a:r>
              <a:rPr lang="es-ES" dirty="0"/>
              <a:t> de las paredes, los </a:t>
            </a:r>
            <a:r>
              <a:rPr lang="es-ES" b="1" dirty="0"/>
              <a:t>cabrios de la cubierta</a:t>
            </a:r>
            <a:r>
              <a:rPr lang="es-ES" dirty="0"/>
              <a:t>: de una pieza los del XVI y más cortos los del XVII y los suelos.</a:t>
            </a:r>
          </a:p>
          <a:p>
            <a:endParaRPr lang="cs-CZ"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0313" y="1412776"/>
            <a:ext cx="38100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77072"/>
            <a:ext cx="2102371" cy="2636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54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Igartubeitia</a:t>
            </a:r>
            <a:endParaRPr lang="cs-CZ" dirty="0"/>
          </a:p>
        </p:txBody>
      </p:sp>
      <p:sp>
        <p:nvSpPr>
          <p:cNvPr id="3" name="Zástupný symbol pro obsah 2"/>
          <p:cNvSpPr>
            <a:spLocks noGrp="1"/>
          </p:cNvSpPr>
          <p:nvPr>
            <p:ph sz="half" idx="1"/>
          </p:nvPr>
        </p:nvSpPr>
        <p:spPr/>
        <p:txBody>
          <a:bodyPr>
            <a:normAutofit fontScale="55000" lnSpcReduction="20000"/>
          </a:bodyPr>
          <a:lstStyle/>
          <a:p>
            <a:r>
              <a:rPr lang="es-ES" dirty="0"/>
              <a:t>Igartubeiti es el nombre de un viejo caserío situado en el municipio de Ezkio-Itsaso, en el corazón de Gipuzkoa. Está ubicado en el valle de Santa Lucia: un estrecho corredor que sirve como vía de comunicación natural entre la comarca del Goiherri y el Alto Urola. Es un territorio lluvioso y verde, con un relieve difícil, de altitud moderada pero de pendientes muy pronunciadas, donde apenas existe ninguna tierra plana que resulte cómoda para el cultivo. </a:t>
            </a:r>
            <a:endParaRPr lang="cs-CZ" dirty="0"/>
          </a:p>
        </p:txBody>
      </p:sp>
      <p:sp>
        <p:nvSpPr>
          <p:cNvPr id="4" name="Zástupný symbol pro obsah 3"/>
          <p:cNvSpPr>
            <a:spLocks noGrp="1"/>
          </p:cNvSpPr>
          <p:nvPr>
            <p:ph sz="half" idx="2"/>
          </p:nvPr>
        </p:nvSpPr>
        <p:spPr/>
        <p:txBody>
          <a:bodyPr>
            <a:normAutofit fontScale="55000" lnSpcReduction="20000"/>
          </a:bodyPr>
          <a:lstStyle/>
          <a:p>
            <a:r>
              <a:rPr lang="es-ES" dirty="0"/>
              <a:t>El nombre del caserío, Igartubeiti, es una palabra compuesta. Los vecinos del pueblo le denominan simplemente Beiti: "el de Abajo", haciendo referencia a su ubicación, pero en sus orígenes fue conocido por </a:t>
            </a:r>
            <a:r>
              <a:rPr lang="es-ES" dirty="0" smtClean="0"/>
              <a:t>Igartua</a:t>
            </a:r>
            <a:r>
              <a:rPr lang="cs-CZ" dirty="0" smtClean="0"/>
              <a:t>.</a:t>
            </a:r>
          </a:p>
          <a:p>
            <a:r>
              <a:rPr lang="es-ES" dirty="0"/>
              <a:t/>
            </a:r>
            <a:br>
              <a:rPr lang="es-ES" dirty="0"/>
            </a:br>
            <a:r>
              <a:rPr lang="es-ES" dirty="0"/>
              <a:t>Hasta la última década del siglo XX el caserío Igartubeiti ha permanecido durante generaciones en manos de la familia Mendiguren, una saga de labradores de nivel económico medio, que explotaba una propiedad de doce hectáreas de terreno arcilloso, situada en coto redondo alrededor de la casa, además de otras tres hectáreas de aprovechamiento forestalen el paraje de Aristegieta. Mantenían una reducida cabaña ganadera, que en los años de máxima productividad podía reunir en el establo hasta seis vacas, dos bueyes de tiro, un burro, un cerdo de engorde y un rebaño de cincuenta ovejas, además de algunos conejos y una veintena de aves de corral.</a:t>
            </a:r>
          </a:p>
          <a:p>
            <a:endParaRPr lang="cs-CZ" dirty="0"/>
          </a:p>
        </p:txBody>
      </p:sp>
    </p:spTree>
    <p:extLst>
      <p:ext uri="{BB962C8B-B14F-4D97-AF65-F5344CB8AC3E}">
        <p14:creationId xmlns:p14="http://schemas.microsoft.com/office/powerpoint/2010/main" val="67031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7" y="1556792"/>
            <a:ext cx="362706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34179" y="1556792"/>
            <a:ext cx="2157760" cy="227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302251"/>
            <a:ext cx="38100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297" y="4054971"/>
            <a:ext cx="38195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75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Igartubeitia</a:t>
            </a:r>
            <a:endParaRPr lang="cs-CZ" dirty="0"/>
          </a:p>
        </p:txBody>
      </p:sp>
      <p:sp>
        <p:nvSpPr>
          <p:cNvPr id="3" name="Zástupný symbol pro obsah 2"/>
          <p:cNvSpPr>
            <a:spLocks noGrp="1"/>
          </p:cNvSpPr>
          <p:nvPr>
            <p:ph sz="half" idx="1"/>
          </p:nvPr>
        </p:nvSpPr>
        <p:spPr/>
        <p:txBody>
          <a:bodyPr>
            <a:normAutofit fontScale="47500" lnSpcReduction="20000"/>
          </a:bodyPr>
          <a:lstStyle/>
          <a:p>
            <a:r>
              <a:rPr lang="cs-CZ" b="1" dirty="0"/>
              <a:t>Planta </a:t>
            </a:r>
            <a:r>
              <a:rPr lang="cs-CZ" b="1" dirty="0" err="1"/>
              <a:t>Baja</a:t>
            </a:r>
            <a:endParaRPr lang="cs-CZ" dirty="0"/>
          </a:p>
          <a:p>
            <a:pPr marL="0" indent="0">
              <a:buNone/>
            </a:pPr>
            <a:r>
              <a:rPr lang="cs-CZ" dirty="0"/>
              <a:t>En </a:t>
            </a:r>
            <a:r>
              <a:rPr lang="cs-CZ" dirty="0" err="1"/>
              <a:t>esta</a:t>
            </a:r>
            <a:r>
              <a:rPr lang="cs-CZ" dirty="0"/>
              <a:t> planta se </a:t>
            </a:r>
            <a:r>
              <a:rPr lang="cs-CZ" dirty="0" err="1"/>
              <a:t>localizan</a:t>
            </a:r>
            <a:r>
              <a:rPr lang="cs-CZ" dirty="0"/>
              <a:t> la </a:t>
            </a:r>
            <a:r>
              <a:rPr lang="cs-CZ" dirty="0" err="1"/>
              <a:t>cocina</a:t>
            </a:r>
            <a:r>
              <a:rPr lang="cs-CZ" dirty="0"/>
              <a:t>, la </a:t>
            </a:r>
            <a:r>
              <a:rPr lang="cs-CZ" dirty="0" err="1"/>
              <a:t>cuadra</a:t>
            </a:r>
            <a:r>
              <a:rPr lang="cs-CZ" dirty="0"/>
              <a:t> con la bodega y los </a:t>
            </a:r>
            <a:r>
              <a:rPr lang="cs-CZ" dirty="0" err="1"/>
              <a:t>dormitorios</a:t>
            </a:r>
            <a:r>
              <a:rPr lang="cs-CZ" dirty="0"/>
              <a:t>.  La </a:t>
            </a:r>
            <a:r>
              <a:rPr lang="cs-CZ" dirty="0" err="1"/>
              <a:t>cocina</a:t>
            </a:r>
            <a:r>
              <a:rPr lang="cs-CZ" dirty="0"/>
              <a:t> </a:t>
            </a:r>
            <a:r>
              <a:rPr lang="cs-CZ" dirty="0" err="1"/>
              <a:t>ocupa</a:t>
            </a:r>
            <a:r>
              <a:rPr lang="cs-CZ" dirty="0"/>
              <a:t> el </a:t>
            </a:r>
            <a:r>
              <a:rPr lang="cs-CZ" dirty="0" err="1"/>
              <a:t>mismo</a:t>
            </a:r>
            <a:r>
              <a:rPr lang="cs-CZ" dirty="0"/>
              <a:t> </a:t>
            </a:r>
            <a:r>
              <a:rPr lang="cs-CZ" dirty="0" err="1"/>
              <a:t>espacio</a:t>
            </a:r>
            <a:r>
              <a:rPr lang="cs-CZ" dirty="0"/>
              <a:t> </a:t>
            </a:r>
            <a:r>
              <a:rPr lang="cs-CZ" dirty="0" err="1"/>
              <a:t>desde</a:t>
            </a:r>
            <a:r>
              <a:rPr lang="cs-CZ" dirty="0"/>
              <a:t> el siglo XVI, </a:t>
            </a:r>
            <a:r>
              <a:rPr lang="cs-CZ" dirty="0" err="1"/>
              <a:t>donde</a:t>
            </a:r>
            <a:r>
              <a:rPr lang="cs-CZ" dirty="0"/>
              <a:t> </a:t>
            </a:r>
            <a:r>
              <a:rPr lang="cs-CZ" dirty="0" err="1"/>
              <a:t>encontramos</a:t>
            </a:r>
            <a:r>
              <a:rPr lang="cs-CZ" dirty="0"/>
              <a:t> el </a:t>
            </a:r>
            <a:r>
              <a:rPr lang="cs-CZ" dirty="0" err="1"/>
              <a:t>fuego</a:t>
            </a:r>
            <a:r>
              <a:rPr lang="cs-CZ" dirty="0"/>
              <a:t> </a:t>
            </a:r>
            <a:r>
              <a:rPr lang="cs-CZ" dirty="0" err="1"/>
              <a:t>central</a:t>
            </a:r>
            <a:r>
              <a:rPr lang="cs-CZ" dirty="0"/>
              <a:t> para la </a:t>
            </a:r>
            <a:r>
              <a:rPr lang="cs-CZ" dirty="0" err="1"/>
              <a:t>elaboración</a:t>
            </a:r>
            <a:r>
              <a:rPr lang="cs-CZ" dirty="0"/>
              <a:t> de los </a:t>
            </a:r>
            <a:r>
              <a:rPr lang="cs-CZ" dirty="0" err="1"/>
              <a:t>alimentos</a:t>
            </a:r>
            <a:r>
              <a:rPr lang="cs-CZ" dirty="0"/>
              <a:t>.  La </a:t>
            </a:r>
            <a:r>
              <a:rPr lang="cs-CZ" dirty="0" err="1"/>
              <a:t>percha</a:t>
            </a:r>
            <a:r>
              <a:rPr lang="cs-CZ" dirty="0"/>
              <a:t> con el </a:t>
            </a:r>
            <a:r>
              <a:rPr lang="cs-CZ" dirty="0" err="1"/>
              <a:t>llar</a:t>
            </a:r>
            <a:r>
              <a:rPr lang="cs-CZ" dirty="0"/>
              <a:t>, el "</a:t>
            </a:r>
            <a:r>
              <a:rPr lang="cs-CZ" dirty="0" err="1"/>
              <a:t>zizeilu</a:t>
            </a:r>
            <a:r>
              <a:rPr lang="cs-CZ" dirty="0"/>
              <a:t>", </a:t>
            </a:r>
            <a:r>
              <a:rPr lang="cs-CZ" dirty="0" err="1"/>
              <a:t>banco-mesa</a:t>
            </a:r>
            <a:r>
              <a:rPr lang="cs-CZ" dirty="0"/>
              <a:t> con </a:t>
            </a:r>
            <a:r>
              <a:rPr lang="cs-CZ" dirty="0" err="1"/>
              <a:t>alto</a:t>
            </a:r>
            <a:r>
              <a:rPr lang="cs-CZ" dirty="0"/>
              <a:t> </a:t>
            </a:r>
            <a:r>
              <a:rPr lang="cs-CZ" dirty="0" err="1"/>
              <a:t>respaldo</a:t>
            </a:r>
            <a:r>
              <a:rPr lang="cs-CZ" dirty="0"/>
              <a:t> para </a:t>
            </a:r>
            <a:r>
              <a:rPr lang="cs-CZ" dirty="0" err="1"/>
              <a:t>protegerse</a:t>
            </a:r>
            <a:r>
              <a:rPr lang="cs-CZ" dirty="0"/>
              <a:t> </a:t>
            </a:r>
            <a:r>
              <a:rPr lang="cs-CZ" dirty="0" err="1"/>
              <a:t>del</a:t>
            </a:r>
            <a:r>
              <a:rPr lang="cs-CZ" dirty="0"/>
              <a:t> </a:t>
            </a:r>
            <a:r>
              <a:rPr lang="cs-CZ" dirty="0" err="1"/>
              <a:t>frío</a:t>
            </a:r>
            <a:r>
              <a:rPr lang="cs-CZ" dirty="0"/>
              <a:t> y las </a:t>
            </a:r>
            <a:r>
              <a:rPr lang="cs-CZ" dirty="0" err="1"/>
              <a:t>arcas</a:t>
            </a:r>
            <a:r>
              <a:rPr lang="cs-CZ" dirty="0"/>
              <a:t> son </a:t>
            </a:r>
            <a:r>
              <a:rPr lang="cs-CZ" dirty="0" err="1"/>
              <a:t>otros</a:t>
            </a:r>
            <a:r>
              <a:rPr lang="cs-CZ" dirty="0"/>
              <a:t> </a:t>
            </a:r>
            <a:r>
              <a:rPr lang="cs-CZ" dirty="0" err="1"/>
              <a:t>elementos</a:t>
            </a:r>
            <a:r>
              <a:rPr lang="cs-CZ" dirty="0"/>
              <a:t> de la </a:t>
            </a:r>
            <a:r>
              <a:rPr lang="cs-CZ" dirty="0" err="1"/>
              <a:t>cocina</a:t>
            </a:r>
            <a:r>
              <a:rPr lang="cs-CZ" dirty="0"/>
              <a:t>.</a:t>
            </a:r>
          </a:p>
          <a:p>
            <a:pPr marL="0" indent="0">
              <a:buNone/>
            </a:pPr>
            <a:endParaRPr lang="cs-CZ" dirty="0" smtClean="0"/>
          </a:p>
          <a:p>
            <a:pPr marL="0" indent="0">
              <a:buNone/>
            </a:pPr>
            <a:r>
              <a:rPr lang="cs-CZ" dirty="0" err="1" smtClean="0"/>
              <a:t>Desde</a:t>
            </a:r>
            <a:r>
              <a:rPr lang="cs-CZ" dirty="0" smtClean="0"/>
              <a:t> </a:t>
            </a:r>
            <a:r>
              <a:rPr lang="cs-CZ" dirty="0"/>
              <a:t>la </a:t>
            </a:r>
            <a:r>
              <a:rPr lang="cs-CZ" dirty="0" err="1"/>
              <a:t>cocina</a:t>
            </a:r>
            <a:r>
              <a:rPr lang="cs-CZ" dirty="0"/>
              <a:t> se </a:t>
            </a:r>
            <a:r>
              <a:rPr lang="cs-CZ" dirty="0" err="1"/>
              <a:t>accede</a:t>
            </a:r>
            <a:r>
              <a:rPr lang="cs-CZ" dirty="0"/>
              <a:t> al </a:t>
            </a:r>
            <a:r>
              <a:rPr lang="cs-CZ" dirty="0" err="1"/>
              <a:t>único</a:t>
            </a:r>
            <a:r>
              <a:rPr lang="cs-CZ" dirty="0"/>
              <a:t> </a:t>
            </a:r>
            <a:r>
              <a:rPr lang="cs-CZ" dirty="0" err="1"/>
              <a:t>dormitorio</a:t>
            </a:r>
            <a:r>
              <a:rPr lang="cs-CZ" dirty="0"/>
              <a:t> </a:t>
            </a:r>
            <a:r>
              <a:rPr lang="cs-CZ" dirty="0" err="1"/>
              <a:t>que</a:t>
            </a:r>
            <a:r>
              <a:rPr lang="cs-CZ" dirty="0"/>
              <a:t> </a:t>
            </a:r>
            <a:r>
              <a:rPr lang="cs-CZ" dirty="0" err="1"/>
              <a:t>existía</a:t>
            </a:r>
            <a:r>
              <a:rPr lang="cs-CZ" dirty="0"/>
              <a:t> en el siglo XVI. </a:t>
            </a:r>
            <a:r>
              <a:rPr lang="cs-CZ" dirty="0" err="1"/>
              <a:t>T</a:t>
            </a:r>
            <a:r>
              <a:rPr lang="cs-CZ" dirty="0" err="1" smtClean="0"/>
              <a:t>odas</a:t>
            </a:r>
            <a:r>
              <a:rPr lang="cs-CZ" dirty="0" smtClean="0"/>
              <a:t> </a:t>
            </a:r>
            <a:r>
              <a:rPr lang="cs-CZ" dirty="0"/>
              <a:t>las </a:t>
            </a:r>
            <a:r>
              <a:rPr lang="cs-CZ" dirty="0" err="1"/>
              <a:t>paredes</a:t>
            </a:r>
            <a:r>
              <a:rPr lang="cs-CZ" dirty="0"/>
              <a:t> </a:t>
            </a:r>
            <a:r>
              <a:rPr lang="cs-CZ" dirty="0" err="1"/>
              <a:t>eran</a:t>
            </a:r>
            <a:r>
              <a:rPr lang="cs-CZ" dirty="0"/>
              <a:t> de </a:t>
            </a:r>
            <a:r>
              <a:rPr lang="cs-CZ" dirty="0" err="1"/>
              <a:t>madera</a:t>
            </a:r>
            <a:r>
              <a:rPr lang="cs-CZ" dirty="0"/>
              <a:t>. Con la </a:t>
            </a:r>
            <a:r>
              <a:rPr lang="cs-CZ" dirty="0" err="1"/>
              <a:t>ampliación</a:t>
            </a:r>
            <a:r>
              <a:rPr lang="cs-CZ" dirty="0"/>
              <a:t> </a:t>
            </a:r>
            <a:r>
              <a:rPr lang="cs-CZ" dirty="0" err="1"/>
              <a:t>del</a:t>
            </a:r>
            <a:r>
              <a:rPr lang="cs-CZ" dirty="0"/>
              <a:t> siglo XVII se </a:t>
            </a:r>
            <a:r>
              <a:rPr lang="cs-CZ" dirty="0" err="1"/>
              <a:t>dota</a:t>
            </a:r>
            <a:r>
              <a:rPr lang="cs-CZ" dirty="0"/>
              <a:t> al </a:t>
            </a:r>
            <a:r>
              <a:rPr lang="cs-CZ" dirty="0" err="1"/>
              <a:t>caserío</a:t>
            </a:r>
            <a:r>
              <a:rPr lang="cs-CZ" dirty="0"/>
              <a:t> de </a:t>
            </a:r>
            <a:r>
              <a:rPr lang="cs-CZ" dirty="0" err="1"/>
              <a:t>verdaderas</a:t>
            </a:r>
            <a:r>
              <a:rPr lang="cs-CZ" dirty="0"/>
              <a:t> </a:t>
            </a:r>
            <a:r>
              <a:rPr lang="cs-CZ" dirty="0" err="1"/>
              <a:t>habitaciones</a:t>
            </a:r>
            <a:r>
              <a:rPr lang="cs-CZ" dirty="0"/>
              <a:t>, </a:t>
            </a:r>
            <a:r>
              <a:rPr lang="cs-CZ" dirty="0" err="1"/>
              <a:t>concretamente</a:t>
            </a:r>
            <a:r>
              <a:rPr lang="cs-CZ" dirty="0"/>
              <a:t> tres, </a:t>
            </a:r>
            <a:r>
              <a:rPr lang="cs-CZ" dirty="0" err="1"/>
              <a:t>independizadas</a:t>
            </a:r>
            <a:r>
              <a:rPr lang="cs-CZ" dirty="0"/>
              <a:t> </a:t>
            </a:r>
            <a:r>
              <a:rPr lang="cs-CZ" dirty="0" err="1"/>
              <a:t>unas</a:t>
            </a:r>
            <a:r>
              <a:rPr lang="cs-CZ" dirty="0"/>
              <a:t> de </a:t>
            </a:r>
            <a:r>
              <a:rPr lang="cs-CZ" dirty="0" err="1"/>
              <a:t>otras</a:t>
            </a:r>
            <a:r>
              <a:rPr lang="cs-CZ" dirty="0"/>
              <a:t>, </a:t>
            </a:r>
            <a:r>
              <a:rPr lang="cs-CZ" dirty="0" err="1"/>
              <a:t>quedando</a:t>
            </a:r>
            <a:r>
              <a:rPr lang="cs-CZ" dirty="0"/>
              <a:t> en </a:t>
            </a:r>
            <a:r>
              <a:rPr lang="cs-CZ" dirty="0" err="1"/>
              <a:t>desuso</a:t>
            </a:r>
            <a:r>
              <a:rPr lang="cs-CZ" dirty="0"/>
              <a:t> el </a:t>
            </a:r>
            <a:r>
              <a:rPr lang="cs-CZ" dirty="0" err="1"/>
              <a:t>dormitorio</a:t>
            </a:r>
            <a:r>
              <a:rPr lang="cs-CZ" dirty="0"/>
              <a:t> </a:t>
            </a:r>
            <a:r>
              <a:rPr lang="cs-CZ" dirty="0" err="1"/>
              <a:t>anterior</a:t>
            </a:r>
            <a:r>
              <a:rPr lang="cs-CZ" dirty="0" smtClean="0"/>
              <a:t>.</a:t>
            </a:r>
          </a:p>
          <a:p>
            <a:pPr marL="0" indent="0">
              <a:buNone/>
            </a:pPr>
            <a:endParaRPr lang="cs-CZ" dirty="0"/>
          </a:p>
          <a:p>
            <a:pPr marL="0" indent="0">
              <a:buNone/>
            </a:pPr>
            <a:endParaRPr lang="cs-CZ" dirty="0" smtClean="0"/>
          </a:p>
          <a:p>
            <a:r>
              <a:rPr lang="cs-CZ" b="1" dirty="0"/>
              <a:t>Las </a:t>
            </a:r>
            <a:r>
              <a:rPr lang="cs-CZ" b="1" dirty="0" err="1"/>
              <a:t>habitaciones</a:t>
            </a:r>
            <a:r>
              <a:rPr lang="cs-CZ" b="1" dirty="0"/>
              <a:t>.</a:t>
            </a:r>
          </a:p>
          <a:p>
            <a:pPr marL="0" indent="0">
              <a:buNone/>
            </a:pPr>
            <a:r>
              <a:rPr lang="cs-CZ" dirty="0" err="1"/>
              <a:t>Pequenas</a:t>
            </a:r>
            <a:r>
              <a:rPr lang="cs-CZ" dirty="0"/>
              <a:t> </a:t>
            </a:r>
            <a:r>
              <a:rPr lang="cs-CZ" dirty="0" err="1"/>
              <a:t>habitaciones</a:t>
            </a:r>
            <a:r>
              <a:rPr lang="cs-CZ" dirty="0"/>
              <a:t> con </a:t>
            </a:r>
            <a:r>
              <a:rPr lang="cs-CZ" dirty="0" err="1"/>
              <a:t>sus</a:t>
            </a:r>
            <a:r>
              <a:rPr lang="cs-CZ" dirty="0"/>
              <a:t> </a:t>
            </a:r>
            <a:r>
              <a:rPr lang="cs-CZ" dirty="0" err="1"/>
              <a:t>camas</a:t>
            </a:r>
            <a:r>
              <a:rPr lang="cs-CZ" dirty="0"/>
              <a:t> y </a:t>
            </a:r>
            <a:r>
              <a:rPr lang="cs-CZ" dirty="0" err="1"/>
              <a:t>doseles</a:t>
            </a:r>
            <a:r>
              <a:rPr lang="cs-CZ" dirty="0"/>
              <a:t>. </a:t>
            </a:r>
          </a:p>
          <a:p>
            <a:pPr marL="0" indent="0">
              <a:buNone/>
            </a:pPr>
            <a:r>
              <a:rPr lang="cs-CZ" dirty="0"/>
              <a:t>En las </a:t>
            </a:r>
            <a:r>
              <a:rPr lang="cs-CZ" dirty="0" err="1"/>
              <a:t>habitaciones</a:t>
            </a:r>
            <a:r>
              <a:rPr lang="cs-CZ" dirty="0"/>
              <a:t> </a:t>
            </a:r>
            <a:r>
              <a:rPr lang="cs-CZ" dirty="0" err="1"/>
              <a:t>también</a:t>
            </a:r>
            <a:r>
              <a:rPr lang="cs-CZ" dirty="0"/>
              <a:t> se </a:t>
            </a:r>
            <a:r>
              <a:rPr lang="cs-CZ" dirty="0" err="1"/>
              <a:t>encontraban</a:t>
            </a:r>
            <a:r>
              <a:rPr lang="cs-CZ" dirty="0"/>
              <a:t> </a:t>
            </a:r>
            <a:r>
              <a:rPr lang="cs-CZ" dirty="0" err="1"/>
              <a:t>pequenos</a:t>
            </a:r>
            <a:r>
              <a:rPr lang="cs-CZ" dirty="0"/>
              <a:t> </a:t>
            </a:r>
            <a:r>
              <a:rPr lang="cs-CZ" b="1" i="1" dirty="0"/>
              <a:t>zulos</a:t>
            </a:r>
            <a:r>
              <a:rPr lang="cs-CZ" dirty="0"/>
              <a:t> para </a:t>
            </a:r>
            <a:r>
              <a:rPr lang="cs-CZ" dirty="0" err="1"/>
              <a:t>guardar</a:t>
            </a:r>
            <a:r>
              <a:rPr lang="cs-CZ" dirty="0"/>
              <a:t> la </a:t>
            </a:r>
            <a:r>
              <a:rPr lang="cs-CZ" dirty="0" err="1"/>
              <a:t>comida</a:t>
            </a:r>
            <a:r>
              <a:rPr lang="cs-CZ" dirty="0"/>
              <a:t> o las </a:t>
            </a:r>
            <a:r>
              <a:rPr lang="cs-CZ" dirty="0" err="1"/>
              <a:t>cosas</a:t>
            </a:r>
            <a:r>
              <a:rPr lang="cs-CZ" dirty="0"/>
              <a:t> de </a:t>
            </a:r>
            <a:r>
              <a:rPr lang="cs-CZ" dirty="0" err="1"/>
              <a:t>valor</a:t>
            </a:r>
            <a:r>
              <a:rPr lang="cs-CZ" dirty="0"/>
              <a:t> </a:t>
            </a:r>
            <a:r>
              <a:rPr lang="cs-CZ" dirty="0" err="1"/>
              <a:t>cuando</a:t>
            </a:r>
            <a:r>
              <a:rPr lang="cs-CZ" dirty="0"/>
              <a:t> </a:t>
            </a:r>
            <a:r>
              <a:rPr lang="cs-CZ" dirty="0" err="1"/>
              <a:t>era</a:t>
            </a:r>
            <a:r>
              <a:rPr lang="cs-CZ" dirty="0"/>
              <a:t> </a:t>
            </a:r>
            <a:r>
              <a:rPr lang="cs-CZ" dirty="0" err="1"/>
              <a:t>necesario</a:t>
            </a:r>
            <a:r>
              <a:rPr lang="cs-CZ" dirty="0"/>
              <a:t>.</a:t>
            </a:r>
          </a:p>
          <a:p>
            <a:pPr marL="0" indent="0">
              <a:buNone/>
            </a:pPr>
            <a:endParaRPr lang="cs-CZ" dirty="0" smtClean="0"/>
          </a:p>
          <a:p>
            <a:pPr marL="0" indent="0">
              <a:buNone/>
            </a:pPr>
            <a:endParaRPr lang="cs-CZ" dirty="0"/>
          </a:p>
          <a:p>
            <a:endParaRPr lang="cs-CZ" dirty="0"/>
          </a:p>
        </p:txBody>
      </p:sp>
      <p:sp>
        <p:nvSpPr>
          <p:cNvPr id="4" name="Zástupný symbol pro obsah 3"/>
          <p:cNvSpPr>
            <a:spLocks noGrp="1"/>
          </p:cNvSpPr>
          <p:nvPr>
            <p:ph sz="half" idx="2"/>
          </p:nvPr>
        </p:nvSpPr>
        <p:spPr/>
        <p:txBody>
          <a:bodyPr>
            <a:normAutofit fontScale="47500" lnSpcReduction="20000"/>
          </a:bodyPr>
          <a:lstStyle/>
          <a:p>
            <a:r>
              <a:rPr lang="cs-CZ" dirty="0"/>
              <a:t>Junto a la </a:t>
            </a:r>
            <a:r>
              <a:rPr lang="cs-CZ" dirty="0" err="1"/>
              <a:t>puerta</a:t>
            </a:r>
            <a:r>
              <a:rPr lang="cs-CZ" dirty="0"/>
              <a:t> de la </a:t>
            </a:r>
            <a:r>
              <a:rPr lang="cs-CZ" dirty="0" err="1"/>
              <a:t>cocina</a:t>
            </a:r>
            <a:r>
              <a:rPr lang="cs-CZ" dirty="0"/>
              <a:t> se </a:t>
            </a:r>
            <a:r>
              <a:rPr lang="cs-CZ" dirty="0" err="1"/>
              <a:t>encuentra</a:t>
            </a:r>
            <a:r>
              <a:rPr lang="cs-CZ" dirty="0"/>
              <a:t> el </a:t>
            </a:r>
            <a:r>
              <a:rPr lang="cs-CZ" dirty="0" err="1"/>
              <a:t>contrapeso</a:t>
            </a:r>
            <a:r>
              <a:rPr lang="cs-CZ" dirty="0"/>
              <a:t> de </a:t>
            </a:r>
            <a:r>
              <a:rPr lang="cs-CZ" dirty="0" err="1"/>
              <a:t>piedra</a:t>
            </a:r>
            <a:r>
              <a:rPr lang="cs-CZ" dirty="0"/>
              <a:t> </a:t>
            </a:r>
            <a:r>
              <a:rPr lang="cs-CZ" dirty="0" err="1"/>
              <a:t>del</a:t>
            </a:r>
            <a:r>
              <a:rPr lang="cs-CZ" dirty="0"/>
              <a:t> </a:t>
            </a:r>
            <a:r>
              <a:rPr lang="cs-CZ" dirty="0" err="1"/>
              <a:t>lagar</a:t>
            </a:r>
            <a:r>
              <a:rPr lang="cs-CZ" dirty="0"/>
              <a:t> y el </a:t>
            </a:r>
            <a:r>
              <a:rPr lang="cs-CZ" dirty="0" err="1"/>
              <a:t>arranque</a:t>
            </a:r>
            <a:r>
              <a:rPr lang="cs-CZ" dirty="0"/>
              <a:t> </a:t>
            </a:r>
            <a:r>
              <a:rPr lang="cs-CZ" dirty="0" err="1"/>
              <a:t>del</a:t>
            </a:r>
            <a:r>
              <a:rPr lang="cs-CZ" dirty="0"/>
              <a:t> </a:t>
            </a:r>
            <a:r>
              <a:rPr lang="cs-CZ" dirty="0" err="1"/>
              <a:t>tornillo</a:t>
            </a:r>
            <a:r>
              <a:rPr lang="cs-CZ" dirty="0"/>
              <a:t>, </a:t>
            </a:r>
            <a:r>
              <a:rPr lang="cs-CZ" dirty="0" err="1"/>
              <a:t>que</a:t>
            </a:r>
            <a:r>
              <a:rPr lang="cs-CZ" dirty="0"/>
              <a:t> continua en el </a:t>
            </a:r>
            <a:r>
              <a:rPr lang="cs-CZ" dirty="0" err="1"/>
              <a:t>desván</a:t>
            </a:r>
            <a:r>
              <a:rPr lang="cs-CZ" dirty="0" smtClean="0"/>
              <a:t>. </a:t>
            </a:r>
            <a:r>
              <a:rPr lang="cs-CZ" dirty="0" err="1" smtClean="0"/>
              <a:t>Frente</a:t>
            </a:r>
            <a:r>
              <a:rPr lang="cs-CZ" dirty="0" smtClean="0"/>
              <a:t> </a:t>
            </a:r>
            <a:r>
              <a:rPr lang="cs-CZ" dirty="0"/>
              <a:t>a la </a:t>
            </a:r>
            <a:r>
              <a:rPr lang="cs-CZ" dirty="0" err="1"/>
              <a:t>piedra</a:t>
            </a:r>
            <a:r>
              <a:rPr lang="cs-CZ" dirty="0"/>
              <a:t> la </a:t>
            </a:r>
            <a:r>
              <a:rPr lang="cs-CZ" dirty="0" err="1"/>
              <a:t>escalera</a:t>
            </a:r>
            <a:r>
              <a:rPr lang="cs-CZ" dirty="0"/>
              <a:t> de </a:t>
            </a:r>
            <a:r>
              <a:rPr lang="cs-CZ" dirty="0" err="1"/>
              <a:t>acceso</a:t>
            </a:r>
            <a:r>
              <a:rPr lang="cs-CZ" dirty="0"/>
              <a:t> al </a:t>
            </a:r>
            <a:r>
              <a:rPr lang="cs-CZ" dirty="0" err="1"/>
              <a:t>desván</a:t>
            </a:r>
            <a:r>
              <a:rPr lang="cs-CZ" dirty="0"/>
              <a:t>. </a:t>
            </a:r>
            <a:r>
              <a:rPr lang="cs-CZ" dirty="0" err="1"/>
              <a:t>Estos</a:t>
            </a:r>
            <a:r>
              <a:rPr lang="cs-CZ" dirty="0"/>
              <a:t> </a:t>
            </a:r>
            <a:r>
              <a:rPr lang="cs-CZ" dirty="0" err="1"/>
              <a:t>elementos</a:t>
            </a:r>
            <a:r>
              <a:rPr lang="cs-CZ" dirty="0"/>
              <a:t> </a:t>
            </a:r>
            <a:r>
              <a:rPr lang="cs-CZ" dirty="0" err="1"/>
              <a:t>corresponden</a:t>
            </a:r>
            <a:r>
              <a:rPr lang="cs-CZ" dirty="0"/>
              <a:t> al </a:t>
            </a:r>
            <a:r>
              <a:rPr lang="cs-CZ" dirty="0" err="1"/>
              <a:t>edificio</a:t>
            </a:r>
            <a:r>
              <a:rPr lang="cs-CZ" dirty="0"/>
              <a:t> </a:t>
            </a:r>
            <a:r>
              <a:rPr lang="cs-CZ" dirty="0" err="1"/>
              <a:t>del</a:t>
            </a:r>
            <a:r>
              <a:rPr lang="cs-CZ" dirty="0"/>
              <a:t> siglo XVI, </a:t>
            </a:r>
            <a:r>
              <a:rPr lang="cs-CZ" dirty="0" err="1"/>
              <a:t>que</a:t>
            </a:r>
            <a:r>
              <a:rPr lang="cs-CZ" dirty="0"/>
              <a:t> se </a:t>
            </a:r>
            <a:r>
              <a:rPr lang="cs-CZ" dirty="0" err="1"/>
              <a:t>conservaron</a:t>
            </a:r>
            <a:r>
              <a:rPr lang="cs-CZ" dirty="0"/>
              <a:t> en el siglo XVII</a:t>
            </a:r>
            <a:r>
              <a:rPr lang="cs-CZ" dirty="0" smtClean="0"/>
              <a:t>.</a:t>
            </a:r>
          </a:p>
          <a:p>
            <a:r>
              <a:rPr lang="cs-CZ" dirty="0" smtClean="0"/>
              <a:t> </a:t>
            </a:r>
            <a:r>
              <a:rPr lang="cs-CZ" dirty="0"/>
              <a:t>La </a:t>
            </a:r>
            <a:r>
              <a:rPr lang="cs-CZ" dirty="0" err="1"/>
              <a:t>cuadra</a:t>
            </a:r>
            <a:r>
              <a:rPr lang="cs-CZ" dirty="0"/>
              <a:t> se </a:t>
            </a:r>
            <a:r>
              <a:rPr lang="cs-CZ" dirty="0" err="1"/>
              <a:t>divide</a:t>
            </a:r>
            <a:r>
              <a:rPr lang="cs-CZ" dirty="0"/>
              <a:t> en </a:t>
            </a:r>
            <a:r>
              <a:rPr lang="cs-CZ" dirty="0" err="1"/>
              <a:t>dos</a:t>
            </a:r>
            <a:r>
              <a:rPr lang="cs-CZ" dirty="0"/>
              <a:t> </a:t>
            </a:r>
            <a:r>
              <a:rPr lang="cs-CZ" dirty="0" err="1"/>
              <a:t>zonas</a:t>
            </a:r>
            <a:r>
              <a:rPr lang="cs-CZ" dirty="0"/>
              <a:t>: la </a:t>
            </a:r>
            <a:r>
              <a:rPr lang="cs-CZ" dirty="0" err="1"/>
              <a:t>del</a:t>
            </a:r>
            <a:r>
              <a:rPr lang="cs-CZ" dirty="0"/>
              <a:t> </a:t>
            </a:r>
            <a:r>
              <a:rPr lang="cs-CZ" dirty="0" err="1"/>
              <a:t>ganado</a:t>
            </a:r>
            <a:r>
              <a:rPr lang="cs-CZ" dirty="0"/>
              <a:t> y la de </a:t>
            </a:r>
            <a:r>
              <a:rPr lang="cs-CZ" dirty="0" err="1"/>
              <a:t>almacenaje</a:t>
            </a:r>
            <a:r>
              <a:rPr lang="cs-CZ" dirty="0"/>
              <a:t>. La </a:t>
            </a:r>
            <a:r>
              <a:rPr lang="cs-CZ" dirty="0" err="1"/>
              <a:t>primera</a:t>
            </a:r>
            <a:r>
              <a:rPr lang="cs-CZ" dirty="0"/>
              <a:t> se </a:t>
            </a:r>
            <a:r>
              <a:rPr lang="cs-CZ" dirty="0" err="1"/>
              <a:t>sitúa</a:t>
            </a:r>
            <a:r>
              <a:rPr lang="cs-CZ" dirty="0"/>
              <a:t> </a:t>
            </a:r>
            <a:r>
              <a:rPr lang="cs-CZ" dirty="0" err="1"/>
              <a:t>detrás</a:t>
            </a:r>
            <a:r>
              <a:rPr lang="cs-CZ" dirty="0"/>
              <a:t> de la </a:t>
            </a:r>
            <a:r>
              <a:rPr lang="cs-CZ" dirty="0" err="1"/>
              <a:t>cocina</a:t>
            </a:r>
            <a:r>
              <a:rPr lang="cs-CZ" dirty="0"/>
              <a:t>, con los </a:t>
            </a:r>
            <a:r>
              <a:rPr lang="cs-CZ" dirty="0" err="1"/>
              <a:t>pesebres</a:t>
            </a:r>
            <a:r>
              <a:rPr lang="cs-CZ" dirty="0"/>
              <a:t> para el </a:t>
            </a:r>
            <a:r>
              <a:rPr lang="cs-CZ" dirty="0" err="1"/>
              <a:t>ganado</a:t>
            </a:r>
            <a:r>
              <a:rPr lang="cs-CZ" dirty="0"/>
              <a:t> </a:t>
            </a:r>
            <a:r>
              <a:rPr lang="cs-CZ" dirty="0" err="1"/>
              <a:t>vacuno</a:t>
            </a:r>
            <a:r>
              <a:rPr lang="cs-CZ" dirty="0"/>
              <a:t>. La </a:t>
            </a:r>
            <a:r>
              <a:rPr lang="cs-CZ" dirty="0" err="1"/>
              <a:t>cuadra</a:t>
            </a:r>
            <a:r>
              <a:rPr lang="cs-CZ" dirty="0"/>
              <a:t> y la </a:t>
            </a:r>
            <a:r>
              <a:rPr lang="cs-CZ" dirty="0" err="1"/>
              <a:t>cocina</a:t>
            </a:r>
            <a:r>
              <a:rPr lang="cs-CZ" dirty="0"/>
              <a:t> se </a:t>
            </a:r>
            <a:r>
              <a:rPr lang="cs-CZ" dirty="0" err="1"/>
              <a:t>comunican</a:t>
            </a:r>
            <a:r>
              <a:rPr lang="cs-CZ" dirty="0"/>
              <a:t> a </a:t>
            </a:r>
            <a:r>
              <a:rPr lang="cs-CZ" dirty="0" err="1"/>
              <a:t>través</a:t>
            </a:r>
            <a:r>
              <a:rPr lang="cs-CZ" dirty="0"/>
              <a:t> de </a:t>
            </a:r>
            <a:r>
              <a:rPr lang="cs-CZ" dirty="0" err="1"/>
              <a:t>dos</a:t>
            </a:r>
            <a:r>
              <a:rPr lang="cs-CZ" dirty="0"/>
              <a:t> </a:t>
            </a:r>
            <a:r>
              <a:rPr lang="cs-CZ" dirty="0" err="1"/>
              <a:t>ventanas</a:t>
            </a:r>
            <a:r>
              <a:rPr lang="cs-CZ" dirty="0"/>
              <a:t> con </a:t>
            </a:r>
            <a:r>
              <a:rPr lang="cs-CZ" dirty="0" err="1"/>
              <a:t>puerta</a:t>
            </a:r>
            <a:r>
              <a:rPr lang="cs-CZ" dirty="0"/>
              <a:t> </a:t>
            </a:r>
            <a:r>
              <a:rPr lang="cs-CZ" dirty="0" err="1"/>
              <a:t>corredera</a:t>
            </a:r>
            <a:r>
              <a:rPr lang="cs-CZ" dirty="0"/>
              <a:t>. </a:t>
            </a:r>
            <a:r>
              <a:rPr lang="cs-CZ" dirty="0" err="1"/>
              <a:t>Detrás</a:t>
            </a:r>
            <a:r>
              <a:rPr lang="cs-CZ" dirty="0"/>
              <a:t> se </a:t>
            </a:r>
            <a:r>
              <a:rPr lang="cs-CZ" dirty="0" err="1"/>
              <a:t>localizaría</a:t>
            </a:r>
            <a:r>
              <a:rPr lang="cs-CZ" dirty="0"/>
              <a:t> el </a:t>
            </a:r>
            <a:r>
              <a:rPr lang="cs-CZ" dirty="0" err="1"/>
              <a:t>ganado</a:t>
            </a:r>
            <a:r>
              <a:rPr lang="cs-CZ" dirty="0"/>
              <a:t> </a:t>
            </a:r>
            <a:r>
              <a:rPr lang="cs-CZ" dirty="0" err="1"/>
              <a:t>ovino</a:t>
            </a:r>
            <a:r>
              <a:rPr lang="cs-CZ" dirty="0"/>
              <a:t>.</a:t>
            </a:r>
          </a:p>
          <a:p>
            <a:endParaRPr lang="cs-CZ" dirty="0"/>
          </a:p>
        </p:txBody>
      </p:sp>
    </p:spTree>
    <p:extLst>
      <p:ext uri="{BB962C8B-B14F-4D97-AF65-F5344CB8AC3E}">
        <p14:creationId xmlns:p14="http://schemas.microsoft.com/office/powerpoint/2010/main" val="409428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obsah 3"/>
          <p:cNvSpPr>
            <a:spLocks noGrp="1"/>
          </p:cNvSpPr>
          <p:nvPr>
            <p:ph sz="half" idx="2"/>
          </p:nvPr>
        </p:nvSpPr>
        <p:spPr/>
        <p:txBody>
          <a:bodyPr>
            <a:normAutofit fontScale="62500" lnSpcReduction="20000"/>
          </a:bodyPr>
          <a:lstStyle/>
          <a:p>
            <a:r>
              <a:rPr lang="cs-CZ" b="1" dirty="0" smtClean="0"/>
              <a:t>Las </a:t>
            </a:r>
            <a:r>
              <a:rPr lang="cs-CZ" b="1" dirty="0" err="1" smtClean="0"/>
              <a:t>habitaciones</a:t>
            </a:r>
            <a:r>
              <a:rPr lang="cs-CZ" b="1" dirty="0" smtClean="0"/>
              <a:t>.</a:t>
            </a:r>
          </a:p>
          <a:p>
            <a:r>
              <a:rPr lang="cs-CZ" dirty="0" err="1" smtClean="0"/>
              <a:t>Pequenas</a:t>
            </a:r>
            <a:r>
              <a:rPr lang="cs-CZ" dirty="0" smtClean="0"/>
              <a:t> </a:t>
            </a:r>
            <a:r>
              <a:rPr lang="cs-CZ" dirty="0" err="1" smtClean="0"/>
              <a:t>habitaciones</a:t>
            </a:r>
            <a:r>
              <a:rPr lang="cs-CZ" dirty="0" smtClean="0"/>
              <a:t> con </a:t>
            </a:r>
            <a:r>
              <a:rPr lang="cs-CZ" dirty="0" err="1" smtClean="0"/>
              <a:t>sus</a:t>
            </a:r>
            <a:r>
              <a:rPr lang="cs-CZ" dirty="0" smtClean="0"/>
              <a:t> </a:t>
            </a:r>
            <a:r>
              <a:rPr lang="cs-CZ" dirty="0" err="1" smtClean="0"/>
              <a:t>camas</a:t>
            </a:r>
            <a:r>
              <a:rPr lang="cs-CZ" dirty="0"/>
              <a:t> </a:t>
            </a:r>
            <a:r>
              <a:rPr lang="cs-CZ" dirty="0" smtClean="0"/>
              <a:t>y </a:t>
            </a:r>
            <a:r>
              <a:rPr lang="cs-CZ" dirty="0" err="1" smtClean="0"/>
              <a:t>doseles</a:t>
            </a:r>
            <a:r>
              <a:rPr lang="cs-CZ" dirty="0" smtClean="0"/>
              <a:t>. </a:t>
            </a:r>
          </a:p>
          <a:p>
            <a:r>
              <a:rPr lang="cs-CZ" dirty="0" smtClean="0"/>
              <a:t>En las </a:t>
            </a:r>
            <a:r>
              <a:rPr lang="cs-CZ" dirty="0" err="1" smtClean="0"/>
              <a:t>habitaciones</a:t>
            </a:r>
            <a:r>
              <a:rPr lang="cs-CZ" dirty="0" smtClean="0"/>
              <a:t> </a:t>
            </a:r>
            <a:r>
              <a:rPr lang="cs-CZ" dirty="0" err="1" smtClean="0"/>
              <a:t>también</a:t>
            </a:r>
            <a:r>
              <a:rPr lang="cs-CZ" dirty="0" smtClean="0"/>
              <a:t> se </a:t>
            </a:r>
            <a:r>
              <a:rPr lang="cs-CZ" dirty="0" err="1" smtClean="0"/>
              <a:t>encontraban</a:t>
            </a:r>
            <a:r>
              <a:rPr lang="cs-CZ" dirty="0" smtClean="0"/>
              <a:t> </a:t>
            </a:r>
            <a:r>
              <a:rPr lang="cs-CZ" dirty="0" err="1" smtClean="0"/>
              <a:t>pequenos</a:t>
            </a:r>
            <a:r>
              <a:rPr lang="cs-CZ" dirty="0" smtClean="0"/>
              <a:t> </a:t>
            </a:r>
            <a:r>
              <a:rPr lang="cs-CZ" b="1" i="1" dirty="0" smtClean="0"/>
              <a:t>zulos</a:t>
            </a:r>
            <a:r>
              <a:rPr lang="cs-CZ" dirty="0" smtClean="0"/>
              <a:t> para </a:t>
            </a:r>
            <a:r>
              <a:rPr lang="cs-CZ" dirty="0" err="1" smtClean="0"/>
              <a:t>guardar</a:t>
            </a:r>
            <a:r>
              <a:rPr lang="cs-CZ" dirty="0" smtClean="0"/>
              <a:t> la </a:t>
            </a:r>
            <a:r>
              <a:rPr lang="cs-CZ" dirty="0" err="1" smtClean="0"/>
              <a:t>comida</a:t>
            </a:r>
            <a:r>
              <a:rPr lang="cs-CZ" dirty="0" smtClean="0"/>
              <a:t> o las </a:t>
            </a:r>
            <a:r>
              <a:rPr lang="cs-CZ" dirty="0" err="1" smtClean="0"/>
              <a:t>cosas</a:t>
            </a:r>
            <a:r>
              <a:rPr lang="cs-CZ" dirty="0" smtClean="0"/>
              <a:t> de </a:t>
            </a:r>
            <a:r>
              <a:rPr lang="cs-CZ" dirty="0" err="1" smtClean="0"/>
              <a:t>valor</a:t>
            </a:r>
            <a:r>
              <a:rPr lang="cs-CZ" dirty="0" smtClean="0"/>
              <a:t> </a:t>
            </a:r>
            <a:r>
              <a:rPr lang="cs-CZ" dirty="0" err="1" smtClean="0"/>
              <a:t>cuando</a:t>
            </a:r>
            <a:r>
              <a:rPr lang="cs-CZ" dirty="0" smtClean="0"/>
              <a:t> </a:t>
            </a:r>
            <a:r>
              <a:rPr lang="cs-CZ" dirty="0" err="1" smtClean="0"/>
              <a:t>era</a:t>
            </a:r>
            <a:r>
              <a:rPr lang="cs-CZ" dirty="0" smtClean="0"/>
              <a:t> </a:t>
            </a:r>
            <a:r>
              <a:rPr lang="cs-CZ" dirty="0" err="1" smtClean="0"/>
              <a:t>necesario</a:t>
            </a:r>
            <a:r>
              <a:rPr lang="cs-CZ" dirty="0" smtClean="0"/>
              <a:t>.</a:t>
            </a:r>
            <a:endParaRPr lang="cs-CZ" dirty="0"/>
          </a:p>
        </p:txBody>
      </p:sp>
      <p:sp>
        <p:nvSpPr>
          <p:cNvPr id="5" name="Zástupný symbol pro obsah 4"/>
          <p:cNvSpPr>
            <a:spLocks noGrp="1"/>
          </p:cNvSpPr>
          <p:nvPr>
            <p:ph sz="half" idx="1"/>
          </p:nvPr>
        </p:nvSpPr>
        <p:spPr/>
        <p:txBody>
          <a:bodyPr>
            <a:normAutofit fontScale="62500" lnSpcReduction="20000"/>
          </a:bodyPr>
          <a:lstStyle/>
          <a:p>
            <a:r>
              <a:rPr lang="cs-CZ" b="1" dirty="0" smtClean="0"/>
              <a:t>El </a:t>
            </a:r>
            <a:r>
              <a:rPr lang="cs-CZ" b="1" dirty="0" err="1" smtClean="0"/>
              <a:t>desvań</a:t>
            </a:r>
            <a:r>
              <a:rPr lang="cs-CZ" b="1" dirty="0" smtClean="0"/>
              <a:t>.</a:t>
            </a:r>
          </a:p>
          <a:p>
            <a:r>
              <a:rPr lang="cs-CZ" dirty="0" smtClean="0"/>
              <a:t>Es </a:t>
            </a:r>
            <a:r>
              <a:rPr lang="cs-CZ" dirty="0" err="1"/>
              <a:t>éste</a:t>
            </a:r>
            <a:r>
              <a:rPr lang="cs-CZ" dirty="0"/>
              <a:t> el </a:t>
            </a:r>
            <a:r>
              <a:rPr lang="cs-CZ" dirty="0" err="1"/>
              <a:t>lugar</a:t>
            </a:r>
            <a:r>
              <a:rPr lang="cs-CZ" dirty="0"/>
              <a:t> </a:t>
            </a:r>
            <a:r>
              <a:rPr lang="cs-CZ" dirty="0" err="1"/>
              <a:t>destinado</a:t>
            </a:r>
            <a:r>
              <a:rPr lang="cs-CZ" dirty="0"/>
              <a:t> al </a:t>
            </a:r>
            <a:r>
              <a:rPr lang="cs-CZ" dirty="0" err="1"/>
              <a:t>almacenaje</a:t>
            </a:r>
            <a:r>
              <a:rPr lang="cs-CZ" dirty="0"/>
              <a:t> de </a:t>
            </a:r>
            <a:r>
              <a:rPr lang="cs-CZ" dirty="0" err="1"/>
              <a:t>alimentos</a:t>
            </a:r>
            <a:r>
              <a:rPr lang="cs-CZ" dirty="0"/>
              <a:t> y a la </a:t>
            </a:r>
            <a:r>
              <a:rPr lang="cs-CZ" dirty="0" err="1"/>
              <a:t>producción</a:t>
            </a:r>
            <a:r>
              <a:rPr lang="cs-CZ" dirty="0"/>
              <a:t> de </a:t>
            </a:r>
            <a:r>
              <a:rPr lang="cs-CZ" dirty="0" err="1"/>
              <a:t>sidra</a:t>
            </a:r>
            <a:r>
              <a:rPr lang="cs-CZ" dirty="0"/>
              <a:t>. En el </a:t>
            </a:r>
            <a:r>
              <a:rPr lang="cs-CZ" dirty="0" err="1"/>
              <a:t>centro</a:t>
            </a:r>
            <a:r>
              <a:rPr lang="cs-CZ" dirty="0"/>
              <a:t> se </a:t>
            </a:r>
            <a:r>
              <a:rPr lang="cs-CZ" dirty="0" err="1"/>
              <a:t>encuentra</a:t>
            </a:r>
            <a:r>
              <a:rPr lang="cs-CZ" dirty="0"/>
              <a:t> el </a:t>
            </a:r>
            <a:r>
              <a:rPr lang="cs-CZ" dirty="0" err="1"/>
              <a:t>elemento</a:t>
            </a:r>
            <a:r>
              <a:rPr lang="cs-CZ" dirty="0"/>
              <a:t> </a:t>
            </a:r>
            <a:r>
              <a:rPr lang="cs-CZ" dirty="0" err="1"/>
              <a:t>fundamental</a:t>
            </a:r>
            <a:r>
              <a:rPr lang="cs-CZ" dirty="0"/>
              <a:t> </a:t>
            </a:r>
            <a:r>
              <a:rPr lang="cs-CZ" dirty="0" err="1"/>
              <a:t>del</a:t>
            </a:r>
            <a:r>
              <a:rPr lang="cs-CZ" dirty="0"/>
              <a:t> </a:t>
            </a:r>
            <a:r>
              <a:rPr lang="cs-CZ" dirty="0" err="1"/>
              <a:t>caserío</a:t>
            </a:r>
            <a:r>
              <a:rPr lang="cs-CZ" dirty="0"/>
              <a:t>, el </a:t>
            </a:r>
            <a:r>
              <a:rPr lang="cs-CZ" dirty="0" err="1"/>
              <a:t>lagar</a:t>
            </a:r>
            <a:r>
              <a:rPr lang="cs-CZ" dirty="0"/>
              <a:t>. Se </a:t>
            </a:r>
            <a:r>
              <a:rPr lang="cs-CZ" dirty="0" err="1"/>
              <a:t>compone</a:t>
            </a:r>
            <a:r>
              <a:rPr lang="cs-CZ" dirty="0"/>
              <a:t> de la </a:t>
            </a:r>
            <a:r>
              <a:rPr lang="cs-CZ" dirty="0" err="1"/>
              <a:t>masera</a:t>
            </a:r>
            <a:r>
              <a:rPr lang="cs-CZ" dirty="0"/>
              <a:t>, </a:t>
            </a:r>
            <a:r>
              <a:rPr lang="cs-CZ" dirty="0" err="1"/>
              <a:t>sobre</a:t>
            </a:r>
            <a:r>
              <a:rPr lang="cs-CZ" dirty="0"/>
              <a:t> la </a:t>
            </a:r>
            <a:r>
              <a:rPr lang="cs-CZ" dirty="0" err="1"/>
              <a:t>que</a:t>
            </a:r>
            <a:r>
              <a:rPr lang="cs-CZ" dirty="0"/>
              <a:t> se </a:t>
            </a:r>
            <a:r>
              <a:rPr lang="cs-CZ" dirty="0" err="1"/>
              <a:t>coloca</a:t>
            </a:r>
            <a:r>
              <a:rPr lang="cs-CZ" dirty="0"/>
              <a:t> la </a:t>
            </a:r>
            <a:r>
              <a:rPr lang="cs-CZ" dirty="0" err="1"/>
              <a:t>manzana</a:t>
            </a:r>
            <a:r>
              <a:rPr lang="cs-CZ" dirty="0"/>
              <a:t> </a:t>
            </a:r>
            <a:r>
              <a:rPr lang="cs-CZ" dirty="0" err="1"/>
              <a:t>machacada</a:t>
            </a:r>
            <a:r>
              <a:rPr lang="cs-CZ" dirty="0"/>
              <a:t>. </a:t>
            </a:r>
            <a:r>
              <a:rPr lang="cs-CZ" dirty="0" err="1"/>
              <a:t>Encima</a:t>
            </a:r>
            <a:r>
              <a:rPr lang="cs-CZ" dirty="0"/>
              <a:t> se </a:t>
            </a:r>
            <a:r>
              <a:rPr lang="cs-CZ" dirty="0" err="1"/>
              <a:t>situa</a:t>
            </a:r>
            <a:r>
              <a:rPr lang="cs-CZ" dirty="0"/>
              <a:t> la gran </a:t>
            </a:r>
            <a:r>
              <a:rPr lang="cs-CZ" dirty="0" err="1"/>
              <a:t>viga</a:t>
            </a:r>
            <a:r>
              <a:rPr lang="cs-CZ" dirty="0"/>
              <a:t>, de 10 m. de </a:t>
            </a:r>
            <a:r>
              <a:rPr lang="cs-CZ" dirty="0" err="1"/>
              <a:t>longitud</a:t>
            </a:r>
            <a:r>
              <a:rPr lang="cs-CZ" dirty="0"/>
              <a:t>, y en </a:t>
            </a:r>
            <a:r>
              <a:rPr lang="cs-CZ" dirty="0" err="1"/>
              <a:t>uno</a:t>
            </a:r>
            <a:r>
              <a:rPr lang="cs-CZ" dirty="0"/>
              <a:t> de </a:t>
            </a:r>
            <a:r>
              <a:rPr lang="cs-CZ" dirty="0" err="1"/>
              <a:t>sus</a:t>
            </a:r>
            <a:r>
              <a:rPr lang="cs-CZ" dirty="0"/>
              <a:t> </a:t>
            </a:r>
            <a:r>
              <a:rPr lang="cs-CZ" dirty="0" err="1"/>
              <a:t>extremos</a:t>
            </a:r>
            <a:r>
              <a:rPr lang="cs-CZ" dirty="0"/>
              <a:t> </a:t>
            </a:r>
            <a:r>
              <a:rPr lang="cs-CZ" dirty="0" err="1"/>
              <a:t>vemos</a:t>
            </a:r>
            <a:r>
              <a:rPr lang="cs-CZ" dirty="0"/>
              <a:t> </a:t>
            </a:r>
            <a:r>
              <a:rPr lang="cs-CZ" dirty="0" err="1"/>
              <a:t>pasar</a:t>
            </a:r>
            <a:r>
              <a:rPr lang="cs-CZ" dirty="0"/>
              <a:t> el </a:t>
            </a:r>
            <a:r>
              <a:rPr lang="cs-CZ" dirty="0" err="1"/>
              <a:t>tornillo</a:t>
            </a:r>
            <a:r>
              <a:rPr lang="cs-CZ" dirty="0"/>
              <a:t> </a:t>
            </a:r>
            <a:r>
              <a:rPr lang="cs-CZ" dirty="0" err="1"/>
              <a:t>que</a:t>
            </a:r>
            <a:r>
              <a:rPr lang="cs-CZ" dirty="0"/>
              <a:t> </a:t>
            </a:r>
            <a:r>
              <a:rPr lang="cs-CZ" dirty="0" err="1"/>
              <a:t>atraviesa</a:t>
            </a:r>
            <a:r>
              <a:rPr lang="cs-CZ" dirty="0"/>
              <a:t> el </a:t>
            </a:r>
            <a:r>
              <a:rPr lang="cs-CZ" dirty="0" err="1"/>
              <a:t>suelo</a:t>
            </a:r>
            <a:r>
              <a:rPr lang="cs-CZ" dirty="0"/>
              <a:t> </a:t>
            </a:r>
            <a:r>
              <a:rPr lang="cs-CZ" dirty="0" err="1"/>
              <a:t>hasta</a:t>
            </a:r>
            <a:r>
              <a:rPr lang="cs-CZ" dirty="0"/>
              <a:t> la </a:t>
            </a:r>
            <a:r>
              <a:rPr lang="cs-CZ" dirty="0" err="1"/>
              <a:t>piedra</a:t>
            </a:r>
            <a:r>
              <a:rPr lang="cs-CZ" dirty="0"/>
              <a:t> </a:t>
            </a:r>
            <a:r>
              <a:rPr lang="cs-CZ" dirty="0" err="1"/>
              <a:t>situada</a:t>
            </a:r>
            <a:r>
              <a:rPr lang="cs-CZ" dirty="0"/>
              <a:t> en la </a:t>
            </a:r>
            <a:r>
              <a:rPr lang="cs-CZ" dirty="0" err="1"/>
              <a:t>cocina</a:t>
            </a:r>
            <a:r>
              <a:rPr lang="cs-CZ" dirty="0"/>
              <a:t>.</a:t>
            </a:r>
          </a:p>
          <a:p>
            <a:r>
              <a:rPr lang="cs-CZ" dirty="0" err="1"/>
              <a:t>Aunque</a:t>
            </a:r>
            <a:r>
              <a:rPr lang="cs-CZ" dirty="0"/>
              <a:t> el </a:t>
            </a:r>
            <a:r>
              <a:rPr lang="cs-CZ" dirty="0" err="1"/>
              <a:t>lagar</a:t>
            </a:r>
            <a:r>
              <a:rPr lang="cs-CZ" dirty="0"/>
              <a:t> sólo se </a:t>
            </a:r>
            <a:r>
              <a:rPr lang="cs-CZ" dirty="0" err="1"/>
              <a:t>utilizaba</a:t>
            </a:r>
            <a:r>
              <a:rPr lang="cs-CZ" dirty="0"/>
              <a:t> una vez al </a:t>
            </a:r>
            <a:r>
              <a:rPr lang="cs-CZ" dirty="0" err="1"/>
              <a:t>año</a:t>
            </a:r>
            <a:r>
              <a:rPr lang="cs-CZ" dirty="0"/>
              <a:t> para </a:t>
            </a:r>
            <a:r>
              <a:rPr lang="cs-CZ" dirty="0" err="1"/>
              <a:t>elaborar</a:t>
            </a:r>
            <a:r>
              <a:rPr lang="cs-CZ" dirty="0"/>
              <a:t> </a:t>
            </a:r>
            <a:r>
              <a:rPr lang="cs-CZ" dirty="0" err="1"/>
              <a:t>sidra</a:t>
            </a:r>
            <a:r>
              <a:rPr lang="cs-CZ" dirty="0"/>
              <a:t>, </a:t>
            </a:r>
            <a:r>
              <a:rPr lang="cs-CZ" dirty="0" err="1"/>
              <a:t>constituye</a:t>
            </a:r>
            <a:r>
              <a:rPr lang="cs-CZ" dirty="0"/>
              <a:t> el </a:t>
            </a:r>
            <a:r>
              <a:rPr lang="cs-CZ" dirty="0" err="1"/>
              <a:t>elemento</a:t>
            </a:r>
            <a:r>
              <a:rPr lang="cs-CZ" dirty="0"/>
              <a:t> </a:t>
            </a:r>
            <a:r>
              <a:rPr lang="cs-CZ" dirty="0" err="1"/>
              <a:t>que</a:t>
            </a:r>
            <a:r>
              <a:rPr lang="cs-CZ" dirty="0"/>
              <a:t> </a:t>
            </a:r>
            <a:r>
              <a:rPr lang="cs-CZ" dirty="0" err="1"/>
              <a:t>marca</a:t>
            </a:r>
            <a:r>
              <a:rPr lang="cs-CZ" dirty="0"/>
              <a:t> las </a:t>
            </a:r>
            <a:r>
              <a:rPr lang="cs-CZ" dirty="0" err="1"/>
              <a:t>características</a:t>
            </a:r>
            <a:r>
              <a:rPr lang="cs-CZ" dirty="0"/>
              <a:t> </a:t>
            </a:r>
            <a:r>
              <a:rPr lang="cs-CZ" dirty="0" err="1"/>
              <a:t>del</a:t>
            </a:r>
            <a:r>
              <a:rPr lang="cs-CZ" dirty="0"/>
              <a:t> </a:t>
            </a:r>
            <a:r>
              <a:rPr lang="cs-CZ" dirty="0" err="1"/>
              <a:t>caserío</a:t>
            </a:r>
            <a:r>
              <a:rPr lang="cs-CZ" dirty="0"/>
              <a:t>. </a:t>
            </a:r>
            <a:r>
              <a:rPr lang="cs-CZ" dirty="0" err="1"/>
              <a:t>Sus</a:t>
            </a:r>
            <a:r>
              <a:rPr lang="cs-CZ" dirty="0"/>
              <a:t> </a:t>
            </a:r>
            <a:r>
              <a:rPr lang="cs-CZ" dirty="0" err="1"/>
              <a:t>dimensiones</a:t>
            </a:r>
            <a:r>
              <a:rPr lang="cs-CZ" dirty="0"/>
              <a:t> </a:t>
            </a:r>
            <a:r>
              <a:rPr lang="cs-CZ" dirty="0" err="1"/>
              <a:t>determinan</a:t>
            </a:r>
            <a:r>
              <a:rPr lang="cs-CZ" dirty="0"/>
              <a:t> la </a:t>
            </a:r>
            <a:r>
              <a:rPr lang="cs-CZ" dirty="0" err="1"/>
              <a:t>longitud</a:t>
            </a:r>
            <a:r>
              <a:rPr lang="cs-CZ" dirty="0"/>
              <a:t> de la </a:t>
            </a:r>
            <a:r>
              <a:rPr lang="cs-CZ" dirty="0" err="1" smtClean="0"/>
              <a:t>casa</a:t>
            </a:r>
            <a:r>
              <a:rPr lang="cs-CZ" dirty="0" smtClean="0"/>
              <a:t>..</a:t>
            </a:r>
            <a:endParaRPr lang="cs-CZ" dirty="0"/>
          </a:p>
        </p:txBody>
      </p:sp>
    </p:spTree>
    <p:extLst>
      <p:ext uri="{BB962C8B-B14F-4D97-AF65-F5344CB8AC3E}">
        <p14:creationId xmlns:p14="http://schemas.microsoft.com/office/powerpoint/2010/main" val="1536031964"/>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656</Words>
  <Application>Microsoft Office PowerPoint</Application>
  <PresentationFormat>Předvádění na obrazovce (4:3)</PresentationFormat>
  <Paragraphs>69</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Baserriak</vt:lpstr>
      <vt:lpstr>Baserriak</vt:lpstr>
      <vt:lpstr>Aitaren etxea defendatzen</vt:lpstr>
      <vt:lpstr>Asociaciones solidarias contra incendios.</vt:lpstr>
      <vt:lpstr>Igartubeitia</vt:lpstr>
      <vt:lpstr>Igartubeitia</vt:lpstr>
      <vt:lpstr>Prezentace aplikace PowerPoint</vt:lpstr>
      <vt:lpstr>Igartubeitia</vt:lpstr>
      <vt:lpstr>Prezentace aplikace PowerPoint</vt:lpstr>
      <vt:lpstr>Igartubeitia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Igartubeitia</dc:title>
  <dc:creator>Nagore Jimenez Bua</dc:creator>
  <cp:lastModifiedBy>Nagore Jimenez Bua</cp:lastModifiedBy>
  <cp:revision>12</cp:revision>
  <dcterms:created xsi:type="dcterms:W3CDTF">2014-09-23T12:13:39Z</dcterms:created>
  <dcterms:modified xsi:type="dcterms:W3CDTF">2014-10-17T14:46:18Z</dcterms:modified>
</cp:coreProperties>
</file>