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8" r:id="rId2"/>
    <p:sldMasterId id="2147483701" r:id="rId3"/>
  </p:sldMasterIdLst>
  <p:notesMasterIdLst>
    <p:notesMasterId r:id="rId30"/>
  </p:notesMasterIdLst>
  <p:handoutMasterIdLst>
    <p:handoutMasterId r:id="rId31"/>
  </p:handoutMasterIdLst>
  <p:sldIdLst>
    <p:sldId id="1254" r:id="rId4"/>
    <p:sldId id="1255" r:id="rId5"/>
    <p:sldId id="1256" r:id="rId6"/>
    <p:sldId id="1205" r:id="rId7"/>
    <p:sldId id="1206" r:id="rId8"/>
    <p:sldId id="1182" r:id="rId9"/>
    <p:sldId id="1071" r:id="rId10"/>
    <p:sldId id="1179" r:id="rId11"/>
    <p:sldId id="1180" r:id="rId12"/>
    <p:sldId id="1181" r:id="rId13"/>
    <p:sldId id="1240" r:id="rId14"/>
    <p:sldId id="1173" r:id="rId15"/>
    <p:sldId id="1224" r:id="rId16"/>
    <p:sldId id="1248" r:id="rId17"/>
    <p:sldId id="1200" r:id="rId18"/>
    <p:sldId id="1242" r:id="rId19"/>
    <p:sldId id="1243" r:id="rId20"/>
    <p:sldId id="1244" r:id="rId21"/>
    <p:sldId id="1245" r:id="rId22"/>
    <p:sldId id="1202" r:id="rId23"/>
    <p:sldId id="1261" r:id="rId24"/>
    <p:sldId id="1258" r:id="rId25"/>
    <p:sldId id="1262" r:id="rId26"/>
    <p:sldId id="1264" r:id="rId27"/>
    <p:sldId id="1259" r:id="rId28"/>
    <p:sldId id="1263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22E"/>
    <a:srgbClr val="988B68"/>
    <a:srgbClr val="50711F"/>
    <a:srgbClr val="DA5421"/>
    <a:srgbClr val="2D005D"/>
    <a:srgbClr val="FDF2B1"/>
    <a:srgbClr val="3A983A"/>
    <a:srgbClr val="7A2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4" autoAdjust="0"/>
    <p:restoredTop sz="82353" autoAdjust="0"/>
  </p:normalViewPr>
  <p:slideViewPr>
    <p:cSldViewPr snapToObjects="1">
      <p:cViewPr varScale="1">
        <p:scale>
          <a:sx n="61" d="100"/>
          <a:sy n="61" d="100"/>
        </p:scale>
        <p:origin x="1794" y="72"/>
      </p:cViewPr>
      <p:guideLst>
        <p:guide orient="horz" pos="2784"/>
        <p:guide pos="2688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9EEF8-61E7-4630-AA7A-E7B91EBBF761}" type="doc">
      <dgm:prSet loTypeId="urn:microsoft.com/office/officeart/2005/8/layout/cycle4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37A0E87-B87E-442A-B216-954F0F27156C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>
          <a:solidFill>
            <a:schemeClr val="bg1"/>
          </a:solidFill>
        </a:ln>
      </dgm:spPr>
      <dgm:t>
        <a:bodyPr anchor="t"/>
        <a:lstStyle/>
        <a:p>
          <a:r>
            <a:rPr lang="en-US" sz="1600" b="0" dirty="0" smtClean="0"/>
            <a:t>System Availability</a:t>
          </a:r>
          <a:endParaRPr lang="en-US" sz="1600" b="0" dirty="0"/>
        </a:p>
      </dgm:t>
    </dgm:pt>
    <dgm:pt modelId="{B41AF00B-3B4D-400E-BCB3-A138F8DCC06D}" type="parTrans" cxnId="{31CAF5E0-B5D3-464E-8031-6D8E17D98117}">
      <dgm:prSet/>
      <dgm:spPr/>
      <dgm:t>
        <a:bodyPr/>
        <a:lstStyle/>
        <a:p>
          <a:endParaRPr lang="en-US"/>
        </a:p>
      </dgm:t>
    </dgm:pt>
    <dgm:pt modelId="{6AB0853B-FBD7-495D-8A63-892065424FB4}" type="sibTrans" cxnId="{31CAF5E0-B5D3-464E-8031-6D8E17D98117}">
      <dgm:prSet/>
      <dgm:spPr/>
      <dgm:t>
        <a:bodyPr/>
        <a:lstStyle/>
        <a:p>
          <a:endParaRPr lang="en-US"/>
        </a:p>
      </dgm:t>
    </dgm:pt>
    <dgm:pt modelId="{E3F786C1-B797-4F24-9514-04B5CBB14754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>
          <a:solidFill>
            <a:schemeClr val="bg1"/>
          </a:solidFill>
        </a:ln>
      </dgm:spPr>
      <dgm:t>
        <a:bodyPr anchor="t"/>
        <a:lstStyle/>
        <a:p>
          <a:r>
            <a:rPr lang="en-US" sz="1600" b="0" dirty="0" smtClean="0"/>
            <a:t>Application Security</a:t>
          </a:r>
          <a:endParaRPr lang="en-US" sz="1600" b="0" dirty="0"/>
        </a:p>
      </dgm:t>
    </dgm:pt>
    <dgm:pt modelId="{7E093388-18B2-4F2B-8ACE-712141242886}" type="parTrans" cxnId="{F296E762-D9A0-4272-8090-60C889BB9C7A}">
      <dgm:prSet/>
      <dgm:spPr/>
      <dgm:t>
        <a:bodyPr/>
        <a:lstStyle/>
        <a:p>
          <a:endParaRPr lang="en-US"/>
        </a:p>
      </dgm:t>
    </dgm:pt>
    <dgm:pt modelId="{BF2F1129-807A-4599-A5A6-49C02B06A3DB}" type="sibTrans" cxnId="{F296E762-D9A0-4272-8090-60C889BB9C7A}">
      <dgm:prSet/>
      <dgm:spPr/>
      <dgm:t>
        <a:bodyPr/>
        <a:lstStyle/>
        <a:p>
          <a:endParaRPr lang="en-US"/>
        </a:p>
      </dgm:t>
    </dgm:pt>
    <dgm:pt modelId="{796F7134-34BB-4A10-BC1C-6DC0EAE968F9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>
          <a:solidFill>
            <a:schemeClr val="bg1"/>
          </a:solidFill>
        </a:ln>
      </dgm:spPr>
      <dgm:t>
        <a:bodyPr anchor="b"/>
        <a:lstStyle/>
        <a:p>
          <a:r>
            <a:rPr lang="en-US" sz="1600" b="0" dirty="0" smtClean="0"/>
            <a:t>Network Security</a:t>
          </a:r>
          <a:endParaRPr lang="en-US" sz="1600" b="0" dirty="0"/>
        </a:p>
      </dgm:t>
    </dgm:pt>
    <dgm:pt modelId="{95772DA8-C658-403F-A393-29C7E36C3F79}" type="parTrans" cxnId="{70C884B8-7569-45FF-A82A-360C20350F13}">
      <dgm:prSet/>
      <dgm:spPr/>
      <dgm:t>
        <a:bodyPr/>
        <a:lstStyle/>
        <a:p>
          <a:endParaRPr lang="en-US"/>
        </a:p>
      </dgm:t>
    </dgm:pt>
    <dgm:pt modelId="{9C0FF005-D335-4883-974A-21717E351E14}" type="sibTrans" cxnId="{70C884B8-7569-45FF-A82A-360C20350F13}">
      <dgm:prSet/>
      <dgm:spPr/>
      <dgm:t>
        <a:bodyPr/>
        <a:lstStyle/>
        <a:p>
          <a:endParaRPr lang="en-US"/>
        </a:p>
      </dgm:t>
    </dgm:pt>
    <dgm:pt modelId="{3BE706DE-2FA1-4C7C-B53A-54AE6C277E8D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>
          <a:solidFill>
            <a:schemeClr val="bg1"/>
          </a:solidFill>
        </a:ln>
      </dgm:spPr>
      <dgm:t>
        <a:bodyPr anchor="b"/>
        <a:lstStyle/>
        <a:p>
          <a:r>
            <a:rPr lang="en-US" sz="1600" b="0" dirty="0" smtClean="0"/>
            <a:t>Physical Security</a:t>
          </a:r>
          <a:endParaRPr lang="en-US" sz="1600" b="0" dirty="0"/>
        </a:p>
      </dgm:t>
    </dgm:pt>
    <dgm:pt modelId="{866FF133-F204-41F5-98E6-0152C6215D00}" type="parTrans" cxnId="{BC719F3F-1AB4-4A65-B183-0A58B7FC0FA8}">
      <dgm:prSet/>
      <dgm:spPr/>
      <dgm:t>
        <a:bodyPr/>
        <a:lstStyle/>
        <a:p>
          <a:endParaRPr lang="en-US"/>
        </a:p>
      </dgm:t>
    </dgm:pt>
    <dgm:pt modelId="{D90D95FA-21B2-4137-A0C8-D6B733B659CF}" type="sibTrans" cxnId="{BC719F3F-1AB4-4A65-B183-0A58B7FC0FA8}">
      <dgm:prSet/>
      <dgm:spPr/>
      <dgm:t>
        <a:bodyPr/>
        <a:lstStyle/>
        <a:p>
          <a:endParaRPr lang="en-US"/>
        </a:p>
      </dgm:t>
    </dgm:pt>
    <dgm:pt modelId="{75AFAECE-03B1-42B4-A34E-AE33D3CCF511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14BAC209-F900-4BE9-BA74-2395CB53D7F4}" type="sibTrans" cxnId="{61E8275A-F7A8-4C8A-A992-75E1C64FA749}">
      <dgm:prSet/>
      <dgm:spPr/>
      <dgm:t>
        <a:bodyPr/>
        <a:lstStyle/>
        <a:p>
          <a:endParaRPr lang="en-US"/>
        </a:p>
      </dgm:t>
    </dgm:pt>
    <dgm:pt modelId="{9CE4D605-0768-415A-9915-D91E76B509E2}" type="parTrans" cxnId="{61E8275A-F7A8-4C8A-A992-75E1C64FA749}">
      <dgm:prSet/>
      <dgm:spPr/>
      <dgm:t>
        <a:bodyPr/>
        <a:lstStyle/>
        <a:p>
          <a:endParaRPr lang="en-US"/>
        </a:p>
      </dgm:t>
    </dgm:pt>
    <dgm:pt modelId="{CA4A5ED4-A08E-4375-B19C-D464D4BAE258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E675556-1D05-4EE1-8C74-84EADF8F320D}" type="sibTrans" cxnId="{40DCC47C-A7CD-488B-A71D-D9357B4B94A4}">
      <dgm:prSet/>
      <dgm:spPr/>
      <dgm:t>
        <a:bodyPr/>
        <a:lstStyle/>
        <a:p>
          <a:endParaRPr lang="en-US"/>
        </a:p>
      </dgm:t>
    </dgm:pt>
    <dgm:pt modelId="{BA935BE2-A7A5-45B4-99A3-2DDBE83FC569}" type="parTrans" cxnId="{40DCC47C-A7CD-488B-A71D-D9357B4B94A4}">
      <dgm:prSet/>
      <dgm:spPr/>
      <dgm:t>
        <a:bodyPr/>
        <a:lstStyle/>
        <a:p>
          <a:endParaRPr lang="en-US"/>
        </a:p>
      </dgm:t>
    </dgm:pt>
    <dgm:pt modelId="{589F9546-D7BC-428A-9D46-10A328B498E7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A50DF2F8-5AA4-43F8-AAF3-3C30669A74A3}" type="sibTrans" cxnId="{DE08604A-7B84-4EF9-BCD4-027D50322F4D}">
      <dgm:prSet/>
      <dgm:spPr/>
      <dgm:t>
        <a:bodyPr/>
        <a:lstStyle/>
        <a:p>
          <a:endParaRPr lang="en-US"/>
        </a:p>
      </dgm:t>
    </dgm:pt>
    <dgm:pt modelId="{C7C8E6A2-232B-4E1F-9140-E84FE6DA4BDA}" type="parTrans" cxnId="{DE08604A-7B84-4EF9-BCD4-027D50322F4D}">
      <dgm:prSet/>
      <dgm:spPr/>
      <dgm:t>
        <a:bodyPr/>
        <a:lstStyle/>
        <a:p>
          <a:endParaRPr lang="en-US"/>
        </a:p>
      </dgm:t>
    </dgm:pt>
    <dgm:pt modelId="{AB67FBA3-DA23-4B7C-80C0-68C4CB8AD24D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F4B82D87-08B0-47EE-B230-027DB4503E6A}" type="sibTrans" cxnId="{02B72EE9-D402-4F6B-922A-9976A99373C3}">
      <dgm:prSet/>
      <dgm:spPr/>
      <dgm:t>
        <a:bodyPr/>
        <a:lstStyle/>
        <a:p>
          <a:endParaRPr lang="en-US"/>
        </a:p>
      </dgm:t>
    </dgm:pt>
    <dgm:pt modelId="{C9BC5E4A-FF4F-4574-8175-E7DE254948E2}" type="parTrans" cxnId="{02B72EE9-D402-4F6B-922A-9976A99373C3}">
      <dgm:prSet/>
      <dgm:spPr/>
      <dgm:t>
        <a:bodyPr/>
        <a:lstStyle/>
        <a:p>
          <a:endParaRPr lang="en-US"/>
        </a:p>
      </dgm:t>
    </dgm:pt>
    <dgm:pt modelId="{EF8538EB-BD70-4C4C-B3FF-6DB7EBF5644D}" type="pres">
      <dgm:prSet presAssocID="{FE39EEF8-61E7-4630-AA7A-E7B91EBBF7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95358-99E7-47F5-9DCB-E659850C3E7C}" type="pres">
      <dgm:prSet presAssocID="{FE39EEF8-61E7-4630-AA7A-E7B91EBBF761}" presName="children" presStyleCnt="0"/>
      <dgm:spPr/>
    </dgm:pt>
    <dgm:pt modelId="{C35C7ADB-0B86-418B-90EF-D07069BBA3A8}" type="pres">
      <dgm:prSet presAssocID="{FE39EEF8-61E7-4630-AA7A-E7B91EBBF761}" presName="child1group" presStyleCnt="0"/>
      <dgm:spPr/>
    </dgm:pt>
    <dgm:pt modelId="{208D74C0-C46E-4DD3-9448-889764D9B8F4}" type="pres">
      <dgm:prSet presAssocID="{FE39EEF8-61E7-4630-AA7A-E7B91EBBF761}" presName="child1" presStyleLbl="bgAcc1" presStyleIdx="0" presStyleCnt="4"/>
      <dgm:spPr/>
      <dgm:t>
        <a:bodyPr/>
        <a:lstStyle/>
        <a:p>
          <a:endParaRPr lang="en-US"/>
        </a:p>
      </dgm:t>
    </dgm:pt>
    <dgm:pt modelId="{D00D10A2-04AC-4C36-A4C0-BCC88E0816C3}" type="pres">
      <dgm:prSet presAssocID="{FE39EEF8-61E7-4630-AA7A-E7B91EBBF76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B7AC1-7489-4B7E-999C-C65657225E93}" type="pres">
      <dgm:prSet presAssocID="{FE39EEF8-61E7-4630-AA7A-E7B91EBBF761}" presName="child2group" presStyleCnt="0"/>
      <dgm:spPr/>
    </dgm:pt>
    <dgm:pt modelId="{27B7BD5F-8CFD-45DF-8C8B-A21876EB15CF}" type="pres">
      <dgm:prSet presAssocID="{FE39EEF8-61E7-4630-AA7A-E7B91EBBF761}" presName="child2" presStyleLbl="bgAcc1" presStyleIdx="1" presStyleCnt="4"/>
      <dgm:spPr/>
      <dgm:t>
        <a:bodyPr/>
        <a:lstStyle/>
        <a:p>
          <a:endParaRPr lang="en-US"/>
        </a:p>
      </dgm:t>
    </dgm:pt>
    <dgm:pt modelId="{92F7FBE9-3C2D-489B-8FE5-D41479C9FCBE}" type="pres">
      <dgm:prSet presAssocID="{FE39EEF8-61E7-4630-AA7A-E7B91EBBF76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D2AC0-FBA3-4643-97A4-6F2FDD5C16F5}" type="pres">
      <dgm:prSet presAssocID="{FE39EEF8-61E7-4630-AA7A-E7B91EBBF761}" presName="child3group" presStyleCnt="0"/>
      <dgm:spPr/>
    </dgm:pt>
    <dgm:pt modelId="{091473EA-1C89-41FB-B540-394625387AF1}" type="pres">
      <dgm:prSet presAssocID="{FE39EEF8-61E7-4630-AA7A-E7B91EBBF761}" presName="child3" presStyleLbl="bgAcc1" presStyleIdx="2" presStyleCnt="4"/>
      <dgm:spPr/>
      <dgm:t>
        <a:bodyPr/>
        <a:lstStyle/>
        <a:p>
          <a:endParaRPr lang="en-US"/>
        </a:p>
      </dgm:t>
    </dgm:pt>
    <dgm:pt modelId="{6FEC5B95-DF26-4A1B-ABE3-FCD724F9B1F8}" type="pres">
      <dgm:prSet presAssocID="{FE39EEF8-61E7-4630-AA7A-E7B91EBBF76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7867E-2C99-4D7E-A9E6-090BD130D118}" type="pres">
      <dgm:prSet presAssocID="{FE39EEF8-61E7-4630-AA7A-E7B91EBBF761}" presName="child4group" presStyleCnt="0"/>
      <dgm:spPr/>
    </dgm:pt>
    <dgm:pt modelId="{263FBC94-E580-4524-9BAD-0945BA13E2AD}" type="pres">
      <dgm:prSet presAssocID="{FE39EEF8-61E7-4630-AA7A-E7B91EBBF761}" presName="child4" presStyleLbl="bgAcc1" presStyleIdx="3" presStyleCnt="4"/>
      <dgm:spPr/>
      <dgm:t>
        <a:bodyPr/>
        <a:lstStyle/>
        <a:p>
          <a:endParaRPr lang="en-US"/>
        </a:p>
      </dgm:t>
    </dgm:pt>
    <dgm:pt modelId="{A14ECCAF-4F5F-41E6-BC3F-6DA462498B85}" type="pres">
      <dgm:prSet presAssocID="{FE39EEF8-61E7-4630-AA7A-E7B91EBBF76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9DE28-E358-48BD-8D53-6E7CC76BB80C}" type="pres">
      <dgm:prSet presAssocID="{FE39EEF8-61E7-4630-AA7A-E7B91EBBF761}" presName="childPlaceholder" presStyleCnt="0"/>
      <dgm:spPr/>
    </dgm:pt>
    <dgm:pt modelId="{749B8E58-08DD-40DA-8614-C69CCA5D0D4C}" type="pres">
      <dgm:prSet presAssocID="{FE39EEF8-61E7-4630-AA7A-E7B91EBBF761}" presName="circle" presStyleCnt="0"/>
      <dgm:spPr/>
    </dgm:pt>
    <dgm:pt modelId="{E712D937-3EDE-441D-8D1F-62946820F910}" type="pres">
      <dgm:prSet presAssocID="{FE39EEF8-61E7-4630-AA7A-E7B91EBBF76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26337-89F7-41F7-8086-A2690E1A3516}" type="pres">
      <dgm:prSet presAssocID="{FE39EEF8-61E7-4630-AA7A-E7B91EBBF761}" presName="quadrant2" presStyleLbl="node1" presStyleIdx="1" presStyleCnt="4" custLinFactNeighborX="-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A5A20-158B-48F3-A97B-18FD133DA2B8}" type="pres">
      <dgm:prSet presAssocID="{FE39EEF8-61E7-4630-AA7A-E7B91EBBF76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55B1F-A76D-42AE-895D-4E26DCE81E71}" type="pres">
      <dgm:prSet presAssocID="{FE39EEF8-61E7-4630-AA7A-E7B91EBBF76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9E621-C21E-448E-B294-78C65066160B}" type="pres">
      <dgm:prSet presAssocID="{FE39EEF8-61E7-4630-AA7A-E7B91EBBF761}" presName="quadrantPlaceholder" presStyleCnt="0"/>
      <dgm:spPr/>
    </dgm:pt>
    <dgm:pt modelId="{98F56D63-1997-469A-BF72-1AE635FBA040}" type="pres">
      <dgm:prSet presAssocID="{FE39EEF8-61E7-4630-AA7A-E7B91EBBF761}" presName="center1" presStyleLbl="fgShp" presStyleIdx="0" presStyleCnt="2"/>
      <dgm:spPr>
        <a:noFill/>
        <a:ln>
          <a:noFill/>
        </a:ln>
      </dgm:spPr>
    </dgm:pt>
    <dgm:pt modelId="{1E0E93F3-1C6C-4BAB-9396-C56C8F90686C}" type="pres">
      <dgm:prSet presAssocID="{FE39EEF8-61E7-4630-AA7A-E7B91EBBF761}" presName="center2" presStyleLbl="fgShp" presStyleIdx="1" presStyleCnt="2"/>
      <dgm:spPr>
        <a:noFill/>
        <a:ln>
          <a:noFill/>
        </a:ln>
      </dgm:spPr>
    </dgm:pt>
  </dgm:ptLst>
  <dgm:cxnLst>
    <dgm:cxn modelId="{BC719F3F-1AB4-4A65-B183-0A58B7FC0FA8}" srcId="{FE39EEF8-61E7-4630-AA7A-E7B91EBBF761}" destId="{3BE706DE-2FA1-4C7C-B53A-54AE6C277E8D}" srcOrd="3" destOrd="0" parTransId="{866FF133-F204-41F5-98E6-0152C6215D00}" sibTransId="{D90D95FA-21B2-4137-A0C8-D6B733B659CF}"/>
    <dgm:cxn modelId="{EFAD3A33-17A9-4204-87C0-5C1F1268384F}" type="presOf" srcId="{75AFAECE-03B1-42B4-A34E-AE33D3CCF511}" destId="{208D74C0-C46E-4DD3-9448-889764D9B8F4}" srcOrd="0" destOrd="0" presId="urn:microsoft.com/office/officeart/2005/8/layout/cycle4#1"/>
    <dgm:cxn modelId="{70C884B8-7569-45FF-A82A-360C20350F13}" srcId="{FE39EEF8-61E7-4630-AA7A-E7B91EBBF761}" destId="{796F7134-34BB-4A10-BC1C-6DC0EAE968F9}" srcOrd="2" destOrd="0" parTransId="{95772DA8-C658-403F-A393-29C7E36C3F79}" sibTransId="{9C0FF005-D335-4883-974A-21717E351E14}"/>
    <dgm:cxn modelId="{C50FA9C2-5496-4E67-8E93-3808E71B34A7}" type="presOf" srcId="{75AFAECE-03B1-42B4-A34E-AE33D3CCF511}" destId="{D00D10A2-04AC-4C36-A4C0-BCC88E0816C3}" srcOrd="1" destOrd="0" presId="urn:microsoft.com/office/officeart/2005/8/layout/cycle4#1"/>
    <dgm:cxn modelId="{F296E762-D9A0-4272-8090-60C889BB9C7A}" srcId="{FE39EEF8-61E7-4630-AA7A-E7B91EBBF761}" destId="{E3F786C1-B797-4F24-9514-04B5CBB14754}" srcOrd="1" destOrd="0" parTransId="{7E093388-18B2-4F2B-8ACE-712141242886}" sibTransId="{BF2F1129-807A-4599-A5A6-49C02B06A3DB}"/>
    <dgm:cxn modelId="{31CAF5E0-B5D3-464E-8031-6D8E17D98117}" srcId="{FE39EEF8-61E7-4630-AA7A-E7B91EBBF761}" destId="{037A0E87-B87E-442A-B216-954F0F27156C}" srcOrd="0" destOrd="0" parTransId="{B41AF00B-3B4D-400E-BCB3-A138F8DCC06D}" sibTransId="{6AB0853B-FBD7-495D-8A63-892065424FB4}"/>
    <dgm:cxn modelId="{61E8275A-F7A8-4C8A-A992-75E1C64FA749}" srcId="{037A0E87-B87E-442A-B216-954F0F27156C}" destId="{75AFAECE-03B1-42B4-A34E-AE33D3CCF511}" srcOrd="0" destOrd="0" parTransId="{9CE4D605-0768-415A-9915-D91E76B509E2}" sibTransId="{14BAC209-F900-4BE9-BA74-2395CB53D7F4}"/>
    <dgm:cxn modelId="{EF382804-0BB4-446B-B7F1-427BBE57A5FA}" type="presOf" srcId="{E3F786C1-B797-4F24-9514-04B5CBB14754}" destId="{F1D26337-89F7-41F7-8086-A2690E1A3516}" srcOrd="0" destOrd="0" presId="urn:microsoft.com/office/officeart/2005/8/layout/cycle4#1"/>
    <dgm:cxn modelId="{EBB92F3D-C889-4397-A196-E29ABD470A8B}" type="presOf" srcId="{AB67FBA3-DA23-4B7C-80C0-68C4CB8AD24D}" destId="{263FBC94-E580-4524-9BAD-0945BA13E2AD}" srcOrd="0" destOrd="0" presId="urn:microsoft.com/office/officeart/2005/8/layout/cycle4#1"/>
    <dgm:cxn modelId="{794536F5-23BA-4EE8-AC38-8D22E45C28C8}" type="presOf" srcId="{3BE706DE-2FA1-4C7C-B53A-54AE6C277E8D}" destId="{53055B1F-A76D-42AE-895D-4E26DCE81E71}" srcOrd="0" destOrd="0" presId="urn:microsoft.com/office/officeart/2005/8/layout/cycle4#1"/>
    <dgm:cxn modelId="{3938AEF4-1351-4356-8027-D2728E740BAC}" type="presOf" srcId="{CA4A5ED4-A08E-4375-B19C-D464D4BAE258}" destId="{27B7BD5F-8CFD-45DF-8C8B-A21876EB15CF}" srcOrd="0" destOrd="0" presId="urn:microsoft.com/office/officeart/2005/8/layout/cycle4#1"/>
    <dgm:cxn modelId="{CB6790D1-D589-4708-9148-0253888037FD}" type="presOf" srcId="{FE39EEF8-61E7-4630-AA7A-E7B91EBBF761}" destId="{EF8538EB-BD70-4C4C-B3FF-6DB7EBF5644D}" srcOrd="0" destOrd="0" presId="urn:microsoft.com/office/officeart/2005/8/layout/cycle4#1"/>
    <dgm:cxn modelId="{1F731E4C-B275-4838-976C-EC559A429C2F}" type="presOf" srcId="{AB67FBA3-DA23-4B7C-80C0-68C4CB8AD24D}" destId="{A14ECCAF-4F5F-41E6-BC3F-6DA462498B85}" srcOrd="1" destOrd="0" presId="urn:microsoft.com/office/officeart/2005/8/layout/cycle4#1"/>
    <dgm:cxn modelId="{492E8C44-1815-45E2-BE9A-90B7CFEFE4E9}" type="presOf" srcId="{037A0E87-B87E-442A-B216-954F0F27156C}" destId="{E712D937-3EDE-441D-8D1F-62946820F910}" srcOrd="0" destOrd="0" presId="urn:microsoft.com/office/officeart/2005/8/layout/cycle4#1"/>
    <dgm:cxn modelId="{FCC7E7A0-82E3-433E-92D5-1DC99CB538E6}" type="presOf" srcId="{589F9546-D7BC-428A-9D46-10A328B498E7}" destId="{6FEC5B95-DF26-4A1B-ABE3-FCD724F9B1F8}" srcOrd="1" destOrd="0" presId="urn:microsoft.com/office/officeart/2005/8/layout/cycle4#1"/>
    <dgm:cxn modelId="{02B72EE9-D402-4F6B-922A-9976A99373C3}" srcId="{3BE706DE-2FA1-4C7C-B53A-54AE6C277E8D}" destId="{AB67FBA3-DA23-4B7C-80C0-68C4CB8AD24D}" srcOrd="0" destOrd="0" parTransId="{C9BC5E4A-FF4F-4574-8175-E7DE254948E2}" sibTransId="{F4B82D87-08B0-47EE-B230-027DB4503E6A}"/>
    <dgm:cxn modelId="{DE08604A-7B84-4EF9-BCD4-027D50322F4D}" srcId="{796F7134-34BB-4A10-BC1C-6DC0EAE968F9}" destId="{589F9546-D7BC-428A-9D46-10A328B498E7}" srcOrd="0" destOrd="0" parTransId="{C7C8E6A2-232B-4E1F-9140-E84FE6DA4BDA}" sibTransId="{A50DF2F8-5AA4-43F8-AAF3-3C30669A74A3}"/>
    <dgm:cxn modelId="{8A677ED5-1420-4149-B995-371DA2FB2AE9}" type="presOf" srcId="{589F9546-D7BC-428A-9D46-10A328B498E7}" destId="{091473EA-1C89-41FB-B540-394625387AF1}" srcOrd="0" destOrd="0" presId="urn:microsoft.com/office/officeart/2005/8/layout/cycle4#1"/>
    <dgm:cxn modelId="{CAF810D8-C9FF-4CDF-AC6A-F299CD2D35CB}" type="presOf" srcId="{796F7134-34BB-4A10-BC1C-6DC0EAE968F9}" destId="{6ADA5A20-158B-48F3-A97B-18FD133DA2B8}" srcOrd="0" destOrd="0" presId="urn:microsoft.com/office/officeart/2005/8/layout/cycle4#1"/>
    <dgm:cxn modelId="{18A0E7FC-66C1-45AB-B962-D592446DD8CD}" type="presOf" srcId="{CA4A5ED4-A08E-4375-B19C-D464D4BAE258}" destId="{92F7FBE9-3C2D-489B-8FE5-D41479C9FCBE}" srcOrd="1" destOrd="0" presId="urn:microsoft.com/office/officeart/2005/8/layout/cycle4#1"/>
    <dgm:cxn modelId="{40DCC47C-A7CD-488B-A71D-D9357B4B94A4}" srcId="{E3F786C1-B797-4F24-9514-04B5CBB14754}" destId="{CA4A5ED4-A08E-4375-B19C-D464D4BAE258}" srcOrd="0" destOrd="0" parTransId="{BA935BE2-A7A5-45B4-99A3-2DDBE83FC569}" sibTransId="{EE675556-1D05-4EE1-8C74-84EADF8F320D}"/>
    <dgm:cxn modelId="{F323ADBD-A5C3-4D17-B3F8-75972DEF929C}" type="presParOf" srcId="{EF8538EB-BD70-4C4C-B3FF-6DB7EBF5644D}" destId="{D6D95358-99E7-47F5-9DCB-E659850C3E7C}" srcOrd="0" destOrd="0" presId="urn:microsoft.com/office/officeart/2005/8/layout/cycle4#1"/>
    <dgm:cxn modelId="{679664C5-5CEC-4801-B4D9-09E5B1218CD3}" type="presParOf" srcId="{D6D95358-99E7-47F5-9DCB-E659850C3E7C}" destId="{C35C7ADB-0B86-418B-90EF-D07069BBA3A8}" srcOrd="0" destOrd="0" presId="urn:microsoft.com/office/officeart/2005/8/layout/cycle4#1"/>
    <dgm:cxn modelId="{02752408-5417-4310-84F2-A11EF26306BA}" type="presParOf" srcId="{C35C7ADB-0B86-418B-90EF-D07069BBA3A8}" destId="{208D74C0-C46E-4DD3-9448-889764D9B8F4}" srcOrd="0" destOrd="0" presId="urn:microsoft.com/office/officeart/2005/8/layout/cycle4#1"/>
    <dgm:cxn modelId="{7872882C-A694-4A05-A0D2-314787934A3A}" type="presParOf" srcId="{C35C7ADB-0B86-418B-90EF-D07069BBA3A8}" destId="{D00D10A2-04AC-4C36-A4C0-BCC88E0816C3}" srcOrd="1" destOrd="0" presId="urn:microsoft.com/office/officeart/2005/8/layout/cycle4#1"/>
    <dgm:cxn modelId="{A0BD7720-EAAE-46CD-A502-DBA28068D693}" type="presParOf" srcId="{D6D95358-99E7-47F5-9DCB-E659850C3E7C}" destId="{04DB7AC1-7489-4B7E-999C-C65657225E93}" srcOrd="1" destOrd="0" presId="urn:microsoft.com/office/officeart/2005/8/layout/cycle4#1"/>
    <dgm:cxn modelId="{E3ECBD82-3C49-4C55-A6DA-2D21F0F984EA}" type="presParOf" srcId="{04DB7AC1-7489-4B7E-999C-C65657225E93}" destId="{27B7BD5F-8CFD-45DF-8C8B-A21876EB15CF}" srcOrd="0" destOrd="0" presId="urn:microsoft.com/office/officeart/2005/8/layout/cycle4#1"/>
    <dgm:cxn modelId="{810D9B74-C9D5-4F90-A499-FF6EC4B89AE5}" type="presParOf" srcId="{04DB7AC1-7489-4B7E-999C-C65657225E93}" destId="{92F7FBE9-3C2D-489B-8FE5-D41479C9FCBE}" srcOrd="1" destOrd="0" presId="urn:microsoft.com/office/officeart/2005/8/layout/cycle4#1"/>
    <dgm:cxn modelId="{96D2CDEA-CA9B-48BD-BE8A-A5C2D3C9933E}" type="presParOf" srcId="{D6D95358-99E7-47F5-9DCB-E659850C3E7C}" destId="{AB0D2AC0-FBA3-4643-97A4-6F2FDD5C16F5}" srcOrd="2" destOrd="0" presId="urn:microsoft.com/office/officeart/2005/8/layout/cycle4#1"/>
    <dgm:cxn modelId="{63ED90DB-22BC-44F5-AC03-DF3EFFBC6B59}" type="presParOf" srcId="{AB0D2AC0-FBA3-4643-97A4-6F2FDD5C16F5}" destId="{091473EA-1C89-41FB-B540-394625387AF1}" srcOrd="0" destOrd="0" presId="urn:microsoft.com/office/officeart/2005/8/layout/cycle4#1"/>
    <dgm:cxn modelId="{3D3063D1-5975-4C6F-9381-3309CA816574}" type="presParOf" srcId="{AB0D2AC0-FBA3-4643-97A4-6F2FDD5C16F5}" destId="{6FEC5B95-DF26-4A1B-ABE3-FCD724F9B1F8}" srcOrd="1" destOrd="0" presId="urn:microsoft.com/office/officeart/2005/8/layout/cycle4#1"/>
    <dgm:cxn modelId="{AD677807-9BB2-46C3-95A8-B015066ACED5}" type="presParOf" srcId="{D6D95358-99E7-47F5-9DCB-E659850C3E7C}" destId="{6847867E-2C99-4D7E-A9E6-090BD130D118}" srcOrd="3" destOrd="0" presId="urn:microsoft.com/office/officeart/2005/8/layout/cycle4#1"/>
    <dgm:cxn modelId="{23868443-A576-4943-9D84-8A09A871C5C4}" type="presParOf" srcId="{6847867E-2C99-4D7E-A9E6-090BD130D118}" destId="{263FBC94-E580-4524-9BAD-0945BA13E2AD}" srcOrd="0" destOrd="0" presId="urn:microsoft.com/office/officeart/2005/8/layout/cycle4#1"/>
    <dgm:cxn modelId="{B0D38DB0-D8B0-4593-80A6-CA0D5AC68857}" type="presParOf" srcId="{6847867E-2C99-4D7E-A9E6-090BD130D118}" destId="{A14ECCAF-4F5F-41E6-BC3F-6DA462498B85}" srcOrd="1" destOrd="0" presId="urn:microsoft.com/office/officeart/2005/8/layout/cycle4#1"/>
    <dgm:cxn modelId="{FE974740-B1D1-459C-8B1B-98AF84BD01FA}" type="presParOf" srcId="{D6D95358-99E7-47F5-9DCB-E659850C3E7C}" destId="{0369DE28-E358-48BD-8D53-6E7CC76BB80C}" srcOrd="4" destOrd="0" presId="urn:microsoft.com/office/officeart/2005/8/layout/cycle4#1"/>
    <dgm:cxn modelId="{0E08BBA7-39CC-469F-A0F8-96653D5E3ECF}" type="presParOf" srcId="{EF8538EB-BD70-4C4C-B3FF-6DB7EBF5644D}" destId="{749B8E58-08DD-40DA-8614-C69CCA5D0D4C}" srcOrd="1" destOrd="0" presId="urn:microsoft.com/office/officeart/2005/8/layout/cycle4#1"/>
    <dgm:cxn modelId="{35888446-3EDC-443A-B17F-DB81CCB78402}" type="presParOf" srcId="{749B8E58-08DD-40DA-8614-C69CCA5D0D4C}" destId="{E712D937-3EDE-441D-8D1F-62946820F910}" srcOrd="0" destOrd="0" presId="urn:microsoft.com/office/officeart/2005/8/layout/cycle4#1"/>
    <dgm:cxn modelId="{74779734-8CA9-4C97-BE0B-A2113CFA42FA}" type="presParOf" srcId="{749B8E58-08DD-40DA-8614-C69CCA5D0D4C}" destId="{F1D26337-89F7-41F7-8086-A2690E1A3516}" srcOrd="1" destOrd="0" presId="urn:microsoft.com/office/officeart/2005/8/layout/cycle4#1"/>
    <dgm:cxn modelId="{101BB587-59C2-417C-B330-0AB77FBF47D3}" type="presParOf" srcId="{749B8E58-08DD-40DA-8614-C69CCA5D0D4C}" destId="{6ADA5A20-158B-48F3-A97B-18FD133DA2B8}" srcOrd="2" destOrd="0" presId="urn:microsoft.com/office/officeart/2005/8/layout/cycle4#1"/>
    <dgm:cxn modelId="{4CDC2CC7-25BC-4648-8A7D-A372C3C39DA5}" type="presParOf" srcId="{749B8E58-08DD-40DA-8614-C69CCA5D0D4C}" destId="{53055B1F-A76D-42AE-895D-4E26DCE81E71}" srcOrd="3" destOrd="0" presId="urn:microsoft.com/office/officeart/2005/8/layout/cycle4#1"/>
    <dgm:cxn modelId="{6986DB2C-E552-40F2-8A8C-747898FC3AF3}" type="presParOf" srcId="{749B8E58-08DD-40DA-8614-C69CCA5D0D4C}" destId="{28F9E621-C21E-448E-B294-78C65066160B}" srcOrd="4" destOrd="0" presId="urn:microsoft.com/office/officeart/2005/8/layout/cycle4#1"/>
    <dgm:cxn modelId="{6083D084-B626-4534-95A5-E9B460779603}" type="presParOf" srcId="{EF8538EB-BD70-4C4C-B3FF-6DB7EBF5644D}" destId="{98F56D63-1997-469A-BF72-1AE635FBA040}" srcOrd="2" destOrd="0" presId="urn:microsoft.com/office/officeart/2005/8/layout/cycle4#1"/>
    <dgm:cxn modelId="{48FD524A-C88F-4913-95B9-6A467C2A56CE}" type="presParOf" srcId="{EF8538EB-BD70-4C4C-B3FF-6DB7EBF5644D}" destId="{1E0E93F3-1C6C-4BAB-9396-C56C8F90686C}" srcOrd="3" destOrd="0" presId="urn:microsoft.com/office/officeart/2005/8/layout/cycle4#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9EEF8-61E7-4630-AA7A-E7B91EBBF761}" type="doc">
      <dgm:prSet loTypeId="urn:microsoft.com/office/officeart/2005/8/layout/cycle4#2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37A0E87-B87E-442A-B216-954F0F27156C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>
          <a:solidFill>
            <a:schemeClr val="bg1"/>
          </a:solidFill>
        </a:ln>
      </dgm:spPr>
      <dgm:t>
        <a:bodyPr anchor="t"/>
        <a:lstStyle/>
        <a:p>
          <a:r>
            <a:rPr lang="en-US" sz="1600" b="0" dirty="0" smtClean="0"/>
            <a:t>System Availability</a:t>
          </a:r>
          <a:endParaRPr lang="en-US" sz="1600" b="0" dirty="0"/>
        </a:p>
      </dgm:t>
    </dgm:pt>
    <dgm:pt modelId="{B41AF00B-3B4D-400E-BCB3-A138F8DCC06D}" type="parTrans" cxnId="{31CAF5E0-B5D3-464E-8031-6D8E17D98117}">
      <dgm:prSet/>
      <dgm:spPr/>
      <dgm:t>
        <a:bodyPr/>
        <a:lstStyle/>
        <a:p>
          <a:endParaRPr lang="en-US"/>
        </a:p>
      </dgm:t>
    </dgm:pt>
    <dgm:pt modelId="{6AB0853B-FBD7-495D-8A63-892065424FB4}" type="sibTrans" cxnId="{31CAF5E0-B5D3-464E-8031-6D8E17D98117}">
      <dgm:prSet/>
      <dgm:spPr/>
      <dgm:t>
        <a:bodyPr/>
        <a:lstStyle/>
        <a:p>
          <a:endParaRPr lang="en-US"/>
        </a:p>
      </dgm:t>
    </dgm:pt>
    <dgm:pt modelId="{75AFAECE-03B1-42B4-A34E-AE33D3CCF511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9CE4D605-0768-415A-9915-D91E76B509E2}" type="parTrans" cxnId="{61E8275A-F7A8-4C8A-A992-75E1C64FA749}">
      <dgm:prSet/>
      <dgm:spPr/>
      <dgm:t>
        <a:bodyPr/>
        <a:lstStyle/>
        <a:p>
          <a:endParaRPr lang="en-US"/>
        </a:p>
      </dgm:t>
    </dgm:pt>
    <dgm:pt modelId="{14BAC209-F900-4BE9-BA74-2395CB53D7F4}" type="sibTrans" cxnId="{61E8275A-F7A8-4C8A-A992-75E1C64FA749}">
      <dgm:prSet/>
      <dgm:spPr/>
      <dgm:t>
        <a:bodyPr/>
        <a:lstStyle/>
        <a:p>
          <a:endParaRPr lang="en-US"/>
        </a:p>
      </dgm:t>
    </dgm:pt>
    <dgm:pt modelId="{E3F786C1-B797-4F24-9514-04B5CBB14754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>
          <a:solidFill>
            <a:schemeClr val="bg1"/>
          </a:solidFill>
        </a:ln>
      </dgm:spPr>
      <dgm:t>
        <a:bodyPr anchor="t"/>
        <a:lstStyle/>
        <a:p>
          <a:r>
            <a:rPr lang="en-US" sz="1600" b="0" dirty="0" smtClean="0"/>
            <a:t>Application Security</a:t>
          </a:r>
          <a:endParaRPr lang="en-US" sz="1600" b="0" dirty="0"/>
        </a:p>
      </dgm:t>
    </dgm:pt>
    <dgm:pt modelId="{7E093388-18B2-4F2B-8ACE-712141242886}" type="parTrans" cxnId="{F296E762-D9A0-4272-8090-60C889BB9C7A}">
      <dgm:prSet/>
      <dgm:spPr/>
      <dgm:t>
        <a:bodyPr/>
        <a:lstStyle/>
        <a:p>
          <a:endParaRPr lang="en-US"/>
        </a:p>
      </dgm:t>
    </dgm:pt>
    <dgm:pt modelId="{BF2F1129-807A-4599-A5A6-49C02B06A3DB}" type="sibTrans" cxnId="{F296E762-D9A0-4272-8090-60C889BB9C7A}">
      <dgm:prSet/>
      <dgm:spPr/>
      <dgm:t>
        <a:bodyPr/>
        <a:lstStyle/>
        <a:p>
          <a:endParaRPr lang="en-US"/>
        </a:p>
      </dgm:t>
    </dgm:pt>
    <dgm:pt modelId="{CA4A5ED4-A08E-4375-B19C-D464D4BAE258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BA935BE2-A7A5-45B4-99A3-2DDBE83FC569}" type="parTrans" cxnId="{40DCC47C-A7CD-488B-A71D-D9357B4B94A4}">
      <dgm:prSet/>
      <dgm:spPr/>
      <dgm:t>
        <a:bodyPr/>
        <a:lstStyle/>
        <a:p>
          <a:endParaRPr lang="en-US"/>
        </a:p>
      </dgm:t>
    </dgm:pt>
    <dgm:pt modelId="{EE675556-1D05-4EE1-8C74-84EADF8F320D}" type="sibTrans" cxnId="{40DCC47C-A7CD-488B-A71D-D9357B4B94A4}">
      <dgm:prSet/>
      <dgm:spPr/>
      <dgm:t>
        <a:bodyPr/>
        <a:lstStyle/>
        <a:p>
          <a:endParaRPr lang="en-US"/>
        </a:p>
      </dgm:t>
    </dgm:pt>
    <dgm:pt modelId="{796F7134-34BB-4A10-BC1C-6DC0EAE968F9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>
          <a:solidFill>
            <a:schemeClr val="bg1"/>
          </a:solidFill>
        </a:ln>
      </dgm:spPr>
      <dgm:t>
        <a:bodyPr anchor="b"/>
        <a:lstStyle/>
        <a:p>
          <a:r>
            <a:rPr lang="en-US" sz="1600" b="0" dirty="0" smtClean="0"/>
            <a:t>Network Security</a:t>
          </a:r>
          <a:endParaRPr lang="en-US" sz="1600" b="0" dirty="0"/>
        </a:p>
      </dgm:t>
    </dgm:pt>
    <dgm:pt modelId="{95772DA8-C658-403F-A393-29C7E36C3F79}" type="parTrans" cxnId="{70C884B8-7569-45FF-A82A-360C20350F13}">
      <dgm:prSet/>
      <dgm:spPr/>
      <dgm:t>
        <a:bodyPr/>
        <a:lstStyle/>
        <a:p>
          <a:endParaRPr lang="en-US"/>
        </a:p>
      </dgm:t>
    </dgm:pt>
    <dgm:pt modelId="{9C0FF005-D335-4883-974A-21717E351E14}" type="sibTrans" cxnId="{70C884B8-7569-45FF-A82A-360C20350F13}">
      <dgm:prSet/>
      <dgm:spPr/>
      <dgm:t>
        <a:bodyPr/>
        <a:lstStyle/>
        <a:p>
          <a:endParaRPr lang="en-US"/>
        </a:p>
      </dgm:t>
    </dgm:pt>
    <dgm:pt modelId="{589F9546-D7BC-428A-9D46-10A328B498E7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7C8E6A2-232B-4E1F-9140-E84FE6DA4BDA}" type="parTrans" cxnId="{DE08604A-7B84-4EF9-BCD4-027D50322F4D}">
      <dgm:prSet/>
      <dgm:spPr/>
      <dgm:t>
        <a:bodyPr/>
        <a:lstStyle/>
        <a:p>
          <a:endParaRPr lang="en-US"/>
        </a:p>
      </dgm:t>
    </dgm:pt>
    <dgm:pt modelId="{A50DF2F8-5AA4-43F8-AAF3-3C30669A74A3}" type="sibTrans" cxnId="{DE08604A-7B84-4EF9-BCD4-027D50322F4D}">
      <dgm:prSet/>
      <dgm:spPr/>
      <dgm:t>
        <a:bodyPr/>
        <a:lstStyle/>
        <a:p>
          <a:endParaRPr lang="en-US"/>
        </a:p>
      </dgm:t>
    </dgm:pt>
    <dgm:pt modelId="{3BE706DE-2FA1-4C7C-B53A-54AE6C277E8D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>
          <a:solidFill>
            <a:schemeClr val="bg1"/>
          </a:solidFill>
        </a:ln>
      </dgm:spPr>
      <dgm:t>
        <a:bodyPr anchor="b"/>
        <a:lstStyle/>
        <a:p>
          <a:r>
            <a:rPr lang="en-US" sz="1600" b="0" dirty="0" smtClean="0"/>
            <a:t>Physical Security</a:t>
          </a:r>
          <a:endParaRPr lang="en-US" sz="1600" b="0" dirty="0"/>
        </a:p>
      </dgm:t>
    </dgm:pt>
    <dgm:pt modelId="{866FF133-F204-41F5-98E6-0152C6215D00}" type="parTrans" cxnId="{BC719F3F-1AB4-4A65-B183-0A58B7FC0FA8}">
      <dgm:prSet/>
      <dgm:spPr/>
      <dgm:t>
        <a:bodyPr/>
        <a:lstStyle/>
        <a:p>
          <a:endParaRPr lang="en-US"/>
        </a:p>
      </dgm:t>
    </dgm:pt>
    <dgm:pt modelId="{D90D95FA-21B2-4137-A0C8-D6B733B659CF}" type="sibTrans" cxnId="{BC719F3F-1AB4-4A65-B183-0A58B7FC0FA8}">
      <dgm:prSet/>
      <dgm:spPr/>
      <dgm:t>
        <a:bodyPr/>
        <a:lstStyle/>
        <a:p>
          <a:endParaRPr lang="en-US"/>
        </a:p>
      </dgm:t>
    </dgm:pt>
    <dgm:pt modelId="{AB67FBA3-DA23-4B7C-80C0-68C4CB8AD24D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9BC5E4A-FF4F-4574-8175-E7DE254948E2}" type="parTrans" cxnId="{02B72EE9-D402-4F6B-922A-9976A99373C3}">
      <dgm:prSet/>
      <dgm:spPr/>
      <dgm:t>
        <a:bodyPr/>
        <a:lstStyle/>
        <a:p>
          <a:endParaRPr lang="en-US"/>
        </a:p>
      </dgm:t>
    </dgm:pt>
    <dgm:pt modelId="{F4B82D87-08B0-47EE-B230-027DB4503E6A}" type="sibTrans" cxnId="{02B72EE9-D402-4F6B-922A-9976A99373C3}">
      <dgm:prSet/>
      <dgm:spPr/>
      <dgm:t>
        <a:bodyPr/>
        <a:lstStyle/>
        <a:p>
          <a:endParaRPr lang="en-US"/>
        </a:p>
      </dgm:t>
    </dgm:pt>
    <dgm:pt modelId="{EF8538EB-BD70-4C4C-B3FF-6DB7EBF5644D}" type="pres">
      <dgm:prSet presAssocID="{FE39EEF8-61E7-4630-AA7A-E7B91EBBF7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95358-99E7-47F5-9DCB-E659850C3E7C}" type="pres">
      <dgm:prSet presAssocID="{FE39EEF8-61E7-4630-AA7A-E7B91EBBF761}" presName="children" presStyleCnt="0"/>
      <dgm:spPr/>
    </dgm:pt>
    <dgm:pt modelId="{C35C7ADB-0B86-418B-90EF-D07069BBA3A8}" type="pres">
      <dgm:prSet presAssocID="{FE39EEF8-61E7-4630-AA7A-E7B91EBBF761}" presName="child1group" presStyleCnt="0"/>
      <dgm:spPr/>
    </dgm:pt>
    <dgm:pt modelId="{208D74C0-C46E-4DD3-9448-889764D9B8F4}" type="pres">
      <dgm:prSet presAssocID="{FE39EEF8-61E7-4630-AA7A-E7B91EBBF761}" presName="child1" presStyleLbl="bgAcc1" presStyleIdx="0" presStyleCnt="4"/>
      <dgm:spPr/>
      <dgm:t>
        <a:bodyPr/>
        <a:lstStyle/>
        <a:p>
          <a:endParaRPr lang="en-US"/>
        </a:p>
      </dgm:t>
    </dgm:pt>
    <dgm:pt modelId="{D00D10A2-04AC-4C36-A4C0-BCC88E0816C3}" type="pres">
      <dgm:prSet presAssocID="{FE39EEF8-61E7-4630-AA7A-E7B91EBBF76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B7AC1-7489-4B7E-999C-C65657225E93}" type="pres">
      <dgm:prSet presAssocID="{FE39EEF8-61E7-4630-AA7A-E7B91EBBF761}" presName="child2group" presStyleCnt="0"/>
      <dgm:spPr/>
    </dgm:pt>
    <dgm:pt modelId="{27B7BD5F-8CFD-45DF-8C8B-A21876EB15CF}" type="pres">
      <dgm:prSet presAssocID="{FE39EEF8-61E7-4630-AA7A-E7B91EBBF761}" presName="child2" presStyleLbl="bgAcc1" presStyleIdx="1" presStyleCnt="4"/>
      <dgm:spPr/>
      <dgm:t>
        <a:bodyPr/>
        <a:lstStyle/>
        <a:p>
          <a:endParaRPr lang="en-US"/>
        </a:p>
      </dgm:t>
    </dgm:pt>
    <dgm:pt modelId="{92F7FBE9-3C2D-489B-8FE5-D41479C9FCBE}" type="pres">
      <dgm:prSet presAssocID="{FE39EEF8-61E7-4630-AA7A-E7B91EBBF76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D2AC0-FBA3-4643-97A4-6F2FDD5C16F5}" type="pres">
      <dgm:prSet presAssocID="{FE39EEF8-61E7-4630-AA7A-E7B91EBBF761}" presName="child3group" presStyleCnt="0"/>
      <dgm:spPr/>
    </dgm:pt>
    <dgm:pt modelId="{091473EA-1C89-41FB-B540-394625387AF1}" type="pres">
      <dgm:prSet presAssocID="{FE39EEF8-61E7-4630-AA7A-E7B91EBBF761}" presName="child3" presStyleLbl="bgAcc1" presStyleIdx="2" presStyleCnt="4"/>
      <dgm:spPr/>
      <dgm:t>
        <a:bodyPr/>
        <a:lstStyle/>
        <a:p>
          <a:endParaRPr lang="en-US"/>
        </a:p>
      </dgm:t>
    </dgm:pt>
    <dgm:pt modelId="{6FEC5B95-DF26-4A1B-ABE3-FCD724F9B1F8}" type="pres">
      <dgm:prSet presAssocID="{FE39EEF8-61E7-4630-AA7A-E7B91EBBF76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7867E-2C99-4D7E-A9E6-090BD130D118}" type="pres">
      <dgm:prSet presAssocID="{FE39EEF8-61E7-4630-AA7A-E7B91EBBF761}" presName="child4group" presStyleCnt="0"/>
      <dgm:spPr/>
    </dgm:pt>
    <dgm:pt modelId="{263FBC94-E580-4524-9BAD-0945BA13E2AD}" type="pres">
      <dgm:prSet presAssocID="{FE39EEF8-61E7-4630-AA7A-E7B91EBBF761}" presName="child4" presStyleLbl="bgAcc1" presStyleIdx="3" presStyleCnt="4"/>
      <dgm:spPr/>
      <dgm:t>
        <a:bodyPr/>
        <a:lstStyle/>
        <a:p>
          <a:endParaRPr lang="en-US"/>
        </a:p>
      </dgm:t>
    </dgm:pt>
    <dgm:pt modelId="{A14ECCAF-4F5F-41E6-BC3F-6DA462498B85}" type="pres">
      <dgm:prSet presAssocID="{FE39EEF8-61E7-4630-AA7A-E7B91EBBF76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9DE28-E358-48BD-8D53-6E7CC76BB80C}" type="pres">
      <dgm:prSet presAssocID="{FE39EEF8-61E7-4630-AA7A-E7B91EBBF761}" presName="childPlaceholder" presStyleCnt="0"/>
      <dgm:spPr/>
    </dgm:pt>
    <dgm:pt modelId="{749B8E58-08DD-40DA-8614-C69CCA5D0D4C}" type="pres">
      <dgm:prSet presAssocID="{FE39EEF8-61E7-4630-AA7A-E7B91EBBF761}" presName="circle" presStyleCnt="0"/>
      <dgm:spPr/>
    </dgm:pt>
    <dgm:pt modelId="{E712D937-3EDE-441D-8D1F-62946820F910}" type="pres">
      <dgm:prSet presAssocID="{FE39EEF8-61E7-4630-AA7A-E7B91EBBF76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26337-89F7-41F7-8086-A2690E1A3516}" type="pres">
      <dgm:prSet presAssocID="{FE39EEF8-61E7-4630-AA7A-E7B91EBBF76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A5A20-158B-48F3-A97B-18FD133DA2B8}" type="pres">
      <dgm:prSet presAssocID="{FE39EEF8-61E7-4630-AA7A-E7B91EBBF76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55B1F-A76D-42AE-895D-4E26DCE81E71}" type="pres">
      <dgm:prSet presAssocID="{FE39EEF8-61E7-4630-AA7A-E7B91EBBF76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9E621-C21E-448E-B294-78C65066160B}" type="pres">
      <dgm:prSet presAssocID="{FE39EEF8-61E7-4630-AA7A-E7B91EBBF761}" presName="quadrantPlaceholder" presStyleCnt="0"/>
      <dgm:spPr/>
    </dgm:pt>
    <dgm:pt modelId="{98F56D63-1997-469A-BF72-1AE635FBA040}" type="pres">
      <dgm:prSet presAssocID="{FE39EEF8-61E7-4630-AA7A-E7B91EBBF761}" presName="center1" presStyleLbl="fgShp" presStyleIdx="0" presStyleCnt="2"/>
      <dgm:spPr>
        <a:noFill/>
        <a:ln>
          <a:noFill/>
        </a:ln>
      </dgm:spPr>
    </dgm:pt>
    <dgm:pt modelId="{1E0E93F3-1C6C-4BAB-9396-C56C8F90686C}" type="pres">
      <dgm:prSet presAssocID="{FE39EEF8-61E7-4630-AA7A-E7B91EBBF761}" presName="center2" presStyleLbl="fgShp" presStyleIdx="1" presStyleCnt="2"/>
      <dgm:spPr>
        <a:noFill/>
        <a:ln>
          <a:noFill/>
        </a:ln>
      </dgm:spPr>
    </dgm:pt>
  </dgm:ptLst>
  <dgm:cxnLst>
    <dgm:cxn modelId="{629D4A5C-7798-4990-A32D-C4575EA950E1}" type="presOf" srcId="{AB67FBA3-DA23-4B7C-80C0-68C4CB8AD24D}" destId="{A14ECCAF-4F5F-41E6-BC3F-6DA462498B85}" srcOrd="1" destOrd="0" presId="urn:microsoft.com/office/officeart/2005/8/layout/cycle4#2"/>
    <dgm:cxn modelId="{BC719F3F-1AB4-4A65-B183-0A58B7FC0FA8}" srcId="{FE39EEF8-61E7-4630-AA7A-E7B91EBBF761}" destId="{3BE706DE-2FA1-4C7C-B53A-54AE6C277E8D}" srcOrd="3" destOrd="0" parTransId="{866FF133-F204-41F5-98E6-0152C6215D00}" sibTransId="{D90D95FA-21B2-4137-A0C8-D6B733B659CF}"/>
    <dgm:cxn modelId="{31CAF5E0-B5D3-464E-8031-6D8E17D98117}" srcId="{FE39EEF8-61E7-4630-AA7A-E7B91EBBF761}" destId="{037A0E87-B87E-442A-B216-954F0F27156C}" srcOrd="0" destOrd="0" parTransId="{B41AF00B-3B4D-400E-BCB3-A138F8DCC06D}" sibTransId="{6AB0853B-FBD7-495D-8A63-892065424FB4}"/>
    <dgm:cxn modelId="{70C884B8-7569-45FF-A82A-360C20350F13}" srcId="{FE39EEF8-61E7-4630-AA7A-E7B91EBBF761}" destId="{796F7134-34BB-4A10-BC1C-6DC0EAE968F9}" srcOrd="2" destOrd="0" parTransId="{95772DA8-C658-403F-A393-29C7E36C3F79}" sibTransId="{9C0FF005-D335-4883-974A-21717E351E14}"/>
    <dgm:cxn modelId="{2255D5CB-91DE-45A1-9242-86C2D9F9CB60}" type="presOf" srcId="{CA4A5ED4-A08E-4375-B19C-D464D4BAE258}" destId="{92F7FBE9-3C2D-489B-8FE5-D41479C9FCBE}" srcOrd="1" destOrd="0" presId="urn:microsoft.com/office/officeart/2005/8/layout/cycle4#2"/>
    <dgm:cxn modelId="{DE08604A-7B84-4EF9-BCD4-027D50322F4D}" srcId="{796F7134-34BB-4A10-BC1C-6DC0EAE968F9}" destId="{589F9546-D7BC-428A-9D46-10A328B498E7}" srcOrd="0" destOrd="0" parTransId="{C7C8E6A2-232B-4E1F-9140-E84FE6DA4BDA}" sibTransId="{A50DF2F8-5AA4-43F8-AAF3-3C30669A74A3}"/>
    <dgm:cxn modelId="{D4B6F6A2-CE43-4818-967C-993E04383432}" type="presOf" srcId="{3BE706DE-2FA1-4C7C-B53A-54AE6C277E8D}" destId="{53055B1F-A76D-42AE-895D-4E26DCE81E71}" srcOrd="0" destOrd="0" presId="urn:microsoft.com/office/officeart/2005/8/layout/cycle4#2"/>
    <dgm:cxn modelId="{F296E762-D9A0-4272-8090-60C889BB9C7A}" srcId="{FE39EEF8-61E7-4630-AA7A-E7B91EBBF761}" destId="{E3F786C1-B797-4F24-9514-04B5CBB14754}" srcOrd="1" destOrd="0" parTransId="{7E093388-18B2-4F2B-8ACE-712141242886}" sibTransId="{BF2F1129-807A-4599-A5A6-49C02B06A3DB}"/>
    <dgm:cxn modelId="{7630F779-54B3-4DF7-98E6-0115BA727376}" type="presOf" srcId="{AB67FBA3-DA23-4B7C-80C0-68C4CB8AD24D}" destId="{263FBC94-E580-4524-9BAD-0945BA13E2AD}" srcOrd="0" destOrd="0" presId="urn:microsoft.com/office/officeart/2005/8/layout/cycle4#2"/>
    <dgm:cxn modelId="{9D56951F-6921-4AE0-8176-1983A6CDDD65}" type="presOf" srcId="{589F9546-D7BC-428A-9D46-10A328B498E7}" destId="{091473EA-1C89-41FB-B540-394625387AF1}" srcOrd="0" destOrd="0" presId="urn:microsoft.com/office/officeart/2005/8/layout/cycle4#2"/>
    <dgm:cxn modelId="{3D3D88DC-67A8-4063-B768-838CB38D87FF}" type="presOf" srcId="{E3F786C1-B797-4F24-9514-04B5CBB14754}" destId="{F1D26337-89F7-41F7-8086-A2690E1A3516}" srcOrd="0" destOrd="0" presId="urn:microsoft.com/office/officeart/2005/8/layout/cycle4#2"/>
    <dgm:cxn modelId="{61E8275A-F7A8-4C8A-A992-75E1C64FA749}" srcId="{037A0E87-B87E-442A-B216-954F0F27156C}" destId="{75AFAECE-03B1-42B4-A34E-AE33D3CCF511}" srcOrd="0" destOrd="0" parTransId="{9CE4D605-0768-415A-9915-D91E76B509E2}" sibTransId="{14BAC209-F900-4BE9-BA74-2395CB53D7F4}"/>
    <dgm:cxn modelId="{CE12B337-18DD-442D-95C9-25BE83D49AC4}" type="presOf" srcId="{75AFAECE-03B1-42B4-A34E-AE33D3CCF511}" destId="{D00D10A2-04AC-4C36-A4C0-BCC88E0816C3}" srcOrd="1" destOrd="0" presId="urn:microsoft.com/office/officeart/2005/8/layout/cycle4#2"/>
    <dgm:cxn modelId="{939674B3-3F89-4539-BCF4-179EA43FBBAC}" type="presOf" srcId="{75AFAECE-03B1-42B4-A34E-AE33D3CCF511}" destId="{208D74C0-C46E-4DD3-9448-889764D9B8F4}" srcOrd="0" destOrd="0" presId="urn:microsoft.com/office/officeart/2005/8/layout/cycle4#2"/>
    <dgm:cxn modelId="{D05D0A05-CC56-46D9-BA57-7CC1041352BC}" type="presOf" srcId="{589F9546-D7BC-428A-9D46-10A328B498E7}" destId="{6FEC5B95-DF26-4A1B-ABE3-FCD724F9B1F8}" srcOrd="1" destOrd="0" presId="urn:microsoft.com/office/officeart/2005/8/layout/cycle4#2"/>
    <dgm:cxn modelId="{7A51DAD2-46F3-44D7-AD75-BFF8B4927F57}" type="presOf" srcId="{796F7134-34BB-4A10-BC1C-6DC0EAE968F9}" destId="{6ADA5A20-158B-48F3-A97B-18FD133DA2B8}" srcOrd="0" destOrd="0" presId="urn:microsoft.com/office/officeart/2005/8/layout/cycle4#2"/>
    <dgm:cxn modelId="{40DCC47C-A7CD-488B-A71D-D9357B4B94A4}" srcId="{E3F786C1-B797-4F24-9514-04B5CBB14754}" destId="{CA4A5ED4-A08E-4375-B19C-D464D4BAE258}" srcOrd="0" destOrd="0" parTransId="{BA935BE2-A7A5-45B4-99A3-2DDBE83FC569}" sibTransId="{EE675556-1D05-4EE1-8C74-84EADF8F320D}"/>
    <dgm:cxn modelId="{7F6F7996-B9B8-4808-8699-CF195FD573D9}" type="presOf" srcId="{037A0E87-B87E-442A-B216-954F0F27156C}" destId="{E712D937-3EDE-441D-8D1F-62946820F910}" srcOrd="0" destOrd="0" presId="urn:microsoft.com/office/officeart/2005/8/layout/cycle4#2"/>
    <dgm:cxn modelId="{43C7DB80-1270-4176-819D-922855DC11D4}" type="presOf" srcId="{FE39EEF8-61E7-4630-AA7A-E7B91EBBF761}" destId="{EF8538EB-BD70-4C4C-B3FF-6DB7EBF5644D}" srcOrd="0" destOrd="0" presId="urn:microsoft.com/office/officeart/2005/8/layout/cycle4#2"/>
    <dgm:cxn modelId="{9F445D99-F601-4808-B8A7-D9210C29FDE2}" type="presOf" srcId="{CA4A5ED4-A08E-4375-B19C-D464D4BAE258}" destId="{27B7BD5F-8CFD-45DF-8C8B-A21876EB15CF}" srcOrd="0" destOrd="0" presId="urn:microsoft.com/office/officeart/2005/8/layout/cycle4#2"/>
    <dgm:cxn modelId="{02B72EE9-D402-4F6B-922A-9976A99373C3}" srcId="{3BE706DE-2FA1-4C7C-B53A-54AE6C277E8D}" destId="{AB67FBA3-DA23-4B7C-80C0-68C4CB8AD24D}" srcOrd="0" destOrd="0" parTransId="{C9BC5E4A-FF4F-4574-8175-E7DE254948E2}" sibTransId="{F4B82D87-08B0-47EE-B230-027DB4503E6A}"/>
    <dgm:cxn modelId="{C6FB5B59-110B-4E51-B107-642EBE1BC28E}" type="presParOf" srcId="{EF8538EB-BD70-4C4C-B3FF-6DB7EBF5644D}" destId="{D6D95358-99E7-47F5-9DCB-E659850C3E7C}" srcOrd="0" destOrd="0" presId="urn:microsoft.com/office/officeart/2005/8/layout/cycle4#2"/>
    <dgm:cxn modelId="{81EEE057-6AF6-4E3A-8C91-C05860771704}" type="presParOf" srcId="{D6D95358-99E7-47F5-9DCB-E659850C3E7C}" destId="{C35C7ADB-0B86-418B-90EF-D07069BBA3A8}" srcOrd="0" destOrd="0" presId="urn:microsoft.com/office/officeart/2005/8/layout/cycle4#2"/>
    <dgm:cxn modelId="{E855802F-C590-4421-8E0C-B4A30D83CD2C}" type="presParOf" srcId="{C35C7ADB-0B86-418B-90EF-D07069BBA3A8}" destId="{208D74C0-C46E-4DD3-9448-889764D9B8F4}" srcOrd="0" destOrd="0" presId="urn:microsoft.com/office/officeart/2005/8/layout/cycle4#2"/>
    <dgm:cxn modelId="{02272170-32B5-4E25-BA78-1BD11DA91024}" type="presParOf" srcId="{C35C7ADB-0B86-418B-90EF-D07069BBA3A8}" destId="{D00D10A2-04AC-4C36-A4C0-BCC88E0816C3}" srcOrd="1" destOrd="0" presId="urn:microsoft.com/office/officeart/2005/8/layout/cycle4#2"/>
    <dgm:cxn modelId="{8686855A-7695-41C1-B830-7FE4D233D07D}" type="presParOf" srcId="{D6D95358-99E7-47F5-9DCB-E659850C3E7C}" destId="{04DB7AC1-7489-4B7E-999C-C65657225E93}" srcOrd="1" destOrd="0" presId="urn:microsoft.com/office/officeart/2005/8/layout/cycle4#2"/>
    <dgm:cxn modelId="{6E5C34CD-939F-4AE7-9860-1CF39BBB5A9E}" type="presParOf" srcId="{04DB7AC1-7489-4B7E-999C-C65657225E93}" destId="{27B7BD5F-8CFD-45DF-8C8B-A21876EB15CF}" srcOrd="0" destOrd="0" presId="urn:microsoft.com/office/officeart/2005/8/layout/cycle4#2"/>
    <dgm:cxn modelId="{CF152BE6-461A-4DF2-97AB-8018D1068142}" type="presParOf" srcId="{04DB7AC1-7489-4B7E-999C-C65657225E93}" destId="{92F7FBE9-3C2D-489B-8FE5-D41479C9FCBE}" srcOrd="1" destOrd="0" presId="urn:microsoft.com/office/officeart/2005/8/layout/cycle4#2"/>
    <dgm:cxn modelId="{5185067E-D713-45F9-B432-17F5D8E7C636}" type="presParOf" srcId="{D6D95358-99E7-47F5-9DCB-E659850C3E7C}" destId="{AB0D2AC0-FBA3-4643-97A4-6F2FDD5C16F5}" srcOrd="2" destOrd="0" presId="urn:microsoft.com/office/officeart/2005/8/layout/cycle4#2"/>
    <dgm:cxn modelId="{669822E9-A6AE-4634-8CDE-E41E091EB7F7}" type="presParOf" srcId="{AB0D2AC0-FBA3-4643-97A4-6F2FDD5C16F5}" destId="{091473EA-1C89-41FB-B540-394625387AF1}" srcOrd="0" destOrd="0" presId="urn:microsoft.com/office/officeart/2005/8/layout/cycle4#2"/>
    <dgm:cxn modelId="{ADC835CA-16F5-47D7-BF12-257E09DE0DCE}" type="presParOf" srcId="{AB0D2AC0-FBA3-4643-97A4-6F2FDD5C16F5}" destId="{6FEC5B95-DF26-4A1B-ABE3-FCD724F9B1F8}" srcOrd="1" destOrd="0" presId="urn:microsoft.com/office/officeart/2005/8/layout/cycle4#2"/>
    <dgm:cxn modelId="{1E6AE979-8E75-468B-9DA7-A06AEAF0AB2E}" type="presParOf" srcId="{D6D95358-99E7-47F5-9DCB-E659850C3E7C}" destId="{6847867E-2C99-4D7E-A9E6-090BD130D118}" srcOrd="3" destOrd="0" presId="urn:microsoft.com/office/officeart/2005/8/layout/cycle4#2"/>
    <dgm:cxn modelId="{200DE490-DCCF-4AF1-851C-46E2BB4740E3}" type="presParOf" srcId="{6847867E-2C99-4D7E-A9E6-090BD130D118}" destId="{263FBC94-E580-4524-9BAD-0945BA13E2AD}" srcOrd="0" destOrd="0" presId="urn:microsoft.com/office/officeart/2005/8/layout/cycle4#2"/>
    <dgm:cxn modelId="{159FEC98-3969-48B6-9747-1CCE5C46540E}" type="presParOf" srcId="{6847867E-2C99-4D7E-A9E6-090BD130D118}" destId="{A14ECCAF-4F5F-41E6-BC3F-6DA462498B85}" srcOrd="1" destOrd="0" presId="urn:microsoft.com/office/officeart/2005/8/layout/cycle4#2"/>
    <dgm:cxn modelId="{4D02680F-7889-4355-913A-4368B81720D3}" type="presParOf" srcId="{D6D95358-99E7-47F5-9DCB-E659850C3E7C}" destId="{0369DE28-E358-48BD-8D53-6E7CC76BB80C}" srcOrd="4" destOrd="0" presId="urn:microsoft.com/office/officeart/2005/8/layout/cycle4#2"/>
    <dgm:cxn modelId="{0A74AD27-614C-434A-BA3B-5D201F27EA37}" type="presParOf" srcId="{EF8538EB-BD70-4C4C-B3FF-6DB7EBF5644D}" destId="{749B8E58-08DD-40DA-8614-C69CCA5D0D4C}" srcOrd="1" destOrd="0" presId="urn:microsoft.com/office/officeart/2005/8/layout/cycle4#2"/>
    <dgm:cxn modelId="{BF408C23-C213-4FA5-A826-CA2D5874C70B}" type="presParOf" srcId="{749B8E58-08DD-40DA-8614-C69CCA5D0D4C}" destId="{E712D937-3EDE-441D-8D1F-62946820F910}" srcOrd="0" destOrd="0" presId="urn:microsoft.com/office/officeart/2005/8/layout/cycle4#2"/>
    <dgm:cxn modelId="{4B02C337-FC7B-4F9B-A01D-9D9AF56BD1B2}" type="presParOf" srcId="{749B8E58-08DD-40DA-8614-C69CCA5D0D4C}" destId="{F1D26337-89F7-41F7-8086-A2690E1A3516}" srcOrd="1" destOrd="0" presId="urn:microsoft.com/office/officeart/2005/8/layout/cycle4#2"/>
    <dgm:cxn modelId="{4F49FF41-BBCE-46AD-BF02-165B1E693EB5}" type="presParOf" srcId="{749B8E58-08DD-40DA-8614-C69CCA5D0D4C}" destId="{6ADA5A20-158B-48F3-A97B-18FD133DA2B8}" srcOrd="2" destOrd="0" presId="urn:microsoft.com/office/officeart/2005/8/layout/cycle4#2"/>
    <dgm:cxn modelId="{FF220442-DF13-42B3-AD06-7AF3B9429221}" type="presParOf" srcId="{749B8E58-08DD-40DA-8614-C69CCA5D0D4C}" destId="{53055B1F-A76D-42AE-895D-4E26DCE81E71}" srcOrd="3" destOrd="0" presId="urn:microsoft.com/office/officeart/2005/8/layout/cycle4#2"/>
    <dgm:cxn modelId="{C5375412-7A73-499C-AF77-B5C6712F28BC}" type="presParOf" srcId="{749B8E58-08DD-40DA-8614-C69CCA5D0D4C}" destId="{28F9E621-C21E-448E-B294-78C65066160B}" srcOrd="4" destOrd="0" presId="urn:microsoft.com/office/officeart/2005/8/layout/cycle4#2"/>
    <dgm:cxn modelId="{098CABCC-1FA4-4355-8DCD-DC5CAFD88565}" type="presParOf" srcId="{EF8538EB-BD70-4C4C-B3FF-6DB7EBF5644D}" destId="{98F56D63-1997-469A-BF72-1AE635FBA040}" srcOrd="2" destOrd="0" presId="urn:microsoft.com/office/officeart/2005/8/layout/cycle4#2"/>
    <dgm:cxn modelId="{1E61AD93-E516-4D85-974F-A1A7219625D7}" type="presParOf" srcId="{EF8538EB-BD70-4C4C-B3FF-6DB7EBF5644D}" destId="{1E0E93F3-1C6C-4BAB-9396-C56C8F90686C}" srcOrd="3" destOrd="0" presId="urn:microsoft.com/office/officeart/2005/8/layout/cycle4#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39EEF8-61E7-4630-AA7A-E7B91EBBF761}" type="doc">
      <dgm:prSet loTypeId="urn:microsoft.com/office/officeart/2005/8/layout/cycle4#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37A0E87-B87E-442A-B216-954F0F27156C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>
          <a:solidFill>
            <a:schemeClr val="bg1"/>
          </a:solidFill>
        </a:ln>
      </dgm:spPr>
      <dgm:t>
        <a:bodyPr anchor="t"/>
        <a:lstStyle/>
        <a:p>
          <a:r>
            <a:rPr lang="en-US" sz="1600" b="0" dirty="0" smtClean="0"/>
            <a:t>System Availability</a:t>
          </a:r>
          <a:endParaRPr lang="en-US" sz="1600" b="0" dirty="0"/>
        </a:p>
      </dgm:t>
    </dgm:pt>
    <dgm:pt modelId="{B41AF00B-3B4D-400E-BCB3-A138F8DCC06D}" type="parTrans" cxnId="{31CAF5E0-B5D3-464E-8031-6D8E17D98117}">
      <dgm:prSet/>
      <dgm:spPr/>
      <dgm:t>
        <a:bodyPr/>
        <a:lstStyle/>
        <a:p>
          <a:endParaRPr lang="en-US"/>
        </a:p>
      </dgm:t>
    </dgm:pt>
    <dgm:pt modelId="{6AB0853B-FBD7-495D-8A63-892065424FB4}" type="sibTrans" cxnId="{31CAF5E0-B5D3-464E-8031-6D8E17D98117}">
      <dgm:prSet/>
      <dgm:spPr/>
      <dgm:t>
        <a:bodyPr/>
        <a:lstStyle/>
        <a:p>
          <a:endParaRPr lang="en-US"/>
        </a:p>
      </dgm:t>
    </dgm:pt>
    <dgm:pt modelId="{75AFAECE-03B1-42B4-A34E-AE33D3CCF511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9CE4D605-0768-415A-9915-D91E76B509E2}" type="parTrans" cxnId="{61E8275A-F7A8-4C8A-A992-75E1C64FA749}">
      <dgm:prSet/>
      <dgm:spPr/>
      <dgm:t>
        <a:bodyPr/>
        <a:lstStyle/>
        <a:p>
          <a:endParaRPr lang="en-US"/>
        </a:p>
      </dgm:t>
    </dgm:pt>
    <dgm:pt modelId="{14BAC209-F900-4BE9-BA74-2395CB53D7F4}" type="sibTrans" cxnId="{61E8275A-F7A8-4C8A-A992-75E1C64FA749}">
      <dgm:prSet/>
      <dgm:spPr/>
      <dgm:t>
        <a:bodyPr/>
        <a:lstStyle/>
        <a:p>
          <a:endParaRPr lang="en-US"/>
        </a:p>
      </dgm:t>
    </dgm:pt>
    <dgm:pt modelId="{E3F786C1-B797-4F24-9514-04B5CBB14754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>
          <a:solidFill>
            <a:schemeClr val="bg1"/>
          </a:solidFill>
        </a:ln>
      </dgm:spPr>
      <dgm:t>
        <a:bodyPr anchor="t"/>
        <a:lstStyle/>
        <a:p>
          <a:r>
            <a:rPr lang="en-US" sz="1600" b="0" dirty="0" smtClean="0"/>
            <a:t>Application Security</a:t>
          </a:r>
          <a:endParaRPr lang="en-US" sz="1600" b="0" dirty="0"/>
        </a:p>
      </dgm:t>
    </dgm:pt>
    <dgm:pt modelId="{7E093388-18B2-4F2B-8ACE-712141242886}" type="parTrans" cxnId="{F296E762-D9A0-4272-8090-60C889BB9C7A}">
      <dgm:prSet/>
      <dgm:spPr/>
      <dgm:t>
        <a:bodyPr/>
        <a:lstStyle/>
        <a:p>
          <a:endParaRPr lang="en-US"/>
        </a:p>
      </dgm:t>
    </dgm:pt>
    <dgm:pt modelId="{BF2F1129-807A-4599-A5A6-49C02B06A3DB}" type="sibTrans" cxnId="{F296E762-D9A0-4272-8090-60C889BB9C7A}">
      <dgm:prSet/>
      <dgm:spPr/>
      <dgm:t>
        <a:bodyPr/>
        <a:lstStyle/>
        <a:p>
          <a:endParaRPr lang="en-US"/>
        </a:p>
      </dgm:t>
    </dgm:pt>
    <dgm:pt modelId="{CA4A5ED4-A08E-4375-B19C-D464D4BAE258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BA935BE2-A7A5-45B4-99A3-2DDBE83FC569}" type="parTrans" cxnId="{40DCC47C-A7CD-488B-A71D-D9357B4B94A4}">
      <dgm:prSet/>
      <dgm:spPr/>
      <dgm:t>
        <a:bodyPr/>
        <a:lstStyle/>
        <a:p>
          <a:endParaRPr lang="en-US"/>
        </a:p>
      </dgm:t>
    </dgm:pt>
    <dgm:pt modelId="{EE675556-1D05-4EE1-8C74-84EADF8F320D}" type="sibTrans" cxnId="{40DCC47C-A7CD-488B-A71D-D9357B4B94A4}">
      <dgm:prSet/>
      <dgm:spPr/>
      <dgm:t>
        <a:bodyPr/>
        <a:lstStyle/>
        <a:p>
          <a:endParaRPr lang="en-US"/>
        </a:p>
      </dgm:t>
    </dgm:pt>
    <dgm:pt modelId="{796F7134-34BB-4A10-BC1C-6DC0EAE968F9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>
          <a:solidFill>
            <a:schemeClr val="bg1"/>
          </a:solidFill>
        </a:ln>
      </dgm:spPr>
      <dgm:t>
        <a:bodyPr anchor="b"/>
        <a:lstStyle/>
        <a:p>
          <a:r>
            <a:rPr lang="en-US" sz="1600" b="0" dirty="0" smtClean="0"/>
            <a:t>Network Security</a:t>
          </a:r>
          <a:endParaRPr lang="en-US" sz="1600" b="0" dirty="0"/>
        </a:p>
      </dgm:t>
    </dgm:pt>
    <dgm:pt modelId="{95772DA8-C658-403F-A393-29C7E36C3F79}" type="parTrans" cxnId="{70C884B8-7569-45FF-A82A-360C20350F13}">
      <dgm:prSet/>
      <dgm:spPr/>
      <dgm:t>
        <a:bodyPr/>
        <a:lstStyle/>
        <a:p>
          <a:endParaRPr lang="en-US"/>
        </a:p>
      </dgm:t>
    </dgm:pt>
    <dgm:pt modelId="{9C0FF005-D335-4883-974A-21717E351E14}" type="sibTrans" cxnId="{70C884B8-7569-45FF-A82A-360C20350F13}">
      <dgm:prSet/>
      <dgm:spPr/>
      <dgm:t>
        <a:bodyPr/>
        <a:lstStyle/>
        <a:p>
          <a:endParaRPr lang="en-US"/>
        </a:p>
      </dgm:t>
    </dgm:pt>
    <dgm:pt modelId="{589F9546-D7BC-428A-9D46-10A328B498E7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7C8E6A2-232B-4E1F-9140-E84FE6DA4BDA}" type="parTrans" cxnId="{DE08604A-7B84-4EF9-BCD4-027D50322F4D}">
      <dgm:prSet/>
      <dgm:spPr/>
      <dgm:t>
        <a:bodyPr/>
        <a:lstStyle/>
        <a:p>
          <a:endParaRPr lang="en-US"/>
        </a:p>
      </dgm:t>
    </dgm:pt>
    <dgm:pt modelId="{A50DF2F8-5AA4-43F8-AAF3-3C30669A74A3}" type="sibTrans" cxnId="{DE08604A-7B84-4EF9-BCD4-027D50322F4D}">
      <dgm:prSet/>
      <dgm:spPr/>
      <dgm:t>
        <a:bodyPr/>
        <a:lstStyle/>
        <a:p>
          <a:endParaRPr lang="en-US"/>
        </a:p>
      </dgm:t>
    </dgm:pt>
    <dgm:pt modelId="{3BE706DE-2FA1-4C7C-B53A-54AE6C277E8D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>
          <a:solidFill>
            <a:schemeClr val="bg1"/>
          </a:solidFill>
        </a:ln>
      </dgm:spPr>
      <dgm:t>
        <a:bodyPr anchor="b"/>
        <a:lstStyle/>
        <a:p>
          <a:r>
            <a:rPr lang="en-US" sz="1600" b="0" dirty="0" smtClean="0"/>
            <a:t>Physical Security</a:t>
          </a:r>
          <a:endParaRPr lang="en-US" sz="1600" b="0" dirty="0"/>
        </a:p>
      </dgm:t>
    </dgm:pt>
    <dgm:pt modelId="{866FF133-F204-41F5-98E6-0152C6215D00}" type="parTrans" cxnId="{BC719F3F-1AB4-4A65-B183-0A58B7FC0FA8}">
      <dgm:prSet/>
      <dgm:spPr/>
      <dgm:t>
        <a:bodyPr/>
        <a:lstStyle/>
        <a:p>
          <a:endParaRPr lang="en-US"/>
        </a:p>
      </dgm:t>
    </dgm:pt>
    <dgm:pt modelId="{D90D95FA-21B2-4137-A0C8-D6B733B659CF}" type="sibTrans" cxnId="{BC719F3F-1AB4-4A65-B183-0A58B7FC0FA8}">
      <dgm:prSet/>
      <dgm:spPr/>
      <dgm:t>
        <a:bodyPr/>
        <a:lstStyle/>
        <a:p>
          <a:endParaRPr lang="en-US"/>
        </a:p>
      </dgm:t>
    </dgm:pt>
    <dgm:pt modelId="{AB67FBA3-DA23-4B7C-80C0-68C4CB8AD24D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9BC5E4A-FF4F-4574-8175-E7DE254948E2}" type="parTrans" cxnId="{02B72EE9-D402-4F6B-922A-9976A99373C3}">
      <dgm:prSet/>
      <dgm:spPr/>
      <dgm:t>
        <a:bodyPr/>
        <a:lstStyle/>
        <a:p>
          <a:endParaRPr lang="en-US"/>
        </a:p>
      </dgm:t>
    </dgm:pt>
    <dgm:pt modelId="{F4B82D87-08B0-47EE-B230-027DB4503E6A}" type="sibTrans" cxnId="{02B72EE9-D402-4F6B-922A-9976A99373C3}">
      <dgm:prSet/>
      <dgm:spPr/>
      <dgm:t>
        <a:bodyPr/>
        <a:lstStyle/>
        <a:p>
          <a:endParaRPr lang="en-US"/>
        </a:p>
      </dgm:t>
    </dgm:pt>
    <dgm:pt modelId="{EF8538EB-BD70-4C4C-B3FF-6DB7EBF5644D}" type="pres">
      <dgm:prSet presAssocID="{FE39EEF8-61E7-4630-AA7A-E7B91EBBF7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95358-99E7-47F5-9DCB-E659850C3E7C}" type="pres">
      <dgm:prSet presAssocID="{FE39EEF8-61E7-4630-AA7A-E7B91EBBF761}" presName="children" presStyleCnt="0"/>
      <dgm:spPr/>
    </dgm:pt>
    <dgm:pt modelId="{C35C7ADB-0B86-418B-90EF-D07069BBA3A8}" type="pres">
      <dgm:prSet presAssocID="{FE39EEF8-61E7-4630-AA7A-E7B91EBBF761}" presName="child1group" presStyleCnt="0"/>
      <dgm:spPr/>
    </dgm:pt>
    <dgm:pt modelId="{208D74C0-C46E-4DD3-9448-889764D9B8F4}" type="pres">
      <dgm:prSet presAssocID="{FE39EEF8-61E7-4630-AA7A-E7B91EBBF761}" presName="child1" presStyleLbl="bgAcc1" presStyleIdx="0" presStyleCnt="4"/>
      <dgm:spPr/>
      <dgm:t>
        <a:bodyPr/>
        <a:lstStyle/>
        <a:p>
          <a:endParaRPr lang="en-US"/>
        </a:p>
      </dgm:t>
    </dgm:pt>
    <dgm:pt modelId="{D00D10A2-04AC-4C36-A4C0-BCC88E0816C3}" type="pres">
      <dgm:prSet presAssocID="{FE39EEF8-61E7-4630-AA7A-E7B91EBBF76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B7AC1-7489-4B7E-999C-C65657225E93}" type="pres">
      <dgm:prSet presAssocID="{FE39EEF8-61E7-4630-AA7A-E7B91EBBF761}" presName="child2group" presStyleCnt="0"/>
      <dgm:spPr/>
    </dgm:pt>
    <dgm:pt modelId="{27B7BD5F-8CFD-45DF-8C8B-A21876EB15CF}" type="pres">
      <dgm:prSet presAssocID="{FE39EEF8-61E7-4630-AA7A-E7B91EBBF761}" presName="child2" presStyleLbl="bgAcc1" presStyleIdx="1" presStyleCnt="4"/>
      <dgm:spPr/>
      <dgm:t>
        <a:bodyPr/>
        <a:lstStyle/>
        <a:p>
          <a:endParaRPr lang="en-US"/>
        </a:p>
      </dgm:t>
    </dgm:pt>
    <dgm:pt modelId="{92F7FBE9-3C2D-489B-8FE5-D41479C9FCBE}" type="pres">
      <dgm:prSet presAssocID="{FE39EEF8-61E7-4630-AA7A-E7B91EBBF76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D2AC0-FBA3-4643-97A4-6F2FDD5C16F5}" type="pres">
      <dgm:prSet presAssocID="{FE39EEF8-61E7-4630-AA7A-E7B91EBBF761}" presName="child3group" presStyleCnt="0"/>
      <dgm:spPr/>
    </dgm:pt>
    <dgm:pt modelId="{091473EA-1C89-41FB-B540-394625387AF1}" type="pres">
      <dgm:prSet presAssocID="{FE39EEF8-61E7-4630-AA7A-E7B91EBBF761}" presName="child3" presStyleLbl="bgAcc1" presStyleIdx="2" presStyleCnt="4"/>
      <dgm:spPr/>
      <dgm:t>
        <a:bodyPr/>
        <a:lstStyle/>
        <a:p>
          <a:endParaRPr lang="en-US"/>
        </a:p>
      </dgm:t>
    </dgm:pt>
    <dgm:pt modelId="{6FEC5B95-DF26-4A1B-ABE3-FCD724F9B1F8}" type="pres">
      <dgm:prSet presAssocID="{FE39EEF8-61E7-4630-AA7A-E7B91EBBF76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7867E-2C99-4D7E-A9E6-090BD130D118}" type="pres">
      <dgm:prSet presAssocID="{FE39EEF8-61E7-4630-AA7A-E7B91EBBF761}" presName="child4group" presStyleCnt="0"/>
      <dgm:spPr/>
    </dgm:pt>
    <dgm:pt modelId="{263FBC94-E580-4524-9BAD-0945BA13E2AD}" type="pres">
      <dgm:prSet presAssocID="{FE39EEF8-61E7-4630-AA7A-E7B91EBBF761}" presName="child4" presStyleLbl="bgAcc1" presStyleIdx="3" presStyleCnt="4"/>
      <dgm:spPr/>
      <dgm:t>
        <a:bodyPr/>
        <a:lstStyle/>
        <a:p>
          <a:endParaRPr lang="en-US"/>
        </a:p>
      </dgm:t>
    </dgm:pt>
    <dgm:pt modelId="{A14ECCAF-4F5F-41E6-BC3F-6DA462498B85}" type="pres">
      <dgm:prSet presAssocID="{FE39EEF8-61E7-4630-AA7A-E7B91EBBF76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9DE28-E358-48BD-8D53-6E7CC76BB80C}" type="pres">
      <dgm:prSet presAssocID="{FE39EEF8-61E7-4630-AA7A-E7B91EBBF761}" presName="childPlaceholder" presStyleCnt="0"/>
      <dgm:spPr/>
    </dgm:pt>
    <dgm:pt modelId="{749B8E58-08DD-40DA-8614-C69CCA5D0D4C}" type="pres">
      <dgm:prSet presAssocID="{FE39EEF8-61E7-4630-AA7A-E7B91EBBF761}" presName="circle" presStyleCnt="0"/>
      <dgm:spPr/>
    </dgm:pt>
    <dgm:pt modelId="{E712D937-3EDE-441D-8D1F-62946820F910}" type="pres">
      <dgm:prSet presAssocID="{FE39EEF8-61E7-4630-AA7A-E7B91EBBF76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26337-89F7-41F7-8086-A2690E1A3516}" type="pres">
      <dgm:prSet presAssocID="{FE39EEF8-61E7-4630-AA7A-E7B91EBBF76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A5A20-158B-48F3-A97B-18FD133DA2B8}" type="pres">
      <dgm:prSet presAssocID="{FE39EEF8-61E7-4630-AA7A-E7B91EBBF76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55B1F-A76D-42AE-895D-4E26DCE81E71}" type="pres">
      <dgm:prSet presAssocID="{FE39EEF8-61E7-4630-AA7A-E7B91EBBF76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9E621-C21E-448E-B294-78C65066160B}" type="pres">
      <dgm:prSet presAssocID="{FE39EEF8-61E7-4630-AA7A-E7B91EBBF761}" presName="quadrantPlaceholder" presStyleCnt="0"/>
      <dgm:spPr/>
    </dgm:pt>
    <dgm:pt modelId="{98F56D63-1997-469A-BF72-1AE635FBA040}" type="pres">
      <dgm:prSet presAssocID="{FE39EEF8-61E7-4630-AA7A-E7B91EBBF761}" presName="center1" presStyleLbl="fgShp" presStyleIdx="0" presStyleCnt="2"/>
      <dgm:spPr>
        <a:noFill/>
        <a:ln>
          <a:noFill/>
        </a:ln>
      </dgm:spPr>
    </dgm:pt>
    <dgm:pt modelId="{1E0E93F3-1C6C-4BAB-9396-C56C8F90686C}" type="pres">
      <dgm:prSet presAssocID="{FE39EEF8-61E7-4630-AA7A-E7B91EBBF761}" presName="center2" presStyleLbl="fgShp" presStyleIdx="1" presStyleCnt="2"/>
      <dgm:spPr>
        <a:noFill/>
        <a:ln>
          <a:noFill/>
        </a:ln>
      </dgm:spPr>
    </dgm:pt>
  </dgm:ptLst>
  <dgm:cxnLst>
    <dgm:cxn modelId="{40DCC47C-A7CD-488B-A71D-D9357B4B94A4}" srcId="{E3F786C1-B797-4F24-9514-04B5CBB14754}" destId="{CA4A5ED4-A08E-4375-B19C-D464D4BAE258}" srcOrd="0" destOrd="0" parTransId="{BA935BE2-A7A5-45B4-99A3-2DDBE83FC569}" sibTransId="{EE675556-1D05-4EE1-8C74-84EADF8F320D}"/>
    <dgm:cxn modelId="{3D8557CD-DBA0-4F1C-84B0-209B7A0DA467}" type="presOf" srcId="{037A0E87-B87E-442A-B216-954F0F27156C}" destId="{E712D937-3EDE-441D-8D1F-62946820F910}" srcOrd="0" destOrd="0" presId="urn:microsoft.com/office/officeart/2005/8/layout/cycle4#3"/>
    <dgm:cxn modelId="{31CAF5E0-B5D3-464E-8031-6D8E17D98117}" srcId="{FE39EEF8-61E7-4630-AA7A-E7B91EBBF761}" destId="{037A0E87-B87E-442A-B216-954F0F27156C}" srcOrd="0" destOrd="0" parTransId="{B41AF00B-3B4D-400E-BCB3-A138F8DCC06D}" sibTransId="{6AB0853B-FBD7-495D-8A63-892065424FB4}"/>
    <dgm:cxn modelId="{75E3E24B-9EF9-44EF-94A5-8C16F17F8FA3}" type="presOf" srcId="{AB67FBA3-DA23-4B7C-80C0-68C4CB8AD24D}" destId="{263FBC94-E580-4524-9BAD-0945BA13E2AD}" srcOrd="0" destOrd="0" presId="urn:microsoft.com/office/officeart/2005/8/layout/cycle4#3"/>
    <dgm:cxn modelId="{89714FB8-8151-4A25-89A6-62930D93FDBB}" type="presOf" srcId="{796F7134-34BB-4A10-BC1C-6DC0EAE968F9}" destId="{6ADA5A20-158B-48F3-A97B-18FD133DA2B8}" srcOrd="0" destOrd="0" presId="urn:microsoft.com/office/officeart/2005/8/layout/cycle4#3"/>
    <dgm:cxn modelId="{2CA984DE-C8A1-4500-9167-680EDE68EB75}" type="presOf" srcId="{589F9546-D7BC-428A-9D46-10A328B498E7}" destId="{6FEC5B95-DF26-4A1B-ABE3-FCD724F9B1F8}" srcOrd="1" destOrd="0" presId="urn:microsoft.com/office/officeart/2005/8/layout/cycle4#3"/>
    <dgm:cxn modelId="{A49EB1A8-060F-474A-AEE4-8578C362C1CA}" type="presOf" srcId="{E3F786C1-B797-4F24-9514-04B5CBB14754}" destId="{F1D26337-89F7-41F7-8086-A2690E1A3516}" srcOrd="0" destOrd="0" presId="urn:microsoft.com/office/officeart/2005/8/layout/cycle4#3"/>
    <dgm:cxn modelId="{F296E762-D9A0-4272-8090-60C889BB9C7A}" srcId="{FE39EEF8-61E7-4630-AA7A-E7B91EBBF761}" destId="{E3F786C1-B797-4F24-9514-04B5CBB14754}" srcOrd="1" destOrd="0" parTransId="{7E093388-18B2-4F2B-8ACE-712141242886}" sibTransId="{BF2F1129-807A-4599-A5A6-49C02B06A3DB}"/>
    <dgm:cxn modelId="{254ECCEA-BF80-46A3-8C75-E172F8E7865A}" type="presOf" srcId="{CA4A5ED4-A08E-4375-B19C-D464D4BAE258}" destId="{92F7FBE9-3C2D-489B-8FE5-D41479C9FCBE}" srcOrd="1" destOrd="0" presId="urn:microsoft.com/office/officeart/2005/8/layout/cycle4#3"/>
    <dgm:cxn modelId="{27795351-0A31-4F0F-B9A5-294806033FD3}" type="presOf" srcId="{3BE706DE-2FA1-4C7C-B53A-54AE6C277E8D}" destId="{53055B1F-A76D-42AE-895D-4E26DCE81E71}" srcOrd="0" destOrd="0" presId="urn:microsoft.com/office/officeart/2005/8/layout/cycle4#3"/>
    <dgm:cxn modelId="{70C884B8-7569-45FF-A82A-360C20350F13}" srcId="{FE39EEF8-61E7-4630-AA7A-E7B91EBBF761}" destId="{796F7134-34BB-4A10-BC1C-6DC0EAE968F9}" srcOrd="2" destOrd="0" parTransId="{95772DA8-C658-403F-A393-29C7E36C3F79}" sibTransId="{9C0FF005-D335-4883-974A-21717E351E14}"/>
    <dgm:cxn modelId="{02B72EE9-D402-4F6B-922A-9976A99373C3}" srcId="{3BE706DE-2FA1-4C7C-B53A-54AE6C277E8D}" destId="{AB67FBA3-DA23-4B7C-80C0-68C4CB8AD24D}" srcOrd="0" destOrd="0" parTransId="{C9BC5E4A-FF4F-4574-8175-E7DE254948E2}" sibTransId="{F4B82D87-08B0-47EE-B230-027DB4503E6A}"/>
    <dgm:cxn modelId="{BC719F3F-1AB4-4A65-B183-0A58B7FC0FA8}" srcId="{FE39EEF8-61E7-4630-AA7A-E7B91EBBF761}" destId="{3BE706DE-2FA1-4C7C-B53A-54AE6C277E8D}" srcOrd="3" destOrd="0" parTransId="{866FF133-F204-41F5-98E6-0152C6215D00}" sibTransId="{D90D95FA-21B2-4137-A0C8-D6B733B659CF}"/>
    <dgm:cxn modelId="{EA919A00-09B0-4AC8-AAD7-65AD01F32ABA}" type="presOf" srcId="{CA4A5ED4-A08E-4375-B19C-D464D4BAE258}" destId="{27B7BD5F-8CFD-45DF-8C8B-A21876EB15CF}" srcOrd="0" destOrd="0" presId="urn:microsoft.com/office/officeart/2005/8/layout/cycle4#3"/>
    <dgm:cxn modelId="{84E1B6E9-DBE1-421A-B8F1-5BBB1194BFA7}" type="presOf" srcId="{FE39EEF8-61E7-4630-AA7A-E7B91EBBF761}" destId="{EF8538EB-BD70-4C4C-B3FF-6DB7EBF5644D}" srcOrd="0" destOrd="0" presId="urn:microsoft.com/office/officeart/2005/8/layout/cycle4#3"/>
    <dgm:cxn modelId="{7462FD33-F53E-4EC6-AF80-88D7B8ED3DD3}" type="presOf" srcId="{AB67FBA3-DA23-4B7C-80C0-68C4CB8AD24D}" destId="{A14ECCAF-4F5F-41E6-BC3F-6DA462498B85}" srcOrd="1" destOrd="0" presId="urn:microsoft.com/office/officeart/2005/8/layout/cycle4#3"/>
    <dgm:cxn modelId="{4005CC3B-64B6-4E34-8E6F-D0CCB28DBFD2}" type="presOf" srcId="{75AFAECE-03B1-42B4-A34E-AE33D3CCF511}" destId="{208D74C0-C46E-4DD3-9448-889764D9B8F4}" srcOrd="0" destOrd="0" presId="urn:microsoft.com/office/officeart/2005/8/layout/cycle4#3"/>
    <dgm:cxn modelId="{F10EA82F-6FEE-4CFD-9D2F-4964C2C2EBBE}" type="presOf" srcId="{589F9546-D7BC-428A-9D46-10A328B498E7}" destId="{091473EA-1C89-41FB-B540-394625387AF1}" srcOrd="0" destOrd="0" presId="urn:microsoft.com/office/officeart/2005/8/layout/cycle4#3"/>
    <dgm:cxn modelId="{DE08604A-7B84-4EF9-BCD4-027D50322F4D}" srcId="{796F7134-34BB-4A10-BC1C-6DC0EAE968F9}" destId="{589F9546-D7BC-428A-9D46-10A328B498E7}" srcOrd="0" destOrd="0" parTransId="{C7C8E6A2-232B-4E1F-9140-E84FE6DA4BDA}" sibTransId="{A50DF2F8-5AA4-43F8-AAF3-3C30669A74A3}"/>
    <dgm:cxn modelId="{B75708CE-9D2C-40AE-B277-A94E486B83C7}" type="presOf" srcId="{75AFAECE-03B1-42B4-A34E-AE33D3CCF511}" destId="{D00D10A2-04AC-4C36-A4C0-BCC88E0816C3}" srcOrd="1" destOrd="0" presId="urn:microsoft.com/office/officeart/2005/8/layout/cycle4#3"/>
    <dgm:cxn modelId="{61E8275A-F7A8-4C8A-A992-75E1C64FA749}" srcId="{037A0E87-B87E-442A-B216-954F0F27156C}" destId="{75AFAECE-03B1-42B4-A34E-AE33D3CCF511}" srcOrd="0" destOrd="0" parTransId="{9CE4D605-0768-415A-9915-D91E76B509E2}" sibTransId="{14BAC209-F900-4BE9-BA74-2395CB53D7F4}"/>
    <dgm:cxn modelId="{2B42891C-C0F1-472A-B1E5-F57CBD6E3756}" type="presParOf" srcId="{EF8538EB-BD70-4C4C-B3FF-6DB7EBF5644D}" destId="{D6D95358-99E7-47F5-9DCB-E659850C3E7C}" srcOrd="0" destOrd="0" presId="urn:microsoft.com/office/officeart/2005/8/layout/cycle4#3"/>
    <dgm:cxn modelId="{DA3CD308-118F-41DE-BDB9-C65B0F4508FC}" type="presParOf" srcId="{D6D95358-99E7-47F5-9DCB-E659850C3E7C}" destId="{C35C7ADB-0B86-418B-90EF-D07069BBA3A8}" srcOrd="0" destOrd="0" presId="urn:microsoft.com/office/officeart/2005/8/layout/cycle4#3"/>
    <dgm:cxn modelId="{A9483A12-6A2A-4BE9-8DDE-75489F67566B}" type="presParOf" srcId="{C35C7ADB-0B86-418B-90EF-D07069BBA3A8}" destId="{208D74C0-C46E-4DD3-9448-889764D9B8F4}" srcOrd="0" destOrd="0" presId="urn:microsoft.com/office/officeart/2005/8/layout/cycle4#3"/>
    <dgm:cxn modelId="{E3EC63E6-E34C-4984-8283-D62007ADE348}" type="presParOf" srcId="{C35C7ADB-0B86-418B-90EF-D07069BBA3A8}" destId="{D00D10A2-04AC-4C36-A4C0-BCC88E0816C3}" srcOrd="1" destOrd="0" presId="urn:microsoft.com/office/officeart/2005/8/layout/cycle4#3"/>
    <dgm:cxn modelId="{55279038-5DB5-48A5-99E5-44D375875ED9}" type="presParOf" srcId="{D6D95358-99E7-47F5-9DCB-E659850C3E7C}" destId="{04DB7AC1-7489-4B7E-999C-C65657225E93}" srcOrd="1" destOrd="0" presId="urn:microsoft.com/office/officeart/2005/8/layout/cycle4#3"/>
    <dgm:cxn modelId="{8040D1DA-946B-45F6-9CCD-CEC34D659B70}" type="presParOf" srcId="{04DB7AC1-7489-4B7E-999C-C65657225E93}" destId="{27B7BD5F-8CFD-45DF-8C8B-A21876EB15CF}" srcOrd="0" destOrd="0" presId="urn:microsoft.com/office/officeart/2005/8/layout/cycle4#3"/>
    <dgm:cxn modelId="{B3FF3E6F-1D3B-4214-A39D-7311F0039D1D}" type="presParOf" srcId="{04DB7AC1-7489-4B7E-999C-C65657225E93}" destId="{92F7FBE9-3C2D-489B-8FE5-D41479C9FCBE}" srcOrd="1" destOrd="0" presId="urn:microsoft.com/office/officeart/2005/8/layout/cycle4#3"/>
    <dgm:cxn modelId="{CF138713-93D0-424E-997C-DC2D2D9FAFD7}" type="presParOf" srcId="{D6D95358-99E7-47F5-9DCB-E659850C3E7C}" destId="{AB0D2AC0-FBA3-4643-97A4-6F2FDD5C16F5}" srcOrd="2" destOrd="0" presId="urn:microsoft.com/office/officeart/2005/8/layout/cycle4#3"/>
    <dgm:cxn modelId="{6ED5EC69-A2D6-4324-BEC2-C33E9D8E3F16}" type="presParOf" srcId="{AB0D2AC0-FBA3-4643-97A4-6F2FDD5C16F5}" destId="{091473EA-1C89-41FB-B540-394625387AF1}" srcOrd="0" destOrd="0" presId="urn:microsoft.com/office/officeart/2005/8/layout/cycle4#3"/>
    <dgm:cxn modelId="{BBCA249E-A07E-422E-BA76-4E0EED023868}" type="presParOf" srcId="{AB0D2AC0-FBA3-4643-97A4-6F2FDD5C16F5}" destId="{6FEC5B95-DF26-4A1B-ABE3-FCD724F9B1F8}" srcOrd="1" destOrd="0" presId="urn:microsoft.com/office/officeart/2005/8/layout/cycle4#3"/>
    <dgm:cxn modelId="{DD59027A-B2EE-41F4-852D-64819806C946}" type="presParOf" srcId="{D6D95358-99E7-47F5-9DCB-E659850C3E7C}" destId="{6847867E-2C99-4D7E-A9E6-090BD130D118}" srcOrd="3" destOrd="0" presId="urn:microsoft.com/office/officeart/2005/8/layout/cycle4#3"/>
    <dgm:cxn modelId="{A2133F60-A803-47F4-82EA-1C884B801E11}" type="presParOf" srcId="{6847867E-2C99-4D7E-A9E6-090BD130D118}" destId="{263FBC94-E580-4524-9BAD-0945BA13E2AD}" srcOrd="0" destOrd="0" presId="urn:microsoft.com/office/officeart/2005/8/layout/cycle4#3"/>
    <dgm:cxn modelId="{37B58763-001F-41DF-B05D-DFA43FD969F4}" type="presParOf" srcId="{6847867E-2C99-4D7E-A9E6-090BD130D118}" destId="{A14ECCAF-4F5F-41E6-BC3F-6DA462498B85}" srcOrd="1" destOrd="0" presId="urn:microsoft.com/office/officeart/2005/8/layout/cycle4#3"/>
    <dgm:cxn modelId="{7969FDCC-285A-4124-BFAB-8E94E007EB02}" type="presParOf" srcId="{D6D95358-99E7-47F5-9DCB-E659850C3E7C}" destId="{0369DE28-E358-48BD-8D53-6E7CC76BB80C}" srcOrd="4" destOrd="0" presId="urn:microsoft.com/office/officeart/2005/8/layout/cycle4#3"/>
    <dgm:cxn modelId="{9105A4A0-3B22-42E1-B56A-484C4B08D581}" type="presParOf" srcId="{EF8538EB-BD70-4C4C-B3FF-6DB7EBF5644D}" destId="{749B8E58-08DD-40DA-8614-C69CCA5D0D4C}" srcOrd="1" destOrd="0" presId="urn:microsoft.com/office/officeart/2005/8/layout/cycle4#3"/>
    <dgm:cxn modelId="{4685E09A-CFEC-4202-A554-543C0714465C}" type="presParOf" srcId="{749B8E58-08DD-40DA-8614-C69CCA5D0D4C}" destId="{E712D937-3EDE-441D-8D1F-62946820F910}" srcOrd="0" destOrd="0" presId="urn:microsoft.com/office/officeart/2005/8/layout/cycle4#3"/>
    <dgm:cxn modelId="{09A413C2-F0FF-4D2D-9849-A3CC62F1317A}" type="presParOf" srcId="{749B8E58-08DD-40DA-8614-C69CCA5D0D4C}" destId="{F1D26337-89F7-41F7-8086-A2690E1A3516}" srcOrd="1" destOrd="0" presId="urn:microsoft.com/office/officeart/2005/8/layout/cycle4#3"/>
    <dgm:cxn modelId="{A83C1E1B-36C6-492E-A117-FB03A10AA985}" type="presParOf" srcId="{749B8E58-08DD-40DA-8614-C69CCA5D0D4C}" destId="{6ADA5A20-158B-48F3-A97B-18FD133DA2B8}" srcOrd="2" destOrd="0" presId="urn:microsoft.com/office/officeart/2005/8/layout/cycle4#3"/>
    <dgm:cxn modelId="{6F61584A-8215-4E1D-924F-C8BCCA103BB2}" type="presParOf" srcId="{749B8E58-08DD-40DA-8614-C69CCA5D0D4C}" destId="{53055B1F-A76D-42AE-895D-4E26DCE81E71}" srcOrd="3" destOrd="0" presId="urn:microsoft.com/office/officeart/2005/8/layout/cycle4#3"/>
    <dgm:cxn modelId="{B927E99A-8AEA-4810-94E8-82ED5003B309}" type="presParOf" srcId="{749B8E58-08DD-40DA-8614-C69CCA5D0D4C}" destId="{28F9E621-C21E-448E-B294-78C65066160B}" srcOrd="4" destOrd="0" presId="urn:microsoft.com/office/officeart/2005/8/layout/cycle4#3"/>
    <dgm:cxn modelId="{7E403535-B136-4BED-9084-9C60EE8C2431}" type="presParOf" srcId="{EF8538EB-BD70-4C4C-B3FF-6DB7EBF5644D}" destId="{98F56D63-1997-469A-BF72-1AE635FBA040}" srcOrd="2" destOrd="0" presId="urn:microsoft.com/office/officeart/2005/8/layout/cycle4#3"/>
    <dgm:cxn modelId="{78E203BD-FF49-4927-AFC3-0E55C7BC7D66}" type="presParOf" srcId="{EF8538EB-BD70-4C4C-B3FF-6DB7EBF5644D}" destId="{1E0E93F3-1C6C-4BAB-9396-C56C8F90686C}" srcOrd="3" destOrd="0" presId="urn:microsoft.com/office/officeart/2005/8/layout/cycle4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9EEF8-61E7-4630-AA7A-E7B91EBBF761}" type="doc">
      <dgm:prSet loTypeId="urn:microsoft.com/office/officeart/2005/8/layout/cycle4#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37A0E87-B87E-442A-B216-954F0F27156C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>
          <a:solidFill>
            <a:schemeClr val="bg1"/>
          </a:solidFill>
        </a:ln>
      </dgm:spPr>
      <dgm:t>
        <a:bodyPr anchor="t"/>
        <a:lstStyle/>
        <a:p>
          <a:r>
            <a:rPr lang="en-US" sz="1600" b="0" dirty="0" smtClean="0"/>
            <a:t>System Availability</a:t>
          </a:r>
          <a:endParaRPr lang="en-US" sz="1600" b="0" dirty="0"/>
        </a:p>
      </dgm:t>
    </dgm:pt>
    <dgm:pt modelId="{B41AF00B-3B4D-400E-BCB3-A138F8DCC06D}" type="parTrans" cxnId="{31CAF5E0-B5D3-464E-8031-6D8E17D98117}">
      <dgm:prSet/>
      <dgm:spPr/>
      <dgm:t>
        <a:bodyPr/>
        <a:lstStyle/>
        <a:p>
          <a:endParaRPr lang="en-US"/>
        </a:p>
      </dgm:t>
    </dgm:pt>
    <dgm:pt modelId="{6AB0853B-FBD7-495D-8A63-892065424FB4}" type="sibTrans" cxnId="{31CAF5E0-B5D3-464E-8031-6D8E17D98117}">
      <dgm:prSet/>
      <dgm:spPr/>
      <dgm:t>
        <a:bodyPr/>
        <a:lstStyle/>
        <a:p>
          <a:endParaRPr lang="en-US"/>
        </a:p>
      </dgm:t>
    </dgm:pt>
    <dgm:pt modelId="{75AFAECE-03B1-42B4-A34E-AE33D3CCF511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9CE4D605-0768-415A-9915-D91E76B509E2}" type="parTrans" cxnId="{61E8275A-F7A8-4C8A-A992-75E1C64FA749}">
      <dgm:prSet/>
      <dgm:spPr/>
      <dgm:t>
        <a:bodyPr/>
        <a:lstStyle/>
        <a:p>
          <a:endParaRPr lang="en-US"/>
        </a:p>
      </dgm:t>
    </dgm:pt>
    <dgm:pt modelId="{14BAC209-F900-4BE9-BA74-2395CB53D7F4}" type="sibTrans" cxnId="{61E8275A-F7A8-4C8A-A992-75E1C64FA749}">
      <dgm:prSet/>
      <dgm:spPr/>
      <dgm:t>
        <a:bodyPr/>
        <a:lstStyle/>
        <a:p>
          <a:endParaRPr lang="en-US"/>
        </a:p>
      </dgm:t>
    </dgm:pt>
    <dgm:pt modelId="{E3F786C1-B797-4F24-9514-04B5CBB14754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>
          <a:solidFill>
            <a:schemeClr val="bg1"/>
          </a:solidFill>
        </a:ln>
      </dgm:spPr>
      <dgm:t>
        <a:bodyPr anchor="t"/>
        <a:lstStyle/>
        <a:p>
          <a:r>
            <a:rPr lang="en-US" sz="1600" b="0" dirty="0" smtClean="0"/>
            <a:t>Application Security</a:t>
          </a:r>
          <a:endParaRPr lang="en-US" sz="1600" b="0" dirty="0"/>
        </a:p>
      </dgm:t>
    </dgm:pt>
    <dgm:pt modelId="{7E093388-18B2-4F2B-8ACE-712141242886}" type="parTrans" cxnId="{F296E762-D9A0-4272-8090-60C889BB9C7A}">
      <dgm:prSet/>
      <dgm:spPr/>
      <dgm:t>
        <a:bodyPr/>
        <a:lstStyle/>
        <a:p>
          <a:endParaRPr lang="en-US"/>
        </a:p>
      </dgm:t>
    </dgm:pt>
    <dgm:pt modelId="{BF2F1129-807A-4599-A5A6-49C02B06A3DB}" type="sibTrans" cxnId="{F296E762-D9A0-4272-8090-60C889BB9C7A}">
      <dgm:prSet/>
      <dgm:spPr/>
      <dgm:t>
        <a:bodyPr/>
        <a:lstStyle/>
        <a:p>
          <a:endParaRPr lang="en-US"/>
        </a:p>
      </dgm:t>
    </dgm:pt>
    <dgm:pt modelId="{796F7134-34BB-4A10-BC1C-6DC0EAE968F9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>
          <a:solidFill>
            <a:schemeClr val="bg1"/>
          </a:solidFill>
        </a:ln>
      </dgm:spPr>
      <dgm:t>
        <a:bodyPr anchor="b"/>
        <a:lstStyle/>
        <a:p>
          <a:r>
            <a:rPr lang="en-US" sz="1600" b="0" dirty="0" smtClean="0"/>
            <a:t>Network Security</a:t>
          </a:r>
          <a:endParaRPr lang="en-US" sz="1600" b="0" dirty="0"/>
        </a:p>
      </dgm:t>
    </dgm:pt>
    <dgm:pt modelId="{95772DA8-C658-403F-A393-29C7E36C3F79}" type="parTrans" cxnId="{70C884B8-7569-45FF-A82A-360C20350F13}">
      <dgm:prSet/>
      <dgm:spPr/>
      <dgm:t>
        <a:bodyPr/>
        <a:lstStyle/>
        <a:p>
          <a:endParaRPr lang="en-US"/>
        </a:p>
      </dgm:t>
    </dgm:pt>
    <dgm:pt modelId="{9C0FF005-D335-4883-974A-21717E351E14}" type="sibTrans" cxnId="{70C884B8-7569-45FF-A82A-360C20350F13}">
      <dgm:prSet/>
      <dgm:spPr/>
      <dgm:t>
        <a:bodyPr/>
        <a:lstStyle/>
        <a:p>
          <a:endParaRPr lang="en-US"/>
        </a:p>
      </dgm:t>
    </dgm:pt>
    <dgm:pt modelId="{AB67FBA3-DA23-4B7C-80C0-68C4CB8AD24D}">
      <dgm:prSet phldrT="[טקסט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9BC5E4A-FF4F-4574-8175-E7DE254948E2}" type="parTrans" cxnId="{02B72EE9-D402-4F6B-922A-9976A99373C3}">
      <dgm:prSet/>
      <dgm:spPr/>
      <dgm:t>
        <a:bodyPr/>
        <a:lstStyle/>
        <a:p>
          <a:endParaRPr lang="en-US"/>
        </a:p>
      </dgm:t>
    </dgm:pt>
    <dgm:pt modelId="{F4B82D87-08B0-47EE-B230-027DB4503E6A}" type="sibTrans" cxnId="{02B72EE9-D402-4F6B-922A-9976A99373C3}">
      <dgm:prSet/>
      <dgm:spPr/>
      <dgm:t>
        <a:bodyPr/>
        <a:lstStyle/>
        <a:p>
          <a:endParaRPr lang="en-US"/>
        </a:p>
      </dgm:t>
    </dgm:pt>
    <dgm:pt modelId="{3BE706DE-2FA1-4C7C-B53A-54AE6C277E8D}">
      <dgm:prSet phldrT="[טקסט]" custT="1"/>
      <dgm:spPr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>
          <a:solidFill>
            <a:schemeClr val="bg1"/>
          </a:solidFill>
        </a:ln>
      </dgm:spPr>
      <dgm:t>
        <a:bodyPr anchor="b"/>
        <a:lstStyle/>
        <a:p>
          <a:r>
            <a:rPr lang="en-US" sz="1600" b="0" dirty="0" smtClean="0"/>
            <a:t>Physical Security</a:t>
          </a:r>
          <a:endParaRPr lang="en-US" sz="1600" b="0" dirty="0"/>
        </a:p>
      </dgm:t>
    </dgm:pt>
    <dgm:pt modelId="{D90D95FA-21B2-4137-A0C8-D6B733B659CF}" type="sibTrans" cxnId="{BC719F3F-1AB4-4A65-B183-0A58B7FC0FA8}">
      <dgm:prSet/>
      <dgm:spPr/>
      <dgm:t>
        <a:bodyPr/>
        <a:lstStyle/>
        <a:p>
          <a:endParaRPr lang="en-US"/>
        </a:p>
      </dgm:t>
    </dgm:pt>
    <dgm:pt modelId="{866FF133-F204-41F5-98E6-0152C6215D00}" type="parTrans" cxnId="{BC719F3F-1AB4-4A65-B183-0A58B7FC0FA8}">
      <dgm:prSet/>
      <dgm:spPr/>
      <dgm:t>
        <a:bodyPr/>
        <a:lstStyle/>
        <a:p>
          <a:endParaRPr lang="en-US"/>
        </a:p>
      </dgm:t>
    </dgm:pt>
    <dgm:pt modelId="{EF8538EB-BD70-4C4C-B3FF-6DB7EBF5644D}" type="pres">
      <dgm:prSet presAssocID="{FE39EEF8-61E7-4630-AA7A-E7B91EBBF7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95358-99E7-47F5-9DCB-E659850C3E7C}" type="pres">
      <dgm:prSet presAssocID="{FE39EEF8-61E7-4630-AA7A-E7B91EBBF761}" presName="children" presStyleCnt="0"/>
      <dgm:spPr/>
    </dgm:pt>
    <dgm:pt modelId="{C35C7ADB-0B86-418B-90EF-D07069BBA3A8}" type="pres">
      <dgm:prSet presAssocID="{FE39EEF8-61E7-4630-AA7A-E7B91EBBF761}" presName="child1group" presStyleCnt="0"/>
      <dgm:spPr/>
    </dgm:pt>
    <dgm:pt modelId="{208D74C0-C46E-4DD3-9448-889764D9B8F4}" type="pres">
      <dgm:prSet presAssocID="{FE39EEF8-61E7-4630-AA7A-E7B91EBBF761}" presName="child1" presStyleLbl="bgAcc1" presStyleIdx="0" presStyleCnt="2"/>
      <dgm:spPr/>
      <dgm:t>
        <a:bodyPr/>
        <a:lstStyle/>
        <a:p>
          <a:endParaRPr lang="en-US"/>
        </a:p>
      </dgm:t>
    </dgm:pt>
    <dgm:pt modelId="{D00D10A2-04AC-4C36-A4C0-BCC88E0816C3}" type="pres">
      <dgm:prSet presAssocID="{FE39EEF8-61E7-4630-AA7A-E7B91EBBF761}" presName="child1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7867E-2C99-4D7E-A9E6-090BD130D118}" type="pres">
      <dgm:prSet presAssocID="{FE39EEF8-61E7-4630-AA7A-E7B91EBBF761}" presName="child4group" presStyleCnt="0"/>
      <dgm:spPr/>
    </dgm:pt>
    <dgm:pt modelId="{263FBC94-E580-4524-9BAD-0945BA13E2AD}" type="pres">
      <dgm:prSet presAssocID="{FE39EEF8-61E7-4630-AA7A-E7B91EBBF761}" presName="child4" presStyleLbl="bgAcc1" presStyleIdx="1" presStyleCnt="2"/>
      <dgm:spPr/>
      <dgm:t>
        <a:bodyPr/>
        <a:lstStyle/>
        <a:p>
          <a:endParaRPr lang="en-US"/>
        </a:p>
      </dgm:t>
    </dgm:pt>
    <dgm:pt modelId="{A14ECCAF-4F5F-41E6-BC3F-6DA462498B85}" type="pres">
      <dgm:prSet presAssocID="{FE39EEF8-61E7-4630-AA7A-E7B91EBBF761}" presName="child4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9DE28-E358-48BD-8D53-6E7CC76BB80C}" type="pres">
      <dgm:prSet presAssocID="{FE39EEF8-61E7-4630-AA7A-E7B91EBBF761}" presName="childPlaceholder" presStyleCnt="0"/>
      <dgm:spPr/>
    </dgm:pt>
    <dgm:pt modelId="{749B8E58-08DD-40DA-8614-C69CCA5D0D4C}" type="pres">
      <dgm:prSet presAssocID="{FE39EEF8-61E7-4630-AA7A-E7B91EBBF761}" presName="circle" presStyleCnt="0"/>
      <dgm:spPr/>
    </dgm:pt>
    <dgm:pt modelId="{E712D937-3EDE-441D-8D1F-62946820F910}" type="pres">
      <dgm:prSet presAssocID="{FE39EEF8-61E7-4630-AA7A-E7B91EBBF76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26337-89F7-41F7-8086-A2690E1A3516}" type="pres">
      <dgm:prSet presAssocID="{FE39EEF8-61E7-4630-AA7A-E7B91EBBF76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A5A20-158B-48F3-A97B-18FD133DA2B8}" type="pres">
      <dgm:prSet presAssocID="{FE39EEF8-61E7-4630-AA7A-E7B91EBBF76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55B1F-A76D-42AE-895D-4E26DCE81E71}" type="pres">
      <dgm:prSet presAssocID="{FE39EEF8-61E7-4630-AA7A-E7B91EBBF76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9E621-C21E-448E-B294-78C65066160B}" type="pres">
      <dgm:prSet presAssocID="{FE39EEF8-61E7-4630-AA7A-E7B91EBBF761}" presName="quadrantPlaceholder" presStyleCnt="0"/>
      <dgm:spPr/>
    </dgm:pt>
    <dgm:pt modelId="{98F56D63-1997-469A-BF72-1AE635FBA040}" type="pres">
      <dgm:prSet presAssocID="{FE39EEF8-61E7-4630-AA7A-E7B91EBBF761}" presName="center1" presStyleLbl="fgShp" presStyleIdx="0" presStyleCnt="2"/>
      <dgm:spPr>
        <a:noFill/>
        <a:ln>
          <a:noFill/>
        </a:ln>
      </dgm:spPr>
    </dgm:pt>
    <dgm:pt modelId="{1E0E93F3-1C6C-4BAB-9396-C56C8F90686C}" type="pres">
      <dgm:prSet presAssocID="{FE39EEF8-61E7-4630-AA7A-E7B91EBBF761}" presName="center2" presStyleLbl="fgShp" presStyleIdx="1" presStyleCnt="2"/>
      <dgm:spPr>
        <a:noFill/>
        <a:ln>
          <a:noFill/>
        </a:ln>
      </dgm:spPr>
    </dgm:pt>
  </dgm:ptLst>
  <dgm:cxnLst>
    <dgm:cxn modelId="{767E12B6-C86F-4184-939C-CB5027AEFE20}" type="presOf" srcId="{75AFAECE-03B1-42B4-A34E-AE33D3CCF511}" destId="{D00D10A2-04AC-4C36-A4C0-BCC88E0816C3}" srcOrd="1" destOrd="0" presId="urn:microsoft.com/office/officeart/2005/8/layout/cycle4#4"/>
    <dgm:cxn modelId="{06586D5D-09AD-4F6C-BB48-9EA25597AF58}" type="presOf" srcId="{AB67FBA3-DA23-4B7C-80C0-68C4CB8AD24D}" destId="{263FBC94-E580-4524-9BAD-0945BA13E2AD}" srcOrd="0" destOrd="0" presId="urn:microsoft.com/office/officeart/2005/8/layout/cycle4#4"/>
    <dgm:cxn modelId="{2965118C-FFBA-4B12-9499-9F56CFD6172C}" type="presOf" srcId="{75AFAECE-03B1-42B4-A34E-AE33D3CCF511}" destId="{208D74C0-C46E-4DD3-9448-889764D9B8F4}" srcOrd="0" destOrd="0" presId="urn:microsoft.com/office/officeart/2005/8/layout/cycle4#4"/>
    <dgm:cxn modelId="{DE8B8CB9-4930-4BB5-A502-50C0B0BB58B2}" type="presOf" srcId="{FE39EEF8-61E7-4630-AA7A-E7B91EBBF761}" destId="{EF8538EB-BD70-4C4C-B3FF-6DB7EBF5644D}" srcOrd="0" destOrd="0" presId="urn:microsoft.com/office/officeart/2005/8/layout/cycle4#4"/>
    <dgm:cxn modelId="{F296E762-D9A0-4272-8090-60C889BB9C7A}" srcId="{FE39EEF8-61E7-4630-AA7A-E7B91EBBF761}" destId="{E3F786C1-B797-4F24-9514-04B5CBB14754}" srcOrd="1" destOrd="0" parTransId="{7E093388-18B2-4F2B-8ACE-712141242886}" sibTransId="{BF2F1129-807A-4599-A5A6-49C02B06A3DB}"/>
    <dgm:cxn modelId="{31CAF5E0-B5D3-464E-8031-6D8E17D98117}" srcId="{FE39EEF8-61E7-4630-AA7A-E7B91EBBF761}" destId="{037A0E87-B87E-442A-B216-954F0F27156C}" srcOrd="0" destOrd="0" parTransId="{B41AF00B-3B4D-400E-BCB3-A138F8DCC06D}" sibTransId="{6AB0853B-FBD7-495D-8A63-892065424FB4}"/>
    <dgm:cxn modelId="{41C91BB3-02F1-453B-86E7-00F273480B8D}" type="presOf" srcId="{796F7134-34BB-4A10-BC1C-6DC0EAE968F9}" destId="{6ADA5A20-158B-48F3-A97B-18FD133DA2B8}" srcOrd="0" destOrd="0" presId="urn:microsoft.com/office/officeart/2005/8/layout/cycle4#4"/>
    <dgm:cxn modelId="{FB249C06-79CA-4C72-A2F8-714B98C1E3E3}" type="presOf" srcId="{AB67FBA3-DA23-4B7C-80C0-68C4CB8AD24D}" destId="{A14ECCAF-4F5F-41E6-BC3F-6DA462498B85}" srcOrd="1" destOrd="0" presId="urn:microsoft.com/office/officeart/2005/8/layout/cycle4#4"/>
    <dgm:cxn modelId="{BC719F3F-1AB4-4A65-B183-0A58B7FC0FA8}" srcId="{FE39EEF8-61E7-4630-AA7A-E7B91EBBF761}" destId="{3BE706DE-2FA1-4C7C-B53A-54AE6C277E8D}" srcOrd="3" destOrd="0" parTransId="{866FF133-F204-41F5-98E6-0152C6215D00}" sibTransId="{D90D95FA-21B2-4137-A0C8-D6B733B659CF}"/>
    <dgm:cxn modelId="{FDABC607-657B-43EB-B78B-F400CAD63BDC}" type="presOf" srcId="{037A0E87-B87E-442A-B216-954F0F27156C}" destId="{E712D937-3EDE-441D-8D1F-62946820F910}" srcOrd="0" destOrd="0" presId="urn:microsoft.com/office/officeart/2005/8/layout/cycle4#4"/>
    <dgm:cxn modelId="{BC7F18AF-6CDA-405A-856B-27AA02ABEE24}" type="presOf" srcId="{3BE706DE-2FA1-4C7C-B53A-54AE6C277E8D}" destId="{53055B1F-A76D-42AE-895D-4E26DCE81E71}" srcOrd="0" destOrd="0" presId="urn:microsoft.com/office/officeart/2005/8/layout/cycle4#4"/>
    <dgm:cxn modelId="{61E8275A-F7A8-4C8A-A992-75E1C64FA749}" srcId="{037A0E87-B87E-442A-B216-954F0F27156C}" destId="{75AFAECE-03B1-42B4-A34E-AE33D3CCF511}" srcOrd="0" destOrd="0" parTransId="{9CE4D605-0768-415A-9915-D91E76B509E2}" sibTransId="{14BAC209-F900-4BE9-BA74-2395CB53D7F4}"/>
    <dgm:cxn modelId="{23E31508-A127-476B-8A05-ED75FDF9D366}" type="presOf" srcId="{E3F786C1-B797-4F24-9514-04B5CBB14754}" destId="{F1D26337-89F7-41F7-8086-A2690E1A3516}" srcOrd="0" destOrd="0" presId="urn:microsoft.com/office/officeart/2005/8/layout/cycle4#4"/>
    <dgm:cxn modelId="{70C884B8-7569-45FF-A82A-360C20350F13}" srcId="{FE39EEF8-61E7-4630-AA7A-E7B91EBBF761}" destId="{796F7134-34BB-4A10-BC1C-6DC0EAE968F9}" srcOrd="2" destOrd="0" parTransId="{95772DA8-C658-403F-A393-29C7E36C3F79}" sibTransId="{9C0FF005-D335-4883-974A-21717E351E14}"/>
    <dgm:cxn modelId="{02B72EE9-D402-4F6B-922A-9976A99373C3}" srcId="{3BE706DE-2FA1-4C7C-B53A-54AE6C277E8D}" destId="{AB67FBA3-DA23-4B7C-80C0-68C4CB8AD24D}" srcOrd="0" destOrd="0" parTransId="{C9BC5E4A-FF4F-4574-8175-E7DE254948E2}" sibTransId="{F4B82D87-08B0-47EE-B230-027DB4503E6A}"/>
    <dgm:cxn modelId="{3B404073-1B59-4D1B-BCC1-1CE770F175F0}" type="presParOf" srcId="{EF8538EB-BD70-4C4C-B3FF-6DB7EBF5644D}" destId="{D6D95358-99E7-47F5-9DCB-E659850C3E7C}" srcOrd="0" destOrd="0" presId="urn:microsoft.com/office/officeart/2005/8/layout/cycle4#4"/>
    <dgm:cxn modelId="{255F3723-20B7-4563-93C5-9259940849ED}" type="presParOf" srcId="{D6D95358-99E7-47F5-9DCB-E659850C3E7C}" destId="{C35C7ADB-0B86-418B-90EF-D07069BBA3A8}" srcOrd="0" destOrd="0" presId="urn:microsoft.com/office/officeart/2005/8/layout/cycle4#4"/>
    <dgm:cxn modelId="{F8825873-C19A-460E-89CC-B89484405D88}" type="presParOf" srcId="{C35C7ADB-0B86-418B-90EF-D07069BBA3A8}" destId="{208D74C0-C46E-4DD3-9448-889764D9B8F4}" srcOrd="0" destOrd="0" presId="urn:microsoft.com/office/officeart/2005/8/layout/cycle4#4"/>
    <dgm:cxn modelId="{C3566C06-9547-49B0-9263-0A1A4955C50B}" type="presParOf" srcId="{C35C7ADB-0B86-418B-90EF-D07069BBA3A8}" destId="{D00D10A2-04AC-4C36-A4C0-BCC88E0816C3}" srcOrd="1" destOrd="0" presId="urn:microsoft.com/office/officeart/2005/8/layout/cycle4#4"/>
    <dgm:cxn modelId="{76A3EF75-143A-40CC-84F7-1D6D24F304A3}" type="presParOf" srcId="{D6D95358-99E7-47F5-9DCB-E659850C3E7C}" destId="{6847867E-2C99-4D7E-A9E6-090BD130D118}" srcOrd="1" destOrd="0" presId="urn:microsoft.com/office/officeart/2005/8/layout/cycle4#4"/>
    <dgm:cxn modelId="{69CE4D39-D36C-471E-B043-EF6E2E00FE6A}" type="presParOf" srcId="{6847867E-2C99-4D7E-A9E6-090BD130D118}" destId="{263FBC94-E580-4524-9BAD-0945BA13E2AD}" srcOrd="0" destOrd="0" presId="urn:microsoft.com/office/officeart/2005/8/layout/cycle4#4"/>
    <dgm:cxn modelId="{A381CEF3-2A74-482D-A29F-98D381DA8A4E}" type="presParOf" srcId="{6847867E-2C99-4D7E-A9E6-090BD130D118}" destId="{A14ECCAF-4F5F-41E6-BC3F-6DA462498B85}" srcOrd="1" destOrd="0" presId="urn:microsoft.com/office/officeart/2005/8/layout/cycle4#4"/>
    <dgm:cxn modelId="{2B8ABE2D-8893-46D8-BC7A-36B8B3C7497F}" type="presParOf" srcId="{D6D95358-99E7-47F5-9DCB-E659850C3E7C}" destId="{0369DE28-E358-48BD-8D53-6E7CC76BB80C}" srcOrd="2" destOrd="0" presId="urn:microsoft.com/office/officeart/2005/8/layout/cycle4#4"/>
    <dgm:cxn modelId="{CFE8C7B0-0D1D-4E7A-9128-81E640A927D0}" type="presParOf" srcId="{EF8538EB-BD70-4C4C-B3FF-6DB7EBF5644D}" destId="{749B8E58-08DD-40DA-8614-C69CCA5D0D4C}" srcOrd="1" destOrd="0" presId="urn:microsoft.com/office/officeart/2005/8/layout/cycle4#4"/>
    <dgm:cxn modelId="{142C5329-DD6F-459A-9066-CDE99F0B54CE}" type="presParOf" srcId="{749B8E58-08DD-40DA-8614-C69CCA5D0D4C}" destId="{E712D937-3EDE-441D-8D1F-62946820F910}" srcOrd="0" destOrd="0" presId="urn:microsoft.com/office/officeart/2005/8/layout/cycle4#4"/>
    <dgm:cxn modelId="{A066B450-CD59-45A7-B06A-098A1CFECF51}" type="presParOf" srcId="{749B8E58-08DD-40DA-8614-C69CCA5D0D4C}" destId="{F1D26337-89F7-41F7-8086-A2690E1A3516}" srcOrd="1" destOrd="0" presId="urn:microsoft.com/office/officeart/2005/8/layout/cycle4#4"/>
    <dgm:cxn modelId="{76733E09-168C-4C0D-B067-585631135F15}" type="presParOf" srcId="{749B8E58-08DD-40DA-8614-C69CCA5D0D4C}" destId="{6ADA5A20-158B-48F3-A97B-18FD133DA2B8}" srcOrd="2" destOrd="0" presId="urn:microsoft.com/office/officeart/2005/8/layout/cycle4#4"/>
    <dgm:cxn modelId="{99A7DAAB-B2F0-4B1A-82A5-2D3348E2FDB3}" type="presParOf" srcId="{749B8E58-08DD-40DA-8614-C69CCA5D0D4C}" destId="{53055B1F-A76D-42AE-895D-4E26DCE81E71}" srcOrd="3" destOrd="0" presId="urn:microsoft.com/office/officeart/2005/8/layout/cycle4#4"/>
    <dgm:cxn modelId="{5E265797-57CA-45FA-98F2-3797090A4062}" type="presParOf" srcId="{749B8E58-08DD-40DA-8614-C69CCA5D0D4C}" destId="{28F9E621-C21E-448E-B294-78C65066160B}" srcOrd="4" destOrd="0" presId="urn:microsoft.com/office/officeart/2005/8/layout/cycle4#4"/>
    <dgm:cxn modelId="{6278E35F-B6E6-49A5-90C0-2D2832AC7418}" type="presParOf" srcId="{EF8538EB-BD70-4C4C-B3FF-6DB7EBF5644D}" destId="{98F56D63-1997-469A-BF72-1AE635FBA040}" srcOrd="2" destOrd="0" presId="urn:microsoft.com/office/officeart/2005/8/layout/cycle4#4"/>
    <dgm:cxn modelId="{A7D90992-E0B9-4C91-B908-0FECFAAC7C24}" type="presParOf" srcId="{EF8538EB-BD70-4C4C-B3FF-6DB7EBF5644D}" destId="{1E0E93F3-1C6C-4BAB-9396-C56C8F90686C}" srcOrd="3" destOrd="0" presId="urn:microsoft.com/office/officeart/2005/8/layout/cycle4#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473EA-1C89-41FB-B540-394625387AF1}">
      <dsp:nvSpPr>
        <dsp:cNvPr id="0" name=""/>
        <dsp:cNvSpPr/>
      </dsp:nvSpPr>
      <dsp:spPr>
        <a:xfrm>
          <a:off x="4694529" y="3523487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498865" y="3974439"/>
        <a:ext cx="1718951" cy="1170738"/>
      </dsp:txXfrm>
    </dsp:sp>
    <dsp:sp modelId="{263FBC94-E580-4524-9BAD-0945BA13E2AD}">
      <dsp:nvSpPr>
        <dsp:cNvPr id="0" name=""/>
        <dsp:cNvSpPr/>
      </dsp:nvSpPr>
      <dsp:spPr>
        <a:xfrm>
          <a:off x="518159" y="3523487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54582" y="3974439"/>
        <a:ext cx="1718951" cy="1170738"/>
      </dsp:txXfrm>
    </dsp:sp>
    <dsp:sp modelId="{27B7BD5F-8CFD-45DF-8C8B-A21876EB15CF}">
      <dsp:nvSpPr>
        <dsp:cNvPr id="0" name=""/>
        <dsp:cNvSpPr/>
      </dsp:nvSpPr>
      <dsp:spPr>
        <a:xfrm>
          <a:off x="4694529" y="0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498865" y="36423"/>
        <a:ext cx="1718951" cy="1170738"/>
      </dsp:txXfrm>
    </dsp:sp>
    <dsp:sp modelId="{208D74C0-C46E-4DD3-9448-889764D9B8F4}">
      <dsp:nvSpPr>
        <dsp:cNvPr id="0" name=""/>
        <dsp:cNvSpPr/>
      </dsp:nvSpPr>
      <dsp:spPr>
        <a:xfrm>
          <a:off x="518159" y="0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54582" y="36423"/>
        <a:ext cx="1718951" cy="1170738"/>
      </dsp:txXfrm>
    </dsp:sp>
    <dsp:sp modelId="{E712D937-3EDE-441D-8D1F-62946820F910}">
      <dsp:nvSpPr>
        <dsp:cNvPr id="0" name=""/>
        <dsp:cNvSpPr/>
      </dsp:nvSpPr>
      <dsp:spPr>
        <a:xfrm>
          <a:off x="1590751" y="295351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System Availability</a:t>
          </a:r>
          <a:endParaRPr lang="en-US" sz="1600" b="0" kern="1200" dirty="0"/>
        </a:p>
      </dsp:txBody>
      <dsp:txXfrm>
        <a:off x="2247896" y="952496"/>
        <a:ext cx="1586487" cy="1586487"/>
      </dsp:txXfrm>
    </dsp:sp>
    <dsp:sp modelId="{F1D26337-89F7-41F7-8086-A2690E1A3516}">
      <dsp:nvSpPr>
        <dsp:cNvPr id="0" name=""/>
        <dsp:cNvSpPr/>
      </dsp:nvSpPr>
      <dsp:spPr>
        <a:xfrm rot="5400000">
          <a:off x="3928570" y="295351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Application Security</a:t>
          </a:r>
          <a:endParaRPr lang="en-US" sz="1600" b="0" kern="1200" dirty="0"/>
        </a:p>
      </dsp:txBody>
      <dsp:txXfrm rot="-5400000">
        <a:off x="3928570" y="952496"/>
        <a:ext cx="1586487" cy="1586487"/>
      </dsp:txXfrm>
    </dsp:sp>
    <dsp:sp modelId="{6ADA5A20-158B-48F3-A97B-18FD133DA2B8}">
      <dsp:nvSpPr>
        <dsp:cNvPr id="0" name=""/>
        <dsp:cNvSpPr/>
      </dsp:nvSpPr>
      <dsp:spPr>
        <a:xfrm rot="10800000">
          <a:off x="3938016" y="2642616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Network Security</a:t>
          </a:r>
          <a:endParaRPr lang="en-US" sz="1600" b="0" kern="1200" dirty="0"/>
        </a:p>
      </dsp:txBody>
      <dsp:txXfrm rot="10800000">
        <a:off x="3938016" y="2642616"/>
        <a:ext cx="1586487" cy="1586487"/>
      </dsp:txXfrm>
    </dsp:sp>
    <dsp:sp modelId="{53055B1F-A76D-42AE-895D-4E26DCE81E71}">
      <dsp:nvSpPr>
        <dsp:cNvPr id="0" name=""/>
        <dsp:cNvSpPr/>
      </dsp:nvSpPr>
      <dsp:spPr>
        <a:xfrm rot="16200000">
          <a:off x="1590751" y="2642616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Physical Security</a:t>
          </a:r>
          <a:endParaRPr lang="en-US" sz="1600" b="0" kern="1200" dirty="0"/>
        </a:p>
      </dsp:txBody>
      <dsp:txXfrm rot="5400000">
        <a:off x="2247896" y="2642616"/>
        <a:ext cx="1586487" cy="1586487"/>
      </dsp:txXfrm>
    </dsp:sp>
    <dsp:sp modelId="{98F56D63-1997-469A-BF72-1AE635FBA040}">
      <dsp:nvSpPr>
        <dsp:cNvPr id="0" name=""/>
        <dsp:cNvSpPr/>
      </dsp:nvSpPr>
      <dsp:spPr>
        <a:xfrm>
          <a:off x="3498875" y="2124456"/>
          <a:ext cx="774649" cy="673608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E93F3-1C6C-4BAB-9396-C56C8F90686C}">
      <dsp:nvSpPr>
        <dsp:cNvPr id="0" name=""/>
        <dsp:cNvSpPr/>
      </dsp:nvSpPr>
      <dsp:spPr>
        <a:xfrm rot="10800000">
          <a:off x="3498875" y="2383536"/>
          <a:ext cx="774649" cy="673608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473EA-1C89-41FB-B540-394625387AF1}">
      <dsp:nvSpPr>
        <dsp:cNvPr id="0" name=""/>
        <dsp:cNvSpPr/>
      </dsp:nvSpPr>
      <dsp:spPr>
        <a:xfrm>
          <a:off x="4694529" y="3523487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498865" y="3974439"/>
        <a:ext cx="1718951" cy="1170738"/>
      </dsp:txXfrm>
    </dsp:sp>
    <dsp:sp modelId="{263FBC94-E580-4524-9BAD-0945BA13E2AD}">
      <dsp:nvSpPr>
        <dsp:cNvPr id="0" name=""/>
        <dsp:cNvSpPr/>
      </dsp:nvSpPr>
      <dsp:spPr>
        <a:xfrm>
          <a:off x="518159" y="3523487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54582" y="3974439"/>
        <a:ext cx="1718951" cy="1170738"/>
      </dsp:txXfrm>
    </dsp:sp>
    <dsp:sp modelId="{27B7BD5F-8CFD-45DF-8C8B-A21876EB15CF}">
      <dsp:nvSpPr>
        <dsp:cNvPr id="0" name=""/>
        <dsp:cNvSpPr/>
      </dsp:nvSpPr>
      <dsp:spPr>
        <a:xfrm>
          <a:off x="4694529" y="0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498865" y="36423"/>
        <a:ext cx="1718951" cy="1170738"/>
      </dsp:txXfrm>
    </dsp:sp>
    <dsp:sp modelId="{208D74C0-C46E-4DD3-9448-889764D9B8F4}">
      <dsp:nvSpPr>
        <dsp:cNvPr id="0" name=""/>
        <dsp:cNvSpPr/>
      </dsp:nvSpPr>
      <dsp:spPr>
        <a:xfrm>
          <a:off x="518159" y="0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54582" y="36423"/>
        <a:ext cx="1718951" cy="1170738"/>
      </dsp:txXfrm>
    </dsp:sp>
    <dsp:sp modelId="{E712D937-3EDE-441D-8D1F-62946820F910}">
      <dsp:nvSpPr>
        <dsp:cNvPr id="0" name=""/>
        <dsp:cNvSpPr/>
      </dsp:nvSpPr>
      <dsp:spPr>
        <a:xfrm>
          <a:off x="1590751" y="295351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System Availability</a:t>
          </a:r>
          <a:endParaRPr lang="en-US" sz="1600" b="0" kern="1200" dirty="0"/>
        </a:p>
      </dsp:txBody>
      <dsp:txXfrm>
        <a:off x="2247896" y="952496"/>
        <a:ext cx="1586487" cy="1586487"/>
      </dsp:txXfrm>
    </dsp:sp>
    <dsp:sp modelId="{F1D26337-89F7-41F7-8086-A2690E1A3516}">
      <dsp:nvSpPr>
        <dsp:cNvPr id="0" name=""/>
        <dsp:cNvSpPr/>
      </dsp:nvSpPr>
      <dsp:spPr>
        <a:xfrm rot="5400000">
          <a:off x="3938016" y="295351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Application Security</a:t>
          </a:r>
          <a:endParaRPr lang="en-US" sz="1600" b="0" kern="1200" dirty="0"/>
        </a:p>
      </dsp:txBody>
      <dsp:txXfrm rot="-5400000">
        <a:off x="3938016" y="952496"/>
        <a:ext cx="1586487" cy="1586487"/>
      </dsp:txXfrm>
    </dsp:sp>
    <dsp:sp modelId="{6ADA5A20-158B-48F3-A97B-18FD133DA2B8}">
      <dsp:nvSpPr>
        <dsp:cNvPr id="0" name=""/>
        <dsp:cNvSpPr/>
      </dsp:nvSpPr>
      <dsp:spPr>
        <a:xfrm rot="10800000">
          <a:off x="3938016" y="2642616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Network Security</a:t>
          </a:r>
          <a:endParaRPr lang="en-US" sz="1600" b="0" kern="1200" dirty="0"/>
        </a:p>
      </dsp:txBody>
      <dsp:txXfrm rot="10800000">
        <a:off x="3938016" y="2642616"/>
        <a:ext cx="1586487" cy="1586487"/>
      </dsp:txXfrm>
    </dsp:sp>
    <dsp:sp modelId="{53055B1F-A76D-42AE-895D-4E26DCE81E71}">
      <dsp:nvSpPr>
        <dsp:cNvPr id="0" name=""/>
        <dsp:cNvSpPr/>
      </dsp:nvSpPr>
      <dsp:spPr>
        <a:xfrm rot="16200000">
          <a:off x="1590751" y="2642616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Physical Security</a:t>
          </a:r>
          <a:endParaRPr lang="en-US" sz="1600" b="0" kern="1200" dirty="0"/>
        </a:p>
      </dsp:txBody>
      <dsp:txXfrm rot="5400000">
        <a:off x="2247896" y="2642616"/>
        <a:ext cx="1586487" cy="1586487"/>
      </dsp:txXfrm>
    </dsp:sp>
    <dsp:sp modelId="{98F56D63-1997-469A-BF72-1AE635FBA040}">
      <dsp:nvSpPr>
        <dsp:cNvPr id="0" name=""/>
        <dsp:cNvSpPr/>
      </dsp:nvSpPr>
      <dsp:spPr>
        <a:xfrm>
          <a:off x="3498875" y="2124456"/>
          <a:ext cx="774649" cy="673608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E93F3-1C6C-4BAB-9396-C56C8F90686C}">
      <dsp:nvSpPr>
        <dsp:cNvPr id="0" name=""/>
        <dsp:cNvSpPr/>
      </dsp:nvSpPr>
      <dsp:spPr>
        <a:xfrm rot="10800000">
          <a:off x="3498875" y="2383536"/>
          <a:ext cx="774649" cy="673608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473EA-1C89-41FB-B540-394625387AF1}">
      <dsp:nvSpPr>
        <dsp:cNvPr id="0" name=""/>
        <dsp:cNvSpPr/>
      </dsp:nvSpPr>
      <dsp:spPr>
        <a:xfrm>
          <a:off x="4694529" y="3523487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498865" y="3974439"/>
        <a:ext cx="1718951" cy="1170738"/>
      </dsp:txXfrm>
    </dsp:sp>
    <dsp:sp modelId="{263FBC94-E580-4524-9BAD-0945BA13E2AD}">
      <dsp:nvSpPr>
        <dsp:cNvPr id="0" name=""/>
        <dsp:cNvSpPr/>
      </dsp:nvSpPr>
      <dsp:spPr>
        <a:xfrm>
          <a:off x="518159" y="3523487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54582" y="3974439"/>
        <a:ext cx="1718951" cy="1170738"/>
      </dsp:txXfrm>
    </dsp:sp>
    <dsp:sp modelId="{27B7BD5F-8CFD-45DF-8C8B-A21876EB15CF}">
      <dsp:nvSpPr>
        <dsp:cNvPr id="0" name=""/>
        <dsp:cNvSpPr/>
      </dsp:nvSpPr>
      <dsp:spPr>
        <a:xfrm>
          <a:off x="4694529" y="0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498865" y="36423"/>
        <a:ext cx="1718951" cy="1170738"/>
      </dsp:txXfrm>
    </dsp:sp>
    <dsp:sp modelId="{208D74C0-C46E-4DD3-9448-889764D9B8F4}">
      <dsp:nvSpPr>
        <dsp:cNvPr id="0" name=""/>
        <dsp:cNvSpPr/>
      </dsp:nvSpPr>
      <dsp:spPr>
        <a:xfrm>
          <a:off x="518159" y="0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54582" y="36423"/>
        <a:ext cx="1718951" cy="1170738"/>
      </dsp:txXfrm>
    </dsp:sp>
    <dsp:sp modelId="{E712D937-3EDE-441D-8D1F-62946820F910}">
      <dsp:nvSpPr>
        <dsp:cNvPr id="0" name=""/>
        <dsp:cNvSpPr/>
      </dsp:nvSpPr>
      <dsp:spPr>
        <a:xfrm>
          <a:off x="1590751" y="295351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System Availability</a:t>
          </a:r>
          <a:endParaRPr lang="en-US" sz="1600" b="0" kern="1200" dirty="0"/>
        </a:p>
      </dsp:txBody>
      <dsp:txXfrm>
        <a:off x="2247896" y="952496"/>
        <a:ext cx="1586487" cy="1586487"/>
      </dsp:txXfrm>
    </dsp:sp>
    <dsp:sp modelId="{F1D26337-89F7-41F7-8086-A2690E1A3516}">
      <dsp:nvSpPr>
        <dsp:cNvPr id="0" name=""/>
        <dsp:cNvSpPr/>
      </dsp:nvSpPr>
      <dsp:spPr>
        <a:xfrm rot="5400000">
          <a:off x="3938016" y="295351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Application Security</a:t>
          </a:r>
          <a:endParaRPr lang="en-US" sz="1600" b="0" kern="1200" dirty="0"/>
        </a:p>
      </dsp:txBody>
      <dsp:txXfrm rot="-5400000">
        <a:off x="3938016" y="952496"/>
        <a:ext cx="1586487" cy="1586487"/>
      </dsp:txXfrm>
    </dsp:sp>
    <dsp:sp modelId="{6ADA5A20-158B-48F3-A97B-18FD133DA2B8}">
      <dsp:nvSpPr>
        <dsp:cNvPr id="0" name=""/>
        <dsp:cNvSpPr/>
      </dsp:nvSpPr>
      <dsp:spPr>
        <a:xfrm rot="10800000">
          <a:off x="3938016" y="2642616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Network Security</a:t>
          </a:r>
          <a:endParaRPr lang="en-US" sz="1600" b="0" kern="1200" dirty="0"/>
        </a:p>
      </dsp:txBody>
      <dsp:txXfrm rot="10800000">
        <a:off x="3938016" y="2642616"/>
        <a:ext cx="1586487" cy="1586487"/>
      </dsp:txXfrm>
    </dsp:sp>
    <dsp:sp modelId="{53055B1F-A76D-42AE-895D-4E26DCE81E71}">
      <dsp:nvSpPr>
        <dsp:cNvPr id="0" name=""/>
        <dsp:cNvSpPr/>
      </dsp:nvSpPr>
      <dsp:spPr>
        <a:xfrm rot="16200000">
          <a:off x="1590751" y="2642616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Physical Security</a:t>
          </a:r>
          <a:endParaRPr lang="en-US" sz="1600" b="0" kern="1200" dirty="0"/>
        </a:p>
      </dsp:txBody>
      <dsp:txXfrm rot="5400000">
        <a:off x="2247896" y="2642616"/>
        <a:ext cx="1586487" cy="1586487"/>
      </dsp:txXfrm>
    </dsp:sp>
    <dsp:sp modelId="{98F56D63-1997-469A-BF72-1AE635FBA040}">
      <dsp:nvSpPr>
        <dsp:cNvPr id="0" name=""/>
        <dsp:cNvSpPr/>
      </dsp:nvSpPr>
      <dsp:spPr>
        <a:xfrm>
          <a:off x="3498875" y="2124456"/>
          <a:ext cx="774649" cy="673608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E93F3-1C6C-4BAB-9396-C56C8F90686C}">
      <dsp:nvSpPr>
        <dsp:cNvPr id="0" name=""/>
        <dsp:cNvSpPr/>
      </dsp:nvSpPr>
      <dsp:spPr>
        <a:xfrm rot="10800000">
          <a:off x="3498875" y="2383536"/>
          <a:ext cx="774649" cy="673608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FBC94-E580-4524-9BAD-0945BA13E2AD}">
      <dsp:nvSpPr>
        <dsp:cNvPr id="0" name=""/>
        <dsp:cNvSpPr/>
      </dsp:nvSpPr>
      <dsp:spPr>
        <a:xfrm>
          <a:off x="518159" y="3523487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54582" y="3974439"/>
        <a:ext cx="1718951" cy="1170738"/>
      </dsp:txXfrm>
    </dsp:sp>
    <dsp:sp modelId="{208D74C0-C46E-4DD3-9448-889764D9B8F4}">
      <dsp:nvSpPr>
        <dsp:cNvPr id="0" name=""/>
        <dsp:cNvSpPr/>
      </dsp:nvSpPr>
      <dsp:spPr>
        <a:xfrm>
          <a:off x="518159" y="0"/>
          <a:ext cx="2559710" cy="16581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554582" y="36423"/>
        <a:ext cx="1718951" cy="1170738"/>
      </dsp:txXfrm>
    </dsp:sp>
    <dsp:sp modelId="{E712D937-3EDE-441D-8D1F-62946820F910}">
      <dsp:nvSpPr>
        <dsp:cNvPr id="0" name=""/>
        <dsp:cNvSpPr/>
      </dsp:nvSpPr>
      <dsp:spPr>
        <a:xfrm>
          <a:off x="1590751" y="295351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System Availability</a:t>
          </a:r>
          <a:endParaRPr lang="en-US" sz="1600" b="0" kern="1200" dirty="0"/>
        </a:p>
      </dsp:txBody>
      <dsp:txXfrm>
        <a:off x="2247896" y="952496"/>
        <a:ext cx="1586487" cy="1586487"/>
      </dsp:txXfrm>
    </dsp:sp>
    <dsp:sp modelId="{F1D26337-89F7-41F7-8086-A2690E1A3516}">
      <dsp:nvSpPr>
        <dsp:cNvPr id="0" name=""/>
        <dsp:cNvSpPr/>
      </dsp:nvSpPr>
      <dsp:spPr>
        <a:xfrm rot="5400000">
          <a:off x="3938016" y="295351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Application Security</a:t>
          </a:r>
          <a:endParaRPr lang="en-US" sz="1600" b="0" kern="1200" dirty="0"/>
        </a:p>
      </dsp:txBody>
      <dsp:txXfrm rot="-5400000">
        <a:off x="3938016" y="952496"/>
        <a:ext cx="1586487" cy="1586487"/>
      </dsp:txXfrm>
    </dsp:sp>
    <dsp:sp modelId="{6ADA5A20-158B-48F3-A97B-18FD133DA2B8}">
      <dsp:nvSpPr>
        <dsp:cNvPr id="0" name=""/>
        <dsp:cNvSpPr/>
      </dsp:nvSpPr>
      <dsp:spPr>
        <a:xfrm rot="10800000">
          <a:off x="3938016" y="2642616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Network Security</a:t>
          </a:r>
          <a:endParaRPr lang="en-US" sz="1600" b="0" kern="1200" dirty="0"/>
        </a:p>
      </dsp:txBody>
      <dsp:txXfrm rot="10800000">
        <a:off x="3938016" y="2642616"/>
        <a:ext cx="1586487" cy="1586487"/>
      </dsp:txXfrm>
    </dsp:sp>
    <dsp:sp modelId="{53055B1F-A76D-42AE-895D-4E26DCE81E71}">
      <dsp:nvSpPr>
        <dsp:cNvPr id="0" name=""/>
        <dsp:cNvSpPr/>
      </dsp:nvSpPr>
      <dsp:spPr>
        <a:xfrm rot="16200000">
          <a:off x="1590751" y="2642616"/>
          <a:ext cx="2243632" cy="2243632"/>
        </a:xfrm>
        <a:prstGeom prst="pieWedge">
          <a:avLst/>
        </a:prstGeom>
        <a:gradFill flip="none" rotWithShape="0">
          <a:gsLst>
            <a:gs pos="0">
              <a:srgbClr val="2C4D82">
                <a:shade val="30000"/>
                <a:satMod val="115000"/>
              </a:srgbClr>
            </a:gs>
            <a:gs pos="50000">
              <a:srgbClr val="2C4D82">
                <a:shade val="67500"/>
                <a:satMod val="115000"/>
              </a:srgbClr>
            </a:gs>
            <a:gs pos="100000">
              <a:srgbClr val="2C4D82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Physical Security</a:t>
          </a:r>
          <a:endParaRPr lang="en-US" sz="1600" b="0" kern="1200" dirty="0"/>
        </a:p>
      </dsp:txBody>
      <dsp:txXfrm rot="5400000">
        <a:off x="2247896" y="2642616"/>
        <a:ext cx="1586487" cy="1586487"/>
      </dsp:txXfrm>
    </dsp:sp>
    <dsp:sp modelId="{98F56D63-1997-469A-BF72-1AE635FBA040}">
      <dsp:nvSpPr>
        <dsp:cNvPr id="0" name=""/>
        <dsp:cNvSpPr/>
      </dsp:nvSpPr>
      <dsp:spPr>
        <a:xfrm>
          <a:off x="3498875" y="2124456"/>
          <a:ext cx="774649" cy="673608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E93F3-1C6C-4BAB-9396-C56C8F90686C}">
      <dsp:nvSpPr>
        <dsp:cNvPr id="0" name=""/>
        <dsp:cNvSpPr/>
      </dsp:nvSpPr>
      <dsp:spPr>
        <a:xfrm rot="10800000">
          <a:off x="3498875" y="2383536"/>
          <a:ext cx="774649" cy="673608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349D61-847D-44FE-8E79-6F9746F5C181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706ED3-62D6-4EE1-8324-F2A4BC232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FE2722-90CD-4ECB-B098-AEE1240250B2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5FEBF3-2901-4977-A5FF-1AE238BE6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2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E6C1BF-F2DB-4127-B2F6-EC8E56F762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4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5F28E2-0A3F-4D13-984A-A2097777E9C5}" type="slidenum">
              <a:rPr lang="ar-SA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9614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9D52B0-9F02-4CC9-B540-6CD749DC13C5}" type="slidenum">
              <a:rPr lang="ar-SA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26276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370260-770B-4A20-B6D8-8A63B31C3C7B}" type="slidenum">
              <a:rPr lang="ar-SA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75327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z="1400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C9D84F-BB59-4C19-909A-EDBCAD0B79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4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DC305-4930-45ED-B839-F6379D749789}" type="slidenum">
              <a:rPr lang="ar-SA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7183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C4B409-0E28-4573-BC73-6E6C220CB99C}" type="slidenum">
              <a:rPr lang="ar-SA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93814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22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9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4EE798-87B7-4F72-99FA-FD96602FDB27}" type="slidenum">
              <a:rPr lang="en-US" sz="1200">
                <a:latin typeface="Calibri" pitchFamily="34" charset="0"/>
              </a:rPr>
              <a:pPr algn="r"/>
              <a:t>21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11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1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C9ED97-6E4B-454D-A000-023ECD93B290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14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1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D54A08-282B-4E2A-87A5-D3E51AD8903B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6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3EBDF7-3AE8-4F07-BA97-601A0F9967CE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67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8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F7A9F5-C4F2-4896-ABBD-82D7F2037F68}" type="slidenum">
              <a:rPr lang="en-US" sz="1200">
                <a:latin typeface="Calibri" pitchFamily="34" charset="0"/>
              </a:rPr>
              <a:pPr algn="r"/>
              <a:t>24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51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3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FF97E7-95DD-43FB-9132-E2B93E143550}" type="slidenum">
              <a:rPr lang="en-US" sz="1200">
                <a:latin typeface="Calibri" pitchFamily="34" charset="0"/>
              </a:rPr>
              <a:pPr algn="r"/>
              <a:t>25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14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9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6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1FAA74-C485-4853-9A3C-D7E414F70B54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6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1B603F-2C67-48E4-8094-010E32974F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33280E-401E-494B-B8F0-2FBDB6EA1B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0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4D115-9C89-450E-960A-232116F85411}" type="slidenum">
              <a:rPr lang="ar-SA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3294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91D038-2CAD-4CD3-9B1B-96EF8A097ECB}" type="slidenum">
              <a:rPr lang="ar-SA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480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DF6048-D3E4-47C6-8BA7-5A8EDFF82450}" type="slidenum">
              <a:rPr lang="ar-SA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1316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4362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intro_rainbow_ribbon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4340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7772400" cy="14700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5A9C-1AA0-4929-B7EF-CABBC2E634CC}" type="datetime1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A555C-EA1B-4441-BF86-BBB686B38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233363" indent="-233363">
              <a:buClrTx/>
              <a:buSzPct val="100000"/>
              <a:buFont typeface="Arial" pitchFamily="34" charset="0"/>
              <a:buChar char="•"/>
              <a:defRPr sz="2400"/>
            </a:lvl1pPr>
            <a:lvl2pPr marL="569913" indent="-285750">
              <a:buClrTx/>
              <a:buSzPct val="100000"/>
              <a:buFont typeface="Arial" pitchFamily="34" charset="0"/>
              <a:buChar char="•"/>
              <a:defRPr sz="2400"/>
            </a:lvl2pPr>
            <a:lvl3pPr marL="801688" indent="-231775">
              <a:buClrTx/>
              <a:buSzPct val="100000"/>
              <a:buFont typeface="Arial" pitchFamily="34" charset="0"/>
              <a:buChar char="•"/>
              <a:defRPr sz="2400"/>
            </a:lvl3pPr>
            <a:lvl4pPr marL="1090613" indent="-228600">
              <a:buClrTx/>
              <a:buSzPct val="100000"/>
              <a:buFont typeface="Arial" pitchFamily="34" charset="0"/>
              <a:buChar char="•"/>
              <a:defRPr sz="2400"/>
            </a:lvl4pPr>
            <a:lvl5pPr marL="1374775" indent="-228600">
              <a:buClrTx/>
              <a:buSzPct val="100000"/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- Internal and 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5750" indent="-285750"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09588" indent="-231775"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41363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4725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 dirty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</a:t>
            </a:r>
            <a:r>
              <a:rPr lang="fr-FR" err="1"/>
              <a:t>Libris</a:t>
            </a:r>
            <a:r>
              <a:rPr lang="fr-FR"/>
              <a:t> Ltd., 2010  - </a:t>
            </a:r>
            <a:r>
              <a:rPr lang="fr-FR" err="1"/>
              <a:t>Internal</a:t>
            </a:r>
            <a:r>
              <a:rPr lang="fr-FR"/>
              <a:t> and </a:t>
            </a:r>
            <a:r>
              <a:rPr lang="fr-FR" err="1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ruler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buClrTx/>
              <a:buSzPct val="100000"/>
              <a:buFont typeface="Arial" pitchFamily="34" charset="0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287338" indent="-287338"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574675" indent="-28733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52488" indent="-28098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- Internal and 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6" descr="ruler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- Internal and 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- Internal and 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2188"/>
            <a:ext cx="4066854" cy="4915452"/>
          </a:xfrm>
        </p:spPr>
        <p:txBody>
          <a:bodyPr/>
          <a:lstStyle>
            <a:lvl1pPr marL="339725" indent="-33972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06" y="992188"/>
            <a:ext cx="4066854" cy="4915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- Internal and 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- Internal and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- Internal and 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7"/>
          <p:cNvSpPr>
            <a:spLocks noChangeArrowheads="1"/>
          </p:cNvSpPr>
          <p:nvPr userDrawn="1"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5C4E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7"/>
          <p:cNvSpPr/>
          <p:nvPr userDrawn="1"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4437063"/>
            <a:ext cx="9144000" cy="24590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4" descr="intro_rainbow_ribbon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xLibris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663575"/>
            <a:ext cx="2209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7772400" cy="14700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F71-2197-4660-8ABA-552A6EC2FF40}" type="datetime1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55C9F-2BC5-4620-A0D3-BA06DB9F1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44700" y="860613"/>
            <a:ext cx="3639671" cy="3232192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44700" y="4619555"/>
            <a:ext cx="367906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  <a:prstGeom prst="rect">
            <a:avLst/>
          </a:prstGeom>
        </p:spPr>
        <p:txBody>
          <a:bodyPr/>
          <a:lstStyle>
            <a:lvl1pPr marL="233363" indent="-233363">
              <a:buClrTx/>
              <a:buSzPct val="100000"/>
              <a:buFont typeface="Arial" pitchFamily="34" charset="0"/>
              <a:buChar char="•"/>
              <a:defRPr sz="2400"/>
            </a:lvl1pPr>
            <a:lvl2pPr marL="569913" indent="-285750">
              <a:buClrTx/>
              <a:buSzPct val="100000"/>
              <a:buFont typeface="Arial" pitchFamily="34" charset="0"/>
              <a:buChar char="•"/>
              <a:defRPr sz="2400"/>
            </a:lvl2pPr>
            <a:lvl3pPr marL="801688" indent="-231775">
              <a:buClrTx/>
              <a:buSzPct val="100000"/>
              <a:buFont typeface="Arial" pitchFamily="34" charset="0"/>
              <a:buChar char="•"/>
              <a:defRPr sz="2400"/>
            </a:lvl3pPr>
            <a:lvl4pPr marL="1090613" indent="-228600">
              <a:buClrTx/>
              <a:buSzPct val="100000"/>
              <a:buFont typeface="Arial" pitchFamily="34" charset="0"/>
              <a:buChar char="•"/>
              <a:defRPr sz="2400"/>
            </a:lvl4pPr>
            <a:lvl5pPr marL="1374775" indent="-228600">
              <a:buClrTx/>
              <a:buSzPct val="100000"/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5750" indent="-285750"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09588" indent="-231775"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41363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4725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6" descr="ruler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buClrTx/>
              <a:buSzPct val="100000"/>
              <a:buFont typeface="Arial" pitchFamily="34" charset="0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287338" indent="-287338"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574675" indent="-28733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52488" indent="-28098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6" descr="ruler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2188"/>
            <a:ext cx="4066854" cy="4915452"/>
          </a:xfrm>
          <a:prstGeom prst="rect">
            <a:avLst/>
          </a:prstGeom>
        </p:spPr>
        <p:txBody>
          <a:bodyPr/>
          <a:lstStyle>
            <a:lvl1pPr marL="339725" indent="-33972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06" y="992188"/>
            <a:ext cx="4066854" cy="4915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12"/>
          <p:cNvSpPr>
            <a:spLocks noChangeArrowheads="1"/>
          </p:cNvSpPr>
          <p:nvPr userDrawn="1"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מלבן מעוגל 7"/>
          <p:cNvSpPr>
            <a:spLocks noChangeArrowheads="1"/>
          </p:cNvSpPr>
          <p:nvPr/>
        </p:nvSpPr>
        <p:spPr bwMode="auto">
          <a:xfrm>
            <a:off x="525463" y="1238250"/>
            <a:ext cx="8093075" cy="4878388"/>
          </a:xfrm>
          <a:prstGeom prst="roundRect">
            <a:avLst>
              <a:gd name="adj" fmla="val 3926"/>
            </a:avLst>
          </a:prstGeom>
          <a:solidFill>
            <a:srgbClr val="E6E6E6"/>
          </a:soli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מלבן מעוגל 8"/>
          <p:cNvSpPr/>
          <p:nvPr/>
        </p:nvSpPr>
        <p:spPr bwMode="auto">
          <a:xfrm>
            <a:off x="630238" y="1338263"/>
            <a:ext cx="7883525" cy="4676775"/>
          </a:xfrm>
          <a:prstGeom prst="roundRect">
            <a:avLst>
              <a:gd name="adj" fmla="val 2794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Picture 5" descr="ExLibris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5D78268-B6EF-4C3B-9C46-15EA985A8C9D}" type="slidenum">
              <a:rPr lang="ar-SA" sz="1000" b="1">
                <a:solidFill>
                  <a:srgbClr val="000000"/>
                </a:solidFill>
                <a:latin typeface="+mn-lt"/>
                <a:ea typeface="MS PGothic" pitchFamily="34" charset="-128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Picture 6" descr="rule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מלבן 7"/>
          <p:cNvSpPr>
            <a:spLocks noChangeArrowheads="1"/>
          </p:cNvSpPr>
          <p:nvPr userDrawn="1"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4590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4" name="Picture 4" descr="intro_rainbow_ribbon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08238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xLibris-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467100" y="5137150"/>
            <a:ext cx="2209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מלבן 11"/>
          <p:cNvSpPr>
            <a:spLocks noChangeArrowheads="1"/>
          </p:cNvSpPr>
          <p:nvPr userDrawn="1"/>
        </p:nvSpPr>
        <p:spPr bwMode="auto">
          <a:xfrm>
            <a:off x="7724775" y="6116638"/>
            <a:ext cx="1419225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מלבן 13"/>
          <p:cNvSpPr>
            <a:spLocks noChangeArrowheads="1"/>
          </p:cNvSpPr>
          <p:nvPr userDrawn="1"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מלבן 14"/>
          <p:cNvSpPr/>
          <p:nvPr userDrawn="1"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1416880-86B8-4FE5-B4A3-A5519856538F}" type="slidenum">
              <a:rPr lang="ar-SA" sz="1000" b="1">
                <a:solidFill>
                  <a:srgbClr val="000000"/>
                </a:solidFill>
                <a:latin typeface="+mn-lt"/>
                <a:ea typeface="MS PGothic" pitchFamily="34" charset="-128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6722"/>
            <a:ext cx="7772400" cy="670329"/>
          </a:xfrm>
        </p:spPr>
        <p:txBody>
          <a:bodyPr/>
          <a:lstStyle>
            <a:lvl1pPr algn="ctr"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0038"/>
            <a:ext cx="6400800" cy="1752600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9295-0D11-4176-B9CE-749A2FE46184}" type="datetime1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89D7-C8A9-42E0-926F-B3D52B31A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1" descr="clou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975225"/>
            <a:ext cx="9144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loud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69925"/>
            <a:ext cx="9144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lma_bar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350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ntro_rainbow_ribbon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175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0" y="85725"/>
            <a:ext cx="1676400" cy="536575"/>
          </a:xfrm>
        </p:spPr>
        <p:txBody>
          <a:bodyPr>
            <a:normAutofit/>
          </a:bodyPr>
          <a:lstStyle>
            <a:lvl1pPr algn="l">
              <a:defRPr sz="1400">
                <a:solidFill>
                  <a:srgbClr val="474F6C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2E13AA9E-8703-4D7A-AE1A-DCC3A538CCD1}" type="datetime1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587F35A-7D54-4CD7-AA0F-97BA1D90D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7"/>
          <p:cNvSpPr>
            <a:spLocks noChangeArrowheads="1"/>
          </p:cNvSpPr>
          <p:nvPr userDrawn="1"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5C4E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7"/>
          <p:cNvSpPr/>
          <p:nvPr userDrawn="1"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4437063"/>
            <a:ext cx="9144000" cy="24590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" descr="intro_rainbow_ribbon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xLibris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663575"/>
            <a:ext cx="2209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</a:t>
            </a:r>
            <a:r>
              <a:rPr lang="fr-FR" err="1"/>
              <a:t>Libris</a:t>
            </a:r>
            <a:r>
              <a:rPr lang="fr-FR"/>
              <a:t> Ltd., 2010  - </a:t>
            </a:r>
            <a:r>
              <a:rPr lang="fr-FR" err="1"/>
              <a:t>Internal</a:t>
            </a:r>
            <a:r>
              <a:rPr lang="fr-FR"/>
              <a:t> and </a:t>
            </a:r>
            <a:r>
              <a:rPr lang="fr-FR" err="1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intro_rainbow_ribbon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11"/>
          <p:cNvSpPr/>
          <p:nvPr userDrawn="1"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Picture 3" descr="ExLibris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118100"/>
            <a:ext cx="2209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15" descr="opening pictur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75375" y="273050"/>
            <a:ext cx="2725738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</a:t>
            </a:r>
            <a:r>
              <a:rPr lang="fr-FR" err="1"/>
              <a:t>Libris</a:t>
            </a:r>
            <a:r>
              <a:rPr lang="fr-FR"/>
              <a:t> Ltd., 2010  - </a:t>
            </a:r>
            <a:r>
              <a:rPr lang="fr-FR" err="1"/>
              <a:t>Internal</a:t>
            </a:r>
            <a:r>
              <a:rPr lang="fr-FR"/>
              <a:t> and </a:t>
            </a:r>
            <a:r>
              <a:rPr lang="fr-FR" err="1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intro_rainbow_ribbon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11"/>
          <p:cNvSpPr/>
          <p:nvPr userDrawn="1"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Picture 3" descr="ExLibris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23125" y="5995988"/>
            <a:ext cx="14208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קבוצה 16"/>
          <p:cNvGrpSpPr>
            <a:grpSpLocks/>
          </p:cNvGrpSpPr>
          <p:nvPr userDrawn="1"/>
        </p:nvGrpSpPr>
        <p:grpSpPr bwMode="auto">
          <a:xfrm>
            <a:off x="6651625" y="373063"/>
            <a:ext cx="2125663" cy="2582862"/>
            <a:chOff x="1405162" y="761245"/>
            <a:chExt cx="1626160" cy="1975692"/>
          </a:xfrm>
        </p:grpSpPr>
        <p:pic>
          <p:nvPicPr>
            <p:cNvPr id="9" name="תמונה 17" descr="AV16low1.jpg"/>
            <p:cNvPicPr>
              <a:picLocks noChangeAspect="1"/>
            </p:cNvPicPr>
            <p:nvPr userDrawn="1"/>
          </p:nvPicPr>
          <p:blipFill>
            <a:blip r:embed="rId4" cstate="email">
              <a:extLst/>
            </a:blip>
            <a:srcRect/>
            <a:stretch>
              <a:fillRect/>
            </a:stretch>
          </p:blipFill>
          <p:spPr>
            <a:xfrm>
              <a:off x="2234242" y="1768415"/>
              <a:ext cx="797080" cy="966158"/>
            </a:xfrm>
            <a:prstGeom prst="roundRect">
              <a:avLst>
                <a:gd name="adj" fmla="val 891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0" name="תמונה 18" descr="AV16low1.jpg"/>
            <p:cNvPicPr>
              <a:picLocks noChangeAspect="1"/>
            </p:cNvPicPr>
            <p:nvPr userDrawn="1"/>
          </p:nvPicPr>
          <p:blipFill>
            <a:blip r:embed="rId5" cstate="email">
              <a:extLst/>
            </a:blip>
            <a:srcRect/>
            <a:stretch>
              <a:fillRect/>
            </a:stretch>
          </p:blipFill>
          <p:spPr>
            <a:xfrm>
              <a:off x="1405162" y="1768415"/>
              <a:ext cx="794482" cy="968522"/>
            </a:xfrm>
            <a:prstGeom prst="roundRect">
              <a:avLst>
                <a:gd name="adj" fmla="val 891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1" name="תמונה 19" descr="AV16low1.jpg"/>
            <p:cNvPicPr>
              <a:picLocks noChangeAspect="1"/>
            </p:cNvPicPr>
            <p:nvPr userDrawn="1"/>
          </p:nvPicPr>
          <p:blipFill>
            <a:blip r:embed="rId6" cstate="email">
              <a:extLst/>
            </a:blip>
            <a:srcRect/>
            <a:stretch>
              <a:fillRect/>
            </a:stretch>
          </p:blipFill>
          <p:spPr>
            <a:xfrm>
              <a:off x="2238714" y="761245"/>
              <a:ext cx="792608" cy="972341"/>
            </a:xfrm>
            <a:prstGeom prst="roundRect">
              <a:avLst>
                <a:gd name="adj" fmla="val 891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2" name="תמונה 20" descr="AV16low1.jpg"/>
            <p:cNvPicPr>
              <a:picLocks noChangeAspect="1"/>
            </p:cNvPicPr>
            <p:nvPr userDrawn="1"/>
          </p:nvPicPr>
          <p:blipFill>
            <a:blip r:embed="rId7" cstate="email">
              <a:extLst/>
            </a:blip>
            <a:srcRect/>
            <a:stretch>
              <a:fillRect/>
            </a:stretch>
          </p:blipFill>
          <p:spPr>
            <a:xfrm>
              <a:off x="1405162" y="761245"/>
              <a:ext cx="796143" cy="968576"/>
            </a:xfrm>
            <a:prstGeom prst="roundRect">
              <a:avLst>
                <a:gd name="adj" fmla="val 891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294627"/>
            <a:ext cx="5758132" cy="1940878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7776713" cy="103937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</a:t>
            </a:r>
            <a:r>
              <a:rPr lang="fr-FR" err="1"/>
              <a:t>Libris</a:t>
            </a:r>
            <a:r>
              <a:rPr lang="fr-FR"/>
              <a:t> Ltd., 2010  - </a:t>
            </a:r>
            <a:r>
              <a:rPr lang="fr-FR" err="1"/>
              <a:t>Internal</a:t>
            </a:r>
            <a:r>
              <a:rPr lang="fr-FR"/>
              <a:t> and </a:t>
            </a:r>
            <a:r>
              <a:rPr lang="fr-FR" err="1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19A81D-6891-44F1-B3A2-3DA1EB4B54AA}" type="datetime1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17C938-AC22-4841-9FDB-9F6B547B0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25" r:id="rId3"/>
    <p:sldLayoutId id="2147483734" r:id="rId4"/>
    <p:sldLayoutId id="2147483735" r:id="rId5"/>
    <p:sldLayoutId id="2147483736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/>
          <p:cNvSpPr/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flip="none"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 bwMode="auto">
          <a:xfrm>
            <a:off x="525463" y="1238250"/>
            <a:ext cx="8093075" cy="4878388"/>
          </a:xfrm>
          <a:prstGeom prst="roundRect">
            <a:avLst>
              <a:gd name="adj" fmla="val 3926"/>
            </a:avLst>
          </a:prstGeom>
          <a:solidFill>
            <a:srgbClr val="E6E6E6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מלבן מעוגל 8"/>
          <p:cNvSpPr/>
          <p:nvPr/>
        </p:nvSpPr>
        <p:spPr bwMode="auto">
          <a:xfrm>
            <a:off x="630238" y="1338263"/>
            <a:ext cx="7883525" cy="4676775"/>
          </a:xfrm>
          <a:prstGeom prst="roundRect">
            <a:avLst>
              <a:gd name="adj" fmla="val 2794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98588"/>
            <a:ext cx="7772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788" y="6634163"/>
            <a:ext cx="4225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Verdana" pitchFamily="34" charset="0"/>
                <a:sym typeface="Symbol" pitchFamily="18" charset="2"/>
              </a:defRPr>
            </a:lvl1pPr>
          </a:lstStyle>
          <a:p>
            <a:r>
              <a:rPr lang="en-US"/>
              <a:t></a:t>
            </a:r>
            <a:r>
              <a:rPr lang="fr-FR"/>
              <a:t> Ex Libris Ltd., 2010  - Internal and Confidential</a:t>
            </a:r>
            <a:endParaRPr lang="en-US"/>
          </a:p>
        </p:txBody>
      </p:sp>
      <p:pic>
        <p:nvPicPr>
          <p:cNvPr id="9223" name="Picture 5" descr="ExLibris-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 eaLnBrk="0" hangingPunct="0">
              <a:defRPr/>
            </a:pPr>
            <a:fld id="{BF723ED5-EF09-46AD-B075-C4F5DAA838BF}" type="slidenum">
              <a:rPr lang="x-none" sz="1000" b="1">
                <a:solidFill>
                  <a:srgbClr val="000000"/>
                </a:solidFill>
                <a:latin typeface="+mn-lt"/>
                <a:ea typeface="MS PGothic" pitchFamily="34" charset="-128"/>
              </a:rPr>
              <a:pPr algn="ctr" defTabSz="914400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226" name="Picture 6" descr="ruler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065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ExLibris-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1B84D77C-C3D3-45B9-A0DD-97D33660F26A}" type="slidenum">
              <a:rPr lang="x-none" sz="1000" b="1">
                <a:solidFill>
                  <a:srgbClr val="000000"/>
                </a:solidFill>
                <a:latin typeface="+mn-lt"/>
                <a:ea typeface="MS PGothic" pitchFamily="34" charset="-128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065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26" r:id="rId3"/>
    <p:sldLayoutId id="2147483727" r:id="rId4"/>
    <p:sldLayoutId id="2147483751" r:id="rId5"/>
    <p:sldLayoutId id="2147483752" r:id="rId6"/>
    <p:sldLayoutId id="2147483728" r:id="rId7"/>
    <p:sldLayoutId id="2147483729" r:id="rId8"/>
    <p:sldLayoutId id="2147483730" r:id="rId9"/>
    <p:sldLayoutId id="2147483731" r:id="rId10"/>
    <p:sldLayoutId id="214748375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vojnar@multidata.cz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Layout" Target="../diagrams/layout1.xml"/><Relationship Id="rId7" Type="http://schemas.openxmlformats.org/officeDocument/2006/relationships/slide" Target="slide1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Layout" Target="../diagrams/layout2.xml"/><Relationship Id="rId7" Type="http://schemas.openxmlformats.org/officeDocument/2006/relationships/slide" Target="slide1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Layout" Target="../diagrams/layout3.xml"/><Relationship Id="rId7" Type="http://schemas.openxmlformats.org/officeDocument/2006/relationships/slide" Target="slide18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Layout" Target="../diagrams/layout4.xml"/><Relationship Id="rId7" Type="http://schemas.openxmlformats.org/officeDocument/2006/relationships/slide" Target="slide18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2" descr="clou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19" descr="burs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762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7" name="Group 21"/>
          <p:cNvGrpSpPr>
            <a:grpSpLocks/>
          </p:cNvGrpSpPr>
          <p:nvPr/>
        </p:nvGrpSpPr>
        <p:grpSpPr bwMode="auto">
          <a:xfrm>
            <a:off x="0" y="0"/>
            <a:ext cx="9144000" cy="3467100"/>
            <a:chOff x="0" y="0"/>
            <a:chExt cx="9144000" cy="3466337"/>
          </a:xfrm>
        </p:grpSpPr>
        <p:pic>
          <p:nvPicPr>
            <p:cNvPr id="36872" name="Picture 8" descr="map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0" cy="3443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15" descr="map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8253"/>
              <a:ext cx="9144000" cy="3443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16" descr="map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8253"/>
              <a:ext cx="9144000" cy="3443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17" descr="map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8253"/>
              <a:ext cx="9144000" cy="3443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18" descr="map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2795"/>
              <a:ext cx="9144000" cy="3443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8" name="Picture 11" descr="clou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00" y="4975225"/>
            <a:ext cx="9144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intro_rainbow_ribb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175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5" name="כותרת משנה 8"/>
          <p:cNvSpPr txBox="1">
            <a:spLocks/>
          </p:cNvSpPr>
          <p:nvPr/>
        </p:nvSpPr>
        <p:spPr>
          <a:xfrm>
            <a:off x="838200" y="3124200"/>
            <a:ext cx="7391400" cy="17526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spcBef>
                <a:spcPct val="35000"/>
              </a:spcBef>
              <a:buSzPct val="85000"/>
            </a:pPr>
            <a:r>
              <a:rPr lang="cs-CZ" sz="4000" b="1" dirty="0">
                <a:solidFill>
                  <a:srgbClr val="404040"/>
                </a:solidFill>
                <a:cs typeface="Arial" charset="0"/>
              </a:rPr>
              <a:t>O budoucnosti a současnosti knihovních systémů</a:t>
            </a:r>
          </a:p>
          <a:p>
            <a:pPr algn="ctr" defTabSz="914400" eaLnBrk="0" hangingPunct="0">
              <a:spcBef>
                <a:spcPct val="35000"/>
              </a:spcBef>
              <a:buSzPct val="85000"/>
            </a:pPr>
            <a:r>
              <a:rPr lang="cs-CZ" sz="2800" dirty="0">
                <a:solidFill>
                  <a:srgbClr val="404040"/>
                </a:solidFill>
                <a:cs typeface="Arial" charset="0"/>
                <a:hlinkClick r:id="rId8"/>
              </a:rPr>
              <a:t>vojnar@multidata.cz</a:t>
            </a:r>
            <a:r>
              <a:rPr lang="cs-CZ" sz="4000" b="1" dirty="0">
                <a:solidFill>
                  <a:srgbClr val="404040"/>
                </a:solidFill>
                <a:cs typeface="Arial" charset="0"/>
              </a:rPr>
              <a:t> </a:t>
            </a:r>
            <a:endParaRPr lang="he-IL" sz="4000" b="1" dirty="0">
              <a:solidFill>
                <a:srgbClr val="404040"/>
              </a:solidFill>
            </a:endParaRPr>
          </a:p>
        </p:txBody>
      </p:sp>
      <p:pic>
        <p:nvPicPr>
          <p:cNvPr id="36871" name="Picture 20" descr="ExLibris-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237288"/>
            <a:ext cx="11620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OPVK_MU_rg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5657084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6" descr="bur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4928">
            <a:off x="-1084263" y="246063"/>
            <a:ext cx="6858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7" descr="alma_button_tilt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5663">
            <a:off x="1173163" y="3100388"/>
            <a:ext cx="24590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Box 3"/>
          <p:cNvSpPr txBox="1">
            <a:spLocks noChangeArrowheads="1"/>
          </p:cNvSpPr>
          <p:nvPr/>
        </p:nvSpPr>
        <p:spPr bwMode="auto">
          <a:xfrm>
            <a:off x="4038600" y="1600200"/>
            <a:ext cx="5029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Automated, Demand Driven Acquisitions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6" descr="bur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4928">
            <a:off x="-1084263" y="246063"/>
            <a:ext cx="6858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7" descr="alma_button_tilt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5663">
            <a:off x="1173163" y="3100388"/>
            <a:ext cx="24590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Box 3"/>
          <p:cNvSpPr txBox="1">
            <a:spLocks noChangeArrowheads="1"/>
          </p:cNvSpPr>
          <p:nvPr/>
        </p:nvSpPr>
        <p:spPr bwMode="auto">
          <a:xfrm>
            <a:off x="4038600" y="1600200"/>
            <a:ext cx="5029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Alma Collaborative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6" descr="bur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4928">
            <a:off x="-1084263" y="246063"/>
            <a:ext cx="6858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7" descr="alma_button_tilt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5663">
            <a:off x="1173163" y="3100388"/>
            <a:ext cx="24590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Box 3"/>
          <p:cNvSpPr txBox="1">
            <a:spLocks noChangeArrowheads="1"/>
          </p:cNvSpPr>
          <p:nvPr/>
        </p:nvSpPr>
        <p:spPr bwMode="auto">
          <a:xfrm>
            <a:off x="4038600" y="3124200"/>
            <a:ext cx="502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Rapid ROI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D5A271-0C28-48DB-8438-43496186332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2" name="Picture 11" descr="intro_rainbow_ribb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175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643" name="Picture 12" descr="clou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4975225"/>
            <a:ext cx="9144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14" descr="clou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263"/>
            <a:ext cx="91440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508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Alma Live: Continuous Enhancement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3358" r="1516" b="2591"/>
          <a:stretch/>
        </p:blipFill>
        <p:spPr bwMode="auto">
          <a:xfrm>
            <a:off x="169707" y="928254"/>
            <a:ext cx="4684943" cy="2535381"/>
          </a:xfrm>
          <a:prstGeom prst="roundRect">
            <a:avLst>
              <a:gd name="adj" fmla="val 29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l="1398" b="3456"/>
          <a:stretch/>
        </p:blipFill>
        <p:spPr bwMode="auto">
          <a:xfrm>
            <a:off x="2057400" y="2065284"/>
            <a:ext cx="4629380" cy="2503478"/>
          </a:xfrm>
          <a:prstGeom prst="roundRect">
            <a:avLst>
              <a:gd name="adj" fmla="val 293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4185816" y="3674419"/>
            <a:ext cx="4500984" cy="2473240"/>
          </a:xfrm>
          <a:prstGeom prst="roundRect">
            <a:avLst>
              <a:gd name="adj" fmla="val 328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6" descr="bur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4928">
            <a:off x="-1084263" y="246063"/>
            <a:ext cx="6858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7" descr="alma_button_tilt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5663">
            <a:off x="1173163" y="3100388"/>
            <a:ext cx="24590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TextBox 3"/>
          <p:cNvSpPr txBox="1">
            <a:spLocks noChangeArrowheads="1"/>
          </p:cNvSpPr>
          <p:nvPr/>
        </p:nvSpPr>
        <p:spPr bwMode="auto">
          <a:xfrm>
            <a:off x="4038600" y="3124200"/>
            <a:ext cx="502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Alma Developers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6" descr="bur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4928">
            <a:off x="-1084263" y="246063"/>
            <a:ext cx="6858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7" descr="alma_button_tilt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5663">
            <a:off x="1173163" y="3100388"/>
            <a:ext cx="24590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TextBox 3"/>
          <p:cNvSpPr txBox="1">
            <a:spLocks noChangeArrowheads="1"/>
          </p:cNvSpPr>
          <p:nvPr/>
        </p:nvSpPr>
        <p:spPr bwMode="auto">
          <a:xfrm>
            <a:off x="4038600" y="3124200"/>
            <a:ext cx="502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Alma Cloud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49" name="Group 54"/>
          <p:cNvGrpSpPr>
            <a:grpSpLocks/>
          </p:cNvGrpSpPr>
          <p:nvPr/>
        </p:nvGrpSpPr>
        <p:grpSpPr bwMode="auto">
          <a:xfrm>
            <a:off x="6807200" y="1143000"/>
            <a:ext cx="2278063" cy="2286000"/>
            <a:chOff x="2088" y="2803"/>
            <a:chExt cx="1584" cy="422"/>
          </a:xfrm>
        </p:grpSpPr>
        <p:sp>
          <p:nvSpPr>
            <p:cNvPr id="130065" name="Rectangle 14"/>
            <p:cNvSpPr>
              <a:spLocks noChangeArrowheads="1"/>
            </p:cNvSpPr>
            <p:nvPr/>
          </p:nvSpPr>
          <p:spPr bwMode="auto">
            <a:xfrm>
              <a:off x="2088" y="2803"/>
              <a:ext cx="1584" cy="422"/>
            </a:xfrm>
            <a:prstGeom prst="roundRect">
              <a:avLst>
                <a:gd name="adj" fmla="val 9213"/>
              </a:avLst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31775" indent="-115888">
                <a:buSzPct val="90000"/>
                <a:buFont typeface="Wingdings 3" pitchFamily="18" charset="2"/>
                <a:buChar char="}"/>
              </a:pPr>
              <a:r>
                <a:rPr lang="en-US" sz="1400">
                  <a:solidFill>
                    <a:schemeClr val="bg1"/>
                  </a:solidFill>
                </a:rPr>
                <a:t>Secure data-in-transit (SSL)</a:t>
              </a:r>
            </a:p>
            <a:p>
              <a:pPr marL="231775" indent="-115888">
                <a:buSzPct val="90000"/>
                <a:buFont typeface="Wingdings 3" pitchFamily="18" charset="2"/>
                <a:buChar char="}"/>
              </a:pPr>
              <a:r>
                <a:rPr lang="en-US" sz="1400">
                  <a:solidFill>
                    <a:schemeClr val="bg1"/>
                  </a:solidFill>
                </a:rPr>
                <a:t>Data upload handling</a:t>
              </a:r>
            </a:p>
            <a:p>
              <a:pPr marL="231775" indent="-115888">
                <a:buSzPct val="90000"/>
                <a:buFont typeface="Wingdings 3" pitchFamily="18" charset="2"/>
                <a:buChar char="}"/>
              </a:pPr>
              <a:r>
                <a:rPr lang="en-US" sz="1400">
                  <a:solidFill>
                    <a:schemeClr val="bg1"/>
                  </a:solidFill>
                </a:rPr>
                <a:t>Antivirus</a:t>
              </a:r>
            </a:p>
            <a:p>
              <a:pPr marL="231775" indent="-115888">
                <a:buSzPct val="90000"/>
                <a:buFont typeface="Wingdings 3" pitchFamily="18" charset="2"/>
                <a:buChar char="}"/>
              </a:pPr>
              <a:r>
                <a:rPr lang="en-US" sz="1400">
                  <a:solidFill>
                    <a:schemeClr val="bg1"/>
                  </a:solidFill>
                </a:rPr>
                <a:t>Role based</a:t>
              </a:r>
              <a:br>
                <a:rPr lang="en-US" sz="1400">
                  <a:solidFill>
                    <a:schemeClr val="bg1"/>
                  </a:solidFill>
                </a:rPr>
              </a:br>
              <a:r>
                <a:rPr lang="en-US" sz="1400">
                  <a:solidFill>
                    <a:schemeClr val="bg1"/>
                  </a:solidFill>
                </a:rPr>
                <a:t>access control</a:t>
              </a:r>
            </a:p>
          </p:txBody>
        </p:sp>
        <p:sp>
          <p:nvSpPr>
            <p:cNvPr id="130066" name="Rectangle 8"/>
            <p:cNvSpPr>
              <a:spLocks noChangeArrowheads="1"/>
            </p:cNvSpPr>
            <p:nvPr/>
          </p:nvSpPr>
          <p:spPr bwMode="auto">
            <a:xfrm>
              <a:off x="2149" y="2831"/>
              <a:ext cx="1446" cy="363"/>
            </a:xfrm>
            <a:prstGeom prst="roundRect">
              <a:avLst>
                <a:gd name="adj" fmla="val 6912"/>
              </a:avLst>
            </a:prstGeom>
            <a:noFill/>
            <a:ln w="635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/>
              <a:endParaRPr lang="cs-CZ" sz="160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01850" y="1187450"/>
            <a:ext cx="4940300" cy="49403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עוגה 25"/>
          <p:cNvSpPr/>
          <p:nvPr/>
        </p:nvSpPr>
        <p:spPr bwMode="auto">
          <a:xfrm rot="16200000">
            <a:off x="2050181" y="1219199"/>
            <a:ext cx="4960219" cy="4960219"/>
          </a:xfrm>
          <a:prstGeom prst="pie">
            <a:avLst>
              <a:gd name="adj1" fmla="val 0"/>
              <a:gd name="adj2" fmla="val 5423323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דיאגרמה 16"/>
          <p:cNvGraphicFramePr/>
          <p:nvPr/>
        </p:nvGraphicFramePr>
        <p:xfrm>
          <a:off x="685800" y="1066800"/>
          <a:ext cx="7772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1872" name="Oval 18"/>
          <p:cNvSpPr>
            <a:spLocks noChangeArrowheads="1"/>
          </p:cNvSpPr>
          <p:nvPr/>
        </p:nvSpPr>
        <p:spPr bwMode="auto">
          <a:xfrm>
            <a:off x="3619500" y="2746375"/>
            <a:ext cx="1905000" cy="18288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Multi Tiered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Cloud Security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056" name="TextBox 23"/>
          <p:cNvSpPr txBox="1">
            <a:spLocks noChangeArrowheads="1"/>
          </p:cNvSpPr>
          <p:nvPr/>
        </p:nvSpPr>
        <p:spPr bwMode="auto">
          <a:xfrm>
            <a:off x="2436813" y="2655888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30057" name="TextBox 24"/>
          <p:cNvSpPr txBox="1">
            <a:spLocks noChangeArrowheads="1"/>
          </p:cNvSpPr>
          <p:nvPr/>
        </p:nvSpPr>
        <p:spPr bwMode="auto">
          <a:xfrm>
            <a:off x="5954713" y="2655888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4D7AC3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30058" name="TextBox 26"/>
          <p:cNvSpPr txBox="1">
            <a:spLocks noChangeArrowheads="1"/>
          </p:cNvSpPr>
          <p:nvPr/>
        </p:nvSpPr>
        <p:spPr bwMode="auto">
          <a:xfrm>
            <a:off x="2436813" y="37338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0059" name="TextBox 27"/>
          <p:cNvSpPr txBox="1">
            <a:spLocks noChangeArrowheads="1"/>
          </p:cNvSpPr>
          <p:nvPr/>
        </p:nvSpPr>
        <p:spPr bwMode="auto">
          <a:xfrm>
            <a:off x="5954713" y="37338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30060" name="מלבן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86000" y="3733800"/>
            <a:ext cx="2286000" cy="2133600"/>
          </a:xfrm>
          <a:prstGeom prst="rect">
            <a:avLst/>
          </a:prstGeom>
          <a:solidFill>
            <a:srgbClr val="FFFF99">
              <a:alpha val="0"/>
            </a:srgbClr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30061" name="מלבן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5800" y="3733800"/>
            <a:ext cx="2286000" cy="2133600"/>
          </a:xfrm>
          <a:prstGeom prst="rect">
            <a:avLst/>
          </a:prstGeom>
          <a:solidFill>
            <a:srgbClr val="FFFF99">
              <a:alpha val="0"/>
            </a:srgbClr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cs-CZ"/>
          </a:p>
        </p:txBody>
      </p:sp>
      <p:pic>
        <p:nvPicPr>
          <p:cNvPr id="130062" name="Picture 2" descr="C:\SHARPdesign\Exlibris\dvir\betichut00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7825" y="3657600"/>
            <a:ext cx="7683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3" name="Picture 17" descr="ExLibris-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6019800"/>
            <a:ext cx="11620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כותרת 46"/>
          <p:cNvSpPr txBox="1">
            <a:spLocks/>
          </p:cNvSpPr>
          <p:nvPr/>
        </p:nvSpPr>
        <p:spPr>
          <a:xfrm>
            <a:off x="0" y="-76200"/>
            <a:ext cx="876300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Moving to the Cloud with Peace of Mind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01850" y="1187450"/>
            <a:ext cx="4940300" cy="49403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עוגה 19"/>
          <p:cNvSpPr/>
          <p:nvPr/>
        </p:nvSpPr>
        <p:spPr bwMode="auto">
          <a:xfrm>
            <a:off x="2069431" y="1132574"/>
            <a:ext cx="4960219" cy="4960219"/>
          </a:xfrm>
          <a:prstGeom prst="pie">
            <a:avLst>
              <a:gd name="adj1" fmla="val 0"/>
              <a:gd name="adj2" fmla="val 5423323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1077" name="Group 54"/>
          <p:cNvGrpSpPr>
            <a:grpSpLocks/>
          </p:cNvGrpSpPr>
          <p:nvPr/>
        </p:nvGrpSpPr>
        <p:grpSpPr bwMode="auto">
          <a:xfrm>
            <a:off x="6629400" y="3962400"/>
            <a:ext cx="2438400" cy="2635250"/>
            <a:chOff x="2088" y="2803"/>
            <a:chExt cx="1584" cy="493"/>
          </a:xfrm>
        </p:grpSpPr>
        <p:sp>
          <p:nvSpPr>
            <p:cNvPr id="91144" name="Rectangle 14"/>
            <p:cNvSpPr>
              <a:spLocks noChangeArrowheads="1"/>
            </p:cNvSpPr>
            <p:nvPr/>
          </p:nvSpPr>
          <p:spPr bwMode="auto">
            <a:xfrm>
              <a:off x="2088" y="2803"/>
              <a:ext cx="1584" cy="493"/>
            </a:xfrm>
            <a:prstGeom prst="roundRect">
              <a:avLst>
                <a:gd name="adj" fmla="val 9213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31775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US" sz="1600">
                  <a:solidFill>
                    <a:schemeClr val="bg1"/>
                  </a:solidFill>
                </a:rPr>
                <a:t>Firewall</a:t>
              </a:r>
            </a:p>
            <a:p>
              <a:pPr marL="231775" lvl="1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GB" sz="1600">
                  <a:solidFill>
                    <a:schemeClr val="bg1"/>
                  </a:solidFill>
                </a:rPr>
                <a:t>Intrusion detection systems</a:t>
              </a:r>
            </a:p>
            <a:p>
              <a:pPr marL="231775" lvl="1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GB" sz="1600">
                  <a:solidFill>
                    <a:schemeClr val="bg1"/>
                  </a:solidFill>
                </a:rPr>
                <a:t>Proactive log file monitoring</a:t>
              </a:r>
              <a:endParaRPr lang="he-IL" sz="1600">
                <a:solidFill>
                  <a:schemeClr val="bg1"/>
                </a:solidFill>
              </a:endParaRPr>
            </a:p>
            <a:p>
              <a:pPr marL="231775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US" sz="1600">
                  <a:solidFill>
                    <a:schemeClr val="bg1"/>
                  </a:solidFill>
                </a:rPr>
                <a:t>Network segmentation</a:t>
              </a:r>
            </a:p>
            <a:p>
              <a:pPr marL="231775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US" sz="1600">
                  <a:solidFill>
                    <a:schemeClr val="bg1"/>
                  </a:solidFill>
                </a:rPr>
                <a:t>Monitoring, alerting and reporting</a:t>
              </a:r>
            </a:p>
          </p:txBody>
        </p:sp>
        <p:sp>
          <p:nvSpPr>
            <p:cNvPr id="131089" name="Rectangle 8"/>
            <p:cNvSpPr>
              <a:spLocks noChangeArrowheads="1"/>
            </p:cNvSpPr>
            <p:nvPr/>
          </p:nvSpPr>
          <p:spPr bwMode="auto">
            <a:xfrm>
              <a:off x="2157" y="2823"/>
              <a:ext cx="1438" cy="453"/>
            </a:xfrm>
            <a:prstGeom prst="roundRect">
              <a:avLst>
                <a:gd name="adj" fmla="val 6912"/>
              </a:avLst>
            </a:prstGeom>
            <a:noFill/>
            <a:ln w="635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cs-CZ" sz="16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7" name="דיאגרמה 16"/>
          <p:cNvGraphicFramePr/>
          <p:nvPr/>
        </p:nvGraphicFramePr>
        <p:xfrm>
          <a:off x="685800" y="1066800"/>
          <a:ext cx="7772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1872" name="Oval 18"/>
          <p:cNvSpPr>
            <a:spLocks noChangeArrowheads="1"/>
          </p:cNvSpPr>
          <p:nvPr/>
        </p:nvSpPr>
        <p:spPr bwMode="auto">
          <a:xfrm>
            <a:off x="3619500" y="2746375"/>
            <a:ext cx="1905000" cy="18288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Multi Tiered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Cloud Security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080" name="TextBox 28"/>
          <p:cNvSpPr txBox="1">
            <a:spLocks noChangeArrowheads="1"/>
          </p:cNvSpPr>
          <p:nvPr/>
        </p:nvSpPr>
        <p:spPr bwMode="auto">
          <a:xfrm>
            <a:off x="2436813" y="2655888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31081" name="TextBox 29"/>
          <p:cNvSpPr txBox="1">
            <a:spLocks noChangeArrowheads="1"/>
          </p:cNvSpPr>
          <p:nvPr/>
        </p:nvSpPr>
        <p:spPr bwMode="auto">
          <a:xfrm>
            <a:off x="5954713" y="2655888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31082" name="TextBox 30"/>
          <p:cNvSpPr txBox="1">
            <a:spLocks noChangeArrowheads="1"/>
          </p:cNvSpPr>
          <p:nvPr/>
        </p:nvSpPr>
        <p:spPr bwMode="auto">
          <a:xfrm>
            <a:off x="2436813" y="37338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1083" name="TextBox 31"/>
          <p:cNvSpPr txBox="1">
            <a:spLocks noChangeArrowheads="1"/>
          </p:cNvSpPr>
          <p:nvPr/>
        </p:nvSpPr>
        <p:spPr bwMode="auto">
          <a:xfrm>
            <a:off x="5954713" y="37338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4D7AC3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31084" name="מלבן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86000" y="3733800"/>
            <a:ext cx="2286000" cy="2133600"/>
          </a:xfrm>
          <a:prstGeom prst="rect">
            <a:avLst/>
          </a:prstGeom>
          <a:solidFill>
            <a:srgbClr val="FFFF99">
              <a:alpha val="0"/>
            </a:srgbClr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31085" name="מלבן 2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24400" y="3733800"/>
            <a:ext cx="2286000" cy="2133600"/>
          </a:xfrm>
          <a:prstGeom prst="rect">
            <a:avLst/>
          </a:prstGeom>
          <a:solidFill>
            <a:srgbClr val="FFFF99">
              <a:alpha val="0"/>
            </a:srgbClr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cs-CZ"/>
          </a:p>
        </p:txBody>
      </p:sp>
      <p:pic>
        <p:nvPicPr>
          <p:cNvPr id="131086" name="Picture 2" descr="C:\SHARPdesign\Exlibris\dvir\betichut00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7825" y="3657600"/>
            <a:ext cx="7683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כותרת 46"/>
          <p:cNvSpPr txBox="1">
            <a:spLocks/>
          </p:cNvSpPr>
          <p:nvPr/>
        </p:nvSpPr>
        <p:spPr>
          <a:xfrm>
            <a:off x="0" y="-76200"/>
            <a:ext cx="876300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Moving to the Cloud with Peace of Mind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01850" y="1187450"/>
            <a:ext cx="4940300" cy="49403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עוגה 19"/>
          <p:cNvSpPr/>
          <p:nvPr/>
        </p:nvSpPr>
        <p:spPr bwMode="auto">
          <a:xfrm flipH="1">
            <a:off x="2127181" y="1151824"/>
            <a:ext cx="4960219" cy="4960219"/>
          </a:xfrm>
          <a:prstGeom prst="pie">
            <a:avLst>
              <a:gd name="adj1" fmla="val 0"/>
              <a:gd name="adj2" fmla="val 5423323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2101" name="Group 54"/>
          <p:cNvGrpSpPr>
            <a:grpSpLocks/>
          </p:cNvGrpSpPr>
          <p:nvPr/>
        </p:nvGrpSpPr>
        <p:grpSpPr bwMode="auto">
          <a:xfrm>
            <a:off x="87313" y="3810000"/>
            <a:ext cx="2495550" cy="2611438"/>
            <a:chOff x="2088" y="2556"/>
            <a:chExt cx="1584" cy="650"/>
          </a:xfrm>
        </p:grpSpPr>
        <p:sp>
          <p:nvSpPr>
            <p:cNvPr id="75801" name="Rectangle 14"/>
            <p:cNvSpPr>
              <a:spLocks noChangeArrowheads="1"/>
            </p:cNvSpPr>
            <p:nvPr/>
          </p:nvSpPr>
          <p:spPr bwMode="auto">
            <a:xfrm>
              <a:off x="2088" y="2556"/>
              <a:ext cx="1584" cy="650"/>
            </a:xfrm>
            <a:prstGeom prst="roundRect">
              <a:avLst>
                <a:gd name="adj" fmla="val 9213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31775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GB" dirty="0">
                  <a:solidFill>
                    <a:schemeClr val="bg1"/>
                  </a:solidFill>
                </a:rPr>
                <a:t>24x7 watch &amp; video</a:t>
              </a:r>
            </a:p>
            <a:p>
              <a:pPr marL="231775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GB" dirty="0">
                  <a:solidFill>
                    <a:schemeClr val="bg1"/>
                  </a:solidFill>
                </a:rPr>
                <a:t>Biometric access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control</a:t>
              </a:r>
            </a:p>
            <a:p>
              <a:pPr marL="231775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US" dirty="0">
                  <a:solidFill>
                    <a:schemeClr val="bg1"/>
                  </a:solidFill>
                </a:rPr>
                <a:t>Physical access activities logged and monitored </a:t>
              </a:r>
            </a:p>
            <a:p>
              <a:pPr marL="231775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US" dirty="0">
                  <a:solidFill>
                    <a:schemeClr val="bg1"/>
                  </a:solidFill>
                </a:rPr>
                <a:t>Video recording</a:t>
              </a:r>
            </a:p>
          </p:txBody>
        </p:sp>
        <p:sp>
          <p:nvSpPr>
            <p:cNvPr id="132114" name="Rectangle 8"/>
            <p:cNvSpPr>
              <a:spLocks noChangeArrowheads="1"/>
            </p:cNvSpPr>
            <p:nvPr/>
          </p:nvSpPr>
          <p:spPr bwMode="auto">
            <a:xfrm>
              <a:off x="2157" y="2584"/>
              <a:ext cx="1446" cy="587"/>
            </a:xfrm>
            <a:prstGeom prst="roundRect">
              <a:avLst>
                <a:gd name="adj" fmla="val 6912"/>
              </a:avLst>
            </a:prstGeom>
            <a:noFill/>
            <a:ln w="635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/>
              <a:endParaRPr lang="cs-CZ" sz="16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7" name="דיאגרמה 16"/>
          <p:cNvGraphicFramePr/>
          <p:nvPr/>
        </p:nvGraphicFramePr>
        <p:xfrm>
          <a:off x="685800" y="1066800"/>
          <a:ext cx="7772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1872" name="Oval 18"/>
          <p:cNvSpPr>
            <a:spLocks noChangeArrowheads="1"/>
          </p:cNvSpPr>
          <p:nvPr/>
        </p:nvSpPr>
        <p:spPr bwMode="auto">
          <a:xfrm>
            <a:off x="3619500" y="2746375"/>
            <a:ext cx="1905000" cy="18288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Multi Tiered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Cloud Security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104" name="TextBox 28"/>
          <p:cNvSpPr txBox="1">
            <a:spLocks noChangeArrowheads="1"/>
          </p:cNvSpPr>
          <p:nvPr/>
        </p:nvSpPr>
        <p:spPr bwMode="auto">
          <a:xfrm>
            <a:off x="2436813" y="2655888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32105" name="TextBox 29"/>
          <p:cNvSpPr txBox="1">
            <a:spLocks noChangeArrowheads="1"/>
          </p:cNvSpPr>
          <p:nvPr/>
        </p:nvSpPr>
        <p:spPr bwMode="auto">
          <a:xfrm>
            <a:off x="5954713" y="2655888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32106" name="TextBox 30"/>
          <p:cNvSpPr txBox="1">
            <a:spLocks noChangeArrowheads="1"/>
          </p:cNvSpPr>
          <p:nvPr/>
        </p:nvSpPr>
        <p:spPr bwMode="auto">
          <a:xfrm>
            <a:off x="2436813" y="37338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4D7AC3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2107" name="TextBox 31"/>
          <p:cNvSpPr txBox="1">
            <a:spLocks noChangeArrowheads="1"/>
          </p:cNvSpPr>
          <p:nvPr/>
        </p:nvSpPr>
        <p:spPr bwMode="auto">
          <a:xfrm>
            <a:off x="5954713" y="37338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32108" name="מלבן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86000" y="3733800"/>
            <a:ext cx="2286000" cy="2133600"/>
          </a:xfrm>
          <a:prstGeom prst="rect">
            <a:avLst/>
          </a:prstGeom>
          <a:solidFill>
            <a:srgbClr val="FFFF99">
              <a:alpha val="0"/>
            </a:srgbClr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32109" name="מלבן 2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24400" y="3733800"/>
            <a:ext cx="2286000" cy="2133600"/>
          </a:xfrm>
          <a:prstGeom prst="rect">
            <a:avLst/>
          </a:prstGeom>
          <a:solidFill>
            <a:srgbClr val="FFFF99">
              <a:alpha val="0"/>
            </a:srgbClr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cs-CZ"/>
          </a:p>
        </p:txBody>
      </p:sp>
      <p:pic>
        <p:nvPicPr>
          <p:cNvPr id="132110" name="Picture 2" descr="C:\SHARPdesign\Exlibris\dvir\betichut00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7825" y="3657600"/>
            <a:ext cx="7683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כותרת 46"/>
          <p:cNvSpPr txBox="1">
            <a:spLocks/>
          </p:cNvSpPr>
          <p:nvPr/>
        </p:nvSpPr>
        <p:spPr>
          <a:xfrm>
            <a:off x="0" y="-76200"/>
            <a:ext cx="876300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smtClean="0"/>
              <a:t>Moving to the Cloud with Peace of Mind</a:t>
            </a:r>
            <a:endParaRPr lang="en-US" b="1" dirty="0" smtClean="0"/>
          </a:p>
        </p:txBody>
      </p:sp>
      <p:pic>
        <p:nvPicPr>
          <p:cNvPr id="132112" name="Picture 17" descr="ExLibris-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6019800"/>
            <a:ext cx="11620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1" name="Group 54"/>
          <p:cNvGrpSpPr>
            <a:grpSpLocks/>
          </p:cNvGrpSpPr>
          <p:nvPr/>
        </p:nvGrpSpPr>
        <p:grpSpPr bwMode="auto">
          <a:xfrm>
            <a:off x="76200" y="873125"/>
            <a:ext cx="2514600" cy="1782763"/>
            <a:chOff x="2088" y="2803"/>
            <a:chExt cx="1584" cy="461"/>
          </a:xfrm>
        </p:grpSpPr>
        <p:sp>
          <p:nvSpPr>
            <p:cNvPr id="76825" name="Rectangle 14"/>
            <p:cNvSpPr>
              <a:spLocks noChangeArrowheads="1"/>
            </p:cNvSpPr>
            <p:nvPr/>
          </p:nvSpPr>
          <p:spPr bwMode="auto">
            <a:xfrm>
              <a:off x="2088" y="2803"/>
              <a:ext cx="1584" cy="461"/>
            </a:xfrm>
            <a:prstGeom prst="roundRect">
              <a:avLst>
                <a:gd name="adj" fmla="val 9213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31775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Penetration testing</a:t>
              </a:r>
            </a:p>
            <a:p>
              <a:pPr marL="231775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Dedicated Operation Team</a:t>
              </a:r>
            </a:p>
            <a:p>
              <a:pPr marL="231775" indent="-115888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 3" pitchFamily="18" charset="2"/>
                <a:buChar char="}"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Data Snapshots</a:t>
              </a:r>
            </a:p>
          </p:txBody>
        </p:sp>
        <p:sp>
          <p:nvSpPr>
            <p:cNvPr id="133138" name="Rectangle 8"/>
            <p:cNvSpPr>
              <a:spLocks noChangeArrowheads="1"/>
            </p:cNvSpPr>
            <p:nvPr/>
          </p:nvSpPr>
          <p:spPr bwMode="auto">
            <a:xfrm>
              <a:off x="2157" y="2833"/>
              <a:ext cx="1442" cy="396"/>
            </a:xfrm>
            <a:prstGeom prst="roundRect">
              <a:avLst>
                <a:gd name="adj" fmla="val 6912"/>
              </a:avLst>
            </a:prstGeom>
            <a:noFill/>
            <a:ln w="635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01850" y="1187450"/>
            <a:ext cx="4940300" cy="49403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עוגה 19"/>
          <p:cNvSpPr/>
          <p:nvPr/>
        </p:nvSpPr>
        <p:spPr bwMode="auto">
          <a:xfrm flipH="1" flipV="1">
            <a:off x="2127181" y="1209574"/>
            <a:ext cx="4960219" cy="4960219"/>
          </a:xfrm>
          <a:prstGeom prst="pie">
            <a:avLst>
              <a:gd name="adj1" fmla="val 0"/>
              <a:gd name="adj2" fmla="val 5423323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דיאגרמה 16"/>
          <p:cNvGraphicFramePr/>
          <p:nvPr/>
        </p:nvGraphicFramePr>
        <p:xfrm>
          <a:off x="685800" y="1066800"/>
          <a:ext cx="7772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1872" name="Oval 18"/>
          <p:cNvSpPr>
            <a:spLocks noChangeArrowheads="1"/>
          </p:cNvSpPr>
          <p:nvPr/>
        </p:nvSpPr>
        <p:spPr bwMode="auto">
          <a:xfrm>
            <a:off x="3619500" y="2746375"/>
            <a:ext cx="1905000" cy="18288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Multi Tiered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Cloud Security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128" name="TextBox 28"/>
          <p:cNvSpPr txBox="1">
            <a:spLocks noChangeArrowheads="1"/>
          </p:cNvSpPr>
          <p:nvPr/>
        </p:nvSpPr>
        <p:spPr bwMode="auto">
          <a:xfrm>
            <a:off x="2436813" y="2655888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4D7AC3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33129" name="TextBox 29"/>
          <p:cNvSpPr txBox="1">
            <a:spLocks noChangeArrowheads="1"/>
          </p:cNvSpPr>
          <p:nvPr/>
        </p:nvSpPr>
        <p:spPr bwMode="auto">
          <a:xfrm>
            <a:off x="5954713" y="2655888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33130" name="TextBox 30"/>
          <p:cNvSpPr txBox="1">
            <a:spLocks noChangeArrowheads="1"/>
          </p:cNvSpPr>
          <p:nvPr/>
        </p:nvSpPr>
        <p:spPr bwMode="auto">
          <a:xfrm>
            <a:off x="2436813" y="37338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3131" name="TextBox 31"/>
          <p:cNvSpPr txBox="1">
            <a:spLocks noChangeArrowheads="1"/>
          </p:cNvSpPr>
          <p:nvPr/>
        </p:nvSpPr>
        <p:spPr bwMode="auto">
          <a:xfrm>
            <a:off x="5954713" y="37338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2C4D82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33132" name="מלבן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86000" y="3733800"/>
            <a:ext cx="2286000" cy="2133600"/>
          </a:xfrm>
          <a:prstGeom prst="rect">
            <a:avLst/>
          </a:prstGeom>
          <a:solidFill>
            <a:srgbClr val="FFFF99">
              <a:alpha val="0"/>
            </a:srgbClr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33133" name="מלבן 2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24400" y="3733800"/>
            <a:ext cx="2286000" cy="2133600"/>
          </a:xfrm>
          <a:prstGeom prst="rect">
            <a:avLst/>
          </a:prstGeom>
          <a:solidFill>
            <a:srgbClr val="FFFF99">
              <a:alpha val="0"/>
            </a:srgbClr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cs-CZ"/>
          </a:p>
        </p:txBody>
      </p:sp>
      <p:pic>
        <p:nvPicPr>
          <p:cNvPr id="133134" name="Picture 2" descr="C:\SHARPdesign\Exlibris\dvir\betichut00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7825" y="3657600"/>
            <a:ext cx="7683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כותרת 46"/>
          <p:cNvSpPr txBox="1">
            <a:spLocks/>
          </p:cNvSpPr>
          <p:nvPr/>
        </p:nvSpPr>
        <p:spPr>
          <a:xfrm>
            <a:off x="0" y="-76200"/>
            <a:ext cx="876300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smtClean="0"/>
              <a:t>Moving to the Cloud with Peace of Mind</a:t>
            </a:r>
            <a:endParaRPr lang="en-US" b="1" dirty="0" smtClean="0"/>
          </a:p>
        </p:txBody>
      </p:sp>
      <p:pic>
        <p:nvPicPr>
          <p:cNvPr id="133136" name="Picture 17" descr="ExLibris-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6370638"/>
            <a:ext cx="11620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8" name="Rectangle 2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další generace knihovních systémů</a:t>
            </a:r>
          </a:p>
          <a:p>
            <a:r>
              <a:rPr lang="cs-CZ" smtClean="0"/>
              <a:t>a kam se poděl knihovní katalog?</a:t>
            </a:r>
            <a:br>
              <a:rPr lang="cs-CZ" smtClean="0"/>
            </a:br>
            <a:r>
              <a:rPr lang="cs-CZ" smtClean="0">
                <a:solidFill>
                  <a:schemeClr val="bg2"/>
                </a:solidFill>
              </a:rPr>
              <a:t>(aneb discovery systémy/služby)</a:t>
            </a:r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220663" y="990600"/>
            <a:ext cx="8550275" cy="5334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cs-CZ" sz="3200" b="1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Obsah</a:t>
            </a:r>
            <a:endParaRPr lang="en-US" sz="3200" b="1">
              <a:solidFill>
                <a:srgbClr val="404040"/>
              </a:solidFill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590800"/>
            <a:ext cx="3581400" cy="6699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smtClean="0">
                <a:latin typeface="Verdana" pitchFamily="34" charset="0"/>
                <a:cs typeface="Arial" charset="0"/>
              </a:rPr>
              <a:t>Dotazy ?</a:t>
            </a:r>
            <a:endParaRPr lang="en-US" sz="4000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další generace knihovních systémů</a:t>
            </a:r>
          </a:p>
          <a:p>
            <a:r>
              <a:rPr lang="cs-CZ" smtClean="0"/>
              <a:t>a kam se poděl knihovní katalog?</a:t>
            </a:r>
            <a:br>
              <a:rPr lang="cs-CZ" smtClean="0"/>
            </a:br>
            <a:r>
              <a:rPr lang="cs-CZ" smtClean="0">
                <a:solidFill>
                  <a:schemeClr val="bg2"/>
                </a:solidFill>
              </a:rPr>
              <a:t>(aneb discovery systémy/služby)</a:t>
            </a:r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220663" y="990600"/>
            <a:ext cx="8550275" cy="5334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cs-CZ" sz="3200" b="1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Obsah</a:t>
            </a:r>
            <a:endParaRPr lang="en-US" sz="3200" b="1">
              <a:solidFill>
                <a:srgbClr val="404040"/>
              </a:solidFill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nahrazen discovery systémem/službou</a:t>
            </a:r>
          </a:p>
          <a:p>
            <a:r>
              <a:rPr lang="cs-CZ" smtClean="0"/>
              <a:t>zastřešuje kompletní* vyhledávání</a:t>
            </a:r>
          </a:p>
          <a:p>
            <a:endParaRPr lang="cs-CZ" smtClean="0">
              <a:solidFill>
                <a:schemeClr val="bg2"/>
              </a:solidFill>
            </a:endParaRPr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220663" y="990600"/>
            <a:ext cx="8550275" cy="5334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cs-CZ" sz="3200" b="1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Kam se poděl knihovní katalog?</a:t>
            </a:r>
            <a:endParaRPr lang="en-US" sz="3200" b="1">
              <a:solidFill>
                <a:srgbClr val="404040"/>
              </a:solidFill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v čem spočívá prvek „discovery“?</a:t>
            </a:r>
          </a:p>
          <a:p>
            <a:r>
              <a:rPr lang="cs-CZ" smtClean="0"/>
              <a:t>proč je knihovny nasazují?</a:t>
            </a:r>
          </a:p>
          <a:p>
            <a:r>
              <a:rPr lang="cs-CZ" smtClean="0"/>
              <a:t>jak je těžké přejít na takový systém?</a:t>
            </a:r>
          </a:p>
          <a:p>
            <a:endParaRPr lang="cs-CZ" smtClean="0"/>
          </a:p>
          <a:p>
            <a:r>
              <a:rPr lang="cs-CZ" smtClean="0"/>
              <a:t>je to (bohužel/bohudík) změna!</a:t>
            </a:r>
            <a:endParaRPr lang="cs-CZ" smtClean="0">
              <a:solidFill>
                <a:schemeClr val="bg2"/>
              </a:solidFill>
            </a:endParaRPr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220663" y="990600"/>
            <a:ext cx="8550275" cy="5334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cs-CZ" sz="3200" b="1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Discovery systémy/služby</a:t>
            </a:r>
            <a:endParaRPr lang="en-US" sz="3200" b="1">
              <a:solidFill>
                <a:srgbClr val="404040"/>
              </a:solidFill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mnoho dat na jednom místě</a:t>
            </a:r>
          </a:p>
          <a:p>
            <a:r>
              <a:rPr lang="cs-CZ" smtClean="0"/>
              <a:t>relevance řazení výsledků</a:t>
            </a:r>
          </a:p>
          <a:p>
            <a:r>
              <a:rPr lang="cs-CZ" smtClean="0"/>
              <a:t>navigace a vizualizace</a:t>
            </a:r>
          </a:p>
          <a:p>
            <a:r>
              <a:rPr lang="cs-CZ" smtClean="0"/>
              <a:t>rychlost a vstřícnost (24x7</a:t>
            </a:r>
            <a:r>
              <a:rPr lang="cs-CZ" baseline="30000" smtClean="0"/>
              <a:t>N</a:t>
            </a:r>
            <a:r>
              <a:rPr lang="cs-CZ" smtClean="0"/>
              <a:t>)</a:t>
            </a:r>
          </a:p>
          <a:p>
            <a:r>
              <a:rPr lang="cs-CZ" smtClean="0"/>
              <a:t>spolupráce</a:t>
            </a:r>
          </a:p>
          <a:p>
            <a:r>
              <a:rPr lang="cs-CZ" smtClean="0"/>
              <a:t>s důrazem na dodání obsahu</a:t>
            </a:r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220663" y="990600"/>
            <a:ext cx="8550275" cy="5334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cs-CZ" sz="3200" b="1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Tajemný prvek X (discovery)</a:t>
            </a:r>
            <a:endParaRPr lang="en-US" sz="3200" b="1">
              <a:solidFill>
                <a:srgbClr val="404040"/>
              </a:solidFill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jiný způsob vyhledávání než dosud</a:t>
            </a:r>
          </a:p>
          <a:p>
            <a:r>
              <a:rPr lang="cs-CZ" smtClean="0"/>
              <a:t>jiná míra kontroly než dosud</a:t>
            </a:r>
          </a:p>
          <a:p>
            <a:r>
              <a:rPr lang="cs-CZ" smtClean="0"/>
              <a:t>splňuje očekávání uživatelů</a:t>
            </a:r>
          </a:p>
          <a:p>
            <a:r>
              <a:rPr lang="cs-CZ" smtClean="0"/>
              <a:t>… ale splňuje očekávání knihovny?</a:t>
            </a:r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220663" y="990600"/>
            <a:ext cx="8550275" cy="5334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cs-CZ" sz="3200" b="1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Zkušenosti z ČR</a:t>
            </a:r>
            <a:endParaRPr lang="en-US" sz="3200" b="1">
              <a:solidFill>
                <a:srgbClr val="404040"/>
              </a:solidFill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90800" y="2590800"/>
            <a:ext cx="3581400" cy="669925"/>
          </a:xfrm>
        </p:spPr>
        <p:txBody>
          <a:bodyPr>
            <a:normAutofit fontScale="90000"/>
          </a:bodyPr>
          <a:lstStyle/>
          <a:p>
            <a:r>
              <a:rPr lang="cs-CZ" sz="4000" smtClean="0">
                <a:latin typeface="Verdana" pitchFamily="34" charset="0"/>
                <a:cs typeface="Arial" charset="0"/>
              </a:rPr>
              <a:t>Dotazy ?</a:t>
            </a:r>
            <a:endParaRPr lang="en-US" sz="4000" smtClean="0">
              <a:latin typeface="Verdana" pitchFamily="34" charset="0"/>
              <a:cs typeface="Arial" charset="0"/>
            </a:endParaRPr>
          </a:p>
        </p:txBody>
      </p:sp>
      <p:pic>
        <p:nvPicPr>
          <p:cNvPr id="3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56" y="5486400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v čem spočívá novost?</a:t>
            </a:r>
          </a:p>
          <a:p>
            <a:r>
              <a:rPr lang="cs-CZ" smtClean="0"/>
              <a:t>proč to budou muset knihovny udělat?</a:t>
            </a:r>
          </a:p>
          <a:p>
            <a:r>
              <a:rPr lang="cs-CZ" smtClean="0"/>
              <a:t>jak je těžké přejít na takový systém?</a:t>
            </a:r>
          </a:p>
          <a:p>
            <a:r>
              <a:rPr lang="cs-CZ" smtClean="0"/>
              <a:t>jak vypadá next-gen PaaS aréna?</a:t>
            </a:r>
          </a:p>
          <a:p>
            <a:endParaRPr lang="cs-CZ" smtClean="0"/>
          </a:p>
          <a:p>
            <a:r>
              <a:rPr lang="cs-CZ" smtClean="0"/>
              <a:t>je to (bohužel/bohudík) změna!</a:t>
            </a:r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220663" y="990600"/>
            <a:ext cx="8550275" cy="5334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cs-CZ" sz="3200" b="1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Další generace knihovních systémů</a:t>
            </a:r>
            <a:endParaRPr lang="en-US" sz="3200" b="1">
              <a:solidFill>
                <a:srgbClr val="404040"/>
              </a:solidFill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7239000" y="101600"/>
            <a:ext cx="1676400" cy="536575"/>
          </a:xfrm>
        </p:spPr>
        <p:txBody>
          <a:bodyPr/>
          <a:lstStyle/>
          <a:p>
            <a:r>
              <a:rPr lang="en-US" smtClean="0">
                <a:ea typeface="Helvetica Light"/>
              </a:rPr>
              <a:t>Architecture</a:t>
            </a:r>
          </a:p>
        </p:txBody>
      </p:sp>
      <p:grpSp>
        <p:nvGrpSpPr>
          <p:cNvPr id="40962" name="קבוצה 20"/>
          <p:cNvGrpSpPr>
            <a:grpSpLocks/>
          </p:cNvGrpSpPr>
          <p:nvPr/>
        </p:nvGrpSpPr>
        <p:grpSpPr bwMode="auto">
          <a:xfrm>
            <a:off x="220663" y="1676400"/>
            <a:ext cx="8712200" cy="5053013"/>
            <a:chOff x="374468" y="1660844"/>
            <a:chExt cx="2895600" cy="2873180"/>
          </a:xfrm>
        </p:grpSpPr>
        <p:sp>
          <p:nvSpPr>
            <p:cNvPr id="40979" name="AutoShape 8"/>
            <p:cNvSpPr>
              <a:spLocks noChangeArrowheads="1"/>
            </p:cNvSpPr>
            <p:nvPr/>
          </p:nvSpPr>
          <p:spPr bwMode="auto">
            <a:xfrm>
              <a:off x="374468" y="1660844"/>
              <a:ext cx="2895600" cy="2873180"/>
            </a:xfrm>
            <a:prstGeom prst="roundRect">
              <a:avLst>
                <a:gd name="adj" fmla="val 5222"/>
              </a:avLst>
            </a:prstGeom>
            <a:solidFill>
              <a:srgbClr val="595959">
                <a:alpha val="6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19063"/>
              <a:endParaRPr lang="cs-CZ" sz="20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0980" name="Rectangle 8"/>
            <p:cNvSpPr>
              <a:spLocks noChangeArrowheads="1"/>
            </p:cNvSpPr>
            <p:nvPr/>
          </p:nvSpPr>
          <p:spPr bwMode="auto">
            <a:xfrm>
              <a:off x="406464" y="1726518"/>
              <a:ext cx="2822010" cy="2719943"/>
            </a:xfrm>
            <a:prstGeom prst="roundRect">
              <a:avLst>
                <a:gd name="adj" fmla="val 4759"/>
              </a:avLst>
            </a:prstGeom>
            <a:noFill/>
            <a:ln w="635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/>
              <a:endParaRPr lang="cs-CZ" sz="20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5" name="Group 8"/>
          <p:cNvGrpSpPr>
            <a:grpSpLocks/>
          </p:cNvGrpSpPr>
          <p:nvPr/>
        </p:nvGrpSpPr>
        <p:grpSpPr bwMode="auto">
          <a:xfrm>
            <a:off x="2808288" y="2000250"/>
            <a:ext cx="1878012" cy="4419600"/>
            <a:chOff x="1291598" y="2597150"/>
            <a:chExt cx="1876834" cy="4419600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1291598" y="2597150"/>
              <a:ext cx="1876834" cy="4419600"/>
            </a:xfrm>
            <a:prstGeom prst="roundRect">
              <a:avLst>
                <a:gd name="adj" fmla="val 5861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Dax-Medium"/>
                  <a:ea typeface="MS PGothic" pitchFamily="34" charset="-128"/>
                  <a:cs typeface="Dax-Medium"/>
                </a:rPr>
                <a:t>Print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Dax-Medium"/>
                  <a:ea typeface="MS PGothic" pitchFamily="34" charset="-128"/>
                  <a:cs typeface="Dax-Medium"/>
                </a:rPr>
                <a:t>Materials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91598" y="5956300"/>
              <a:ext cx="1876834" cy="508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Dax-Light"/>
                  <a:ea typeface="MS PGothic" pitchFamily="34" charset="-128"/>
                  <a:cs typeface="Dax-Light"/>
                </a:rPr>
                <a:t>Silo 1</a:t>
              </a:r>
            </a:p>
          </p:txBody>
        </p:sp>
      </p:grpSp>
      <p:grpSp>
        <p:nvGrpSpPr>
          <p:cNvPr id="48" name="Group 9"/>
          <p:cNvGrpSpPr>
            <a:grpSpLocks/>
          </p:cNvGrpSpPr>
          <p:nvPr/>
        </p:nvGrpSpPr>
        <p:grpSpPr bwMode="auto">
          <a:xfrm>
            <a:off x="4789488" y="2000250"/>
            <a:ext cx="1878012" cy="4419600"/>
            <a:chOff x="3659353" y="2597150"/>
            <a:chExt cx="1876834" cy="4419600"/>
          </a:xfrm>
        </p:grpSpPr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3659353" y="2597150"/>
              <a:ext cx="1876834" cy="4419600"/>
            </a:xfrm>
            <a:prstGeom prst="roundRect">
              <a:avLst>
                <a:gd name="adj" fmla="val 5861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Dax-Medium"/>
                  <a:ea typeface="MS PGothic" pitchFamily="34" charset="-128"/>
                  <a:cs typeface="Dax-Medium"/>
                </a:rPr>
                <a:t>Electronic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Dax-Medium"/>
                  <a:ea typeface="MS PGothic" pitchFamily="34" charset="-128"/>
                  <a:cs typeface="Dax-Medium"/>
                </a:rPr>
                <a:t>Materials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59353" y="5956300"/>
              <a:ext cx="1876834" cy="508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Dax-Light"/>
                  <a:ea typeface="MS PGothic" pitchFamily="34" charset="-128"/>
                  <a:cs typeface="Dax-Light"/>
                </a:rPr>
                <a:t>Silo 2</a:t>
              </a: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6788150" y="2000250"/>
            <a:ext cx="1876425" cy="4419600"/>
            <a:chOff x="6027107" y="2597150"/>
            <a:chExt cx="1876834" cy="4419600"/>
          </a:xfrm>
        </p:grpSpPr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6027107" y="2597150"/>
              <a:ext cx="1876834" cy="4419600"/>
            </a:xfrm>
            <a:prstGeom prst="roundRect">
              <a:avLst>
                <a:gd name="adj" fmla="val 5861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Dax-Medium"/>
                  <a:ea typeface="MS PGothic" pitchFamily="34" charset="-128"/>
                  <a:cs typeface="Dax-Medium"/>
                </a:rPr>
                <a:t>Digital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Dax-Medium"/>
                  <a:ea typeface="MS PGothic" pitchFamily="34" charset="-128"/>
                  <a:cs typeface="Dax-Medium"/>
                </a:rPr>
                <a:t>Materials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27107" y="5956300"/>
              <a:ext cx="1876834" cy="508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Dax-Light"/>
                  <a:ea typeface="MS PGothic" pitchFamily="34" charset="-128"/>
                  <a:cs typeface="Dax-Light"/>
                </a:rPr>
                <a:t>Silo 3</a:t>
              </a:r>
            </a:p>
          </p:txBody>
        </p:sp>
      </p:grpSp>
      <p:grpSp>
        <p:nvGrpSpPr>
          <p:cNvPr id="62" name="Group 3"/>
          <p:cNvGrpSpPr>
            <a:grpSpLocks/>
          </p:cNvGrpSpPr>
          <p:nvPr/>
        </p:nvGrpSpPr>
        <p:grpSpPr bwMode="auto">
          <a:xfrm>
            <a:off x="457200" y="1987550"/>
            <a:ext cx="2160588" cy="2160588"/>
            <a:chOff x="180347" y="409933"/>
            <a:chExt cx="2160000" cy="2160000"/>
          </a:xfrm>
        </p:grpSpPr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180347" y="409933"/>
              <a:ext cx="2160000" cy="2160000"/>
            </a:xfrm>
            <a:prstGeom prst="roundRect">
              <a:avLst>
                <a:gd name="adj" fmla="val 5489"/>
              </a:avLst>
            </a:prstGeom>
            <a:solidFill>
              <a:srgbClr val="FF0000">
                <a:alpha val="59000"/>
              </a:srgbClr>
            </a:solidFill>
            <a:ln w="12700" cmpd="sng" algn="ctr">
              <a:noFill/>
              <a:round/>
              <a:headEnd/>
              <a:tailEnd type="triangle" w="med" len="med"/>
            </a:ln>
          </p:spPr>
          <p:txBody>
            <a:bodyPr anchor="b"/>
            <a:lstStyle/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Dax-Light"/>
                  <a:ea typeface="MS PGothic" pitchFamily="34" charset="-128"/>
                  <a:cs typeface="Dax-Light"/>
                </a:rPr>
                <a:t>Duplicate</a:t>
              </a:r>
            </a:p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Dax-Light"/>
                  <a:ea typeface="MS PGothic" pitchFamily="34" charset="-128"/>
                  <a:cs typeface="Dax-Light"/>
                </a:rPr>
                <a:t>Data</a:t>
              </a:r>
            </a:p>
          </p:txBody>
        </p:sp>
        <p:pic>
          <p:nvPicPr>
            <p:cNvPr id="40972" name="Picture 63" descr="warning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2321" y="669006"/>
              <a:ext cx="736053" cy="736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Group 11"/>
          <p:cNvGrpSpPr>
            <a:grpSpLocks/>
          </p:cNvGrpSpPr>
          <p:nvPr/>
        </p:nvGrpSpPr>
        <p:grpSpPr bwMode="auto">
          <a:xfrm>
            <a:off x="457200" y="4257675"/>
            <a:ext cx="2160588" cy="2160588"/>
            <a:chOff x="180347" y="1629131"/>
            <a:chExt cx="2160000" cy="2160000"/>
          </a:xfrm>
        </p:grpSpPr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180347" y="1629131"/>
              <a:ext cx="2160000" cy="2160000"/>
            </a:xfrm>
            <a:prstGeom prst="roundRect">
              <a:avLst>
                <a:gd name="adj" fmla="val 5489"/>
              </a:avLst>
            </a:prstGeom>
            <a:solidFill>
              <a:srgbClr val="FF0000">
                <a:alpha val="61000"/>
              </a:srgbClr>
            </a:solidFill>
            <a:ln w="12700" cmpd="sng" algn="ctr">
              <a:noFill/>
              <a:round/>
              <a:headEnd/>
              <a:tailEnd type="triangle" w="med" len="med"/>
            </a:ln>
          </p:spPr>
          <p:txBody>
            <a:bodyPr anchor="b"/>
            <a:lstStyle/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Dax-Light"/>
                  <a:ea typeface="MS PGothic" pitchFamily="34" charset="-128"/>
                  <a:cs typeface="Dax-Light"/>
                </a:rPr>
                <a:t>Duplicate Workflows</a:t>
              </a:r>
            </a:p>
          </p:txBody>
        </p:sp>
        <p:pic>
          <p:nvPicPr>
            <p:cNvPr id="40970" name="Picture 69" descr="warning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6671" y="1923431"/>
              <a:ext cx="747352" cy="747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" name="Title 2"/>
          <p:cNvSpPr txBox="1">
            <a:spLocks/>
          </p:cNvSpPr>
          <p:nvPr/>
        </p:nvSpPr>
        <p:spPr>
          <a:xfrm>
            <a:off x="220663" y="990600"/>
            <a:ext cx="8550275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474F6C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Current Resource Silos Challenges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ctrTitle"/>
          </p:nvPr>
        </p:nvSpPr>
        <p:spPr>
          <a:xfrm>
            <a:off x="7239000" y="101600"/>
            <a:ext cx="1676400" cy="536575"/>
          </a:xfrm>
        </p:spPr>
        <p:txBody>
          <a:bodyPr/>
          <a:lstStyle/>
          <a:p>
            <a:r>
              <a:rPr lang="en-US" smtClean="0">
                <a:ea typeface="Helvetica Light"/>
              </a:rPr>
              <a:t>Architecture</a:t>
            </a:r>
          </a:p>
        </p:txBody>
      </p:sp>
      <p:grpSp>
        <p:nvGrpSpPr>
          <p:cNvPr id="43010" name="קבוצה 20"/>
          <p:cNvGrpSpPr>
            <a:grpSpLocks/>
          </p:cNvGrpSpPr>
          <p:nvPr/>
        </p:nvGrpSpPr>
        <p:grpSpPr bwMode="auto">
          <a:xfrm>
            <a:off x="220663" y="1728788"/>
            <a:ext cx="8712200" cy="5053012"/>
            <a:chOff x="374468" y="1660844"/>
            <a:chExt cx="2895600" cy="2873180"/>
          </a:xfrm>
        </p:grpSpPr>
        <p:sp>
          <p:nvSpPr>
            <p:cNvPr id="43031" name="AutoShape 8"/>
            <p:cNvSpPr>
              <a:spLocks noChangeArrowheads="1"/>
            </p:cNvSpPr>
            <p:nvPr/>
          </p:nvSpPr>
          <p:spPr bwMode="auto">
            <a:xfrm>
              <a:off x="374468" y="1660844"/>
              <a:ext cx="2895600" cy="2873180"/>
            </a:xfrm>
            <a:prstGeom prst="roundRect">
              <a:avLst>
                <a:gd name="adj" fmla="val 5222"/>
              </a:avLst>
            </a:prstGeom>
            <a:solidFill>
              <a:srgbClr val="595959">
                <a:alpha val="6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19063"/>
              <a:endParaRPr lang="cs-CZ" sz="20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032" name="Rectangle 8"/>
            <p:cNvSpPr>
              <a:spLocks noChangeArrowheads="1"/>
            </p:cNvSpPr>
            <p:nvPr/>
          </p:nvSpPr>
          <p:spPr bwMode="auto">
            <a:xfrm>
              <a:off x="406464" y="1726518"/>
              <a:ext cx="2822010" cy="2719943"/>
            </a:xfrm>
            <a:prstGeom prst="roundRect">
              <a:avLst>
                <a:gd name="adj" fmla="val 4759"/>
              </a:avLst>
            </a:prstGeom>
            <a:noFill/>
            <a:ln w="635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/>
              <a:endParaRPr lang="cs-CZ" sz="20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3011" name="קבוצה 20"/>
          <p:cNvGrpSpPr>
            <a:grpSpLocks/>
          </p:cNvGrpSpPr>
          <p:nvPr/>
        </p:nvGrpSpPr>
        <p:grpSpPr bwMode="auto">
          <a:xfrm>
            <a:off x="3070225" y="1958975"/>
            <a:ext cx="5634038" cy="4551363"/>
            <a:chOff x="447367" y="1544699"/>
            <a:chExt cx="2813088" cy="3035642"/>
          </a:xfrm>
        </p:grpSpPr>
        <p:sp>
          <p:nvSpPr>
            <p:cNvPr id="43029" name="AutoShape 8"/>
            <p:cNvSpPr>
              <a:spLocks noChangeArrowheads="1"/>
            </p:cNvSpPr>
            <p:nvPr/>
          </p:nvSpPr>
          <p:spPr bwMode="auto">
            <a:xfrm>
              <a:off x="447367" y="1544699"/>
              <a:ext cx="2813088" cy="3035642"/>
            </a:xfrm>
            <a:prstGeom prst="roundRect">
              <a:avLst>
                <a:gd name="adj" fmla="val 5440"/>
              </a:avLst>
            </a:prstGeom>
            <a:solidFill>
              <a:srgbClr val="2C4D82">
                <a:alpha val="9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19063"/>
              <a:endParaRPr lang="cs-CZ" sz="20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030" name="Rectangle 8"/>
            <p:cNvSpPr>
              <a:spLocks noChangeArrowheads="1"/>
            </p:cNvSpPr>
            <p:nvPr/>
          </p:nvSpPr>
          <p:spPr bwMode="auto">
            <a:xfrm>
              <a:off x="505045" y="1608911"/>
              <a:ext cx="2694110" cy="2892584"/>
            </a:xfrm>
            <a:prstGeom prst="roundRect">
              <a:avLst>
                <a:gd name="adj" fmla="val 4301"/>
              </a:avLst>
            </a:prstGeom>
            <a:noFill/>
            <a:ln w="635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/>
              <a:endParaRPr lang="cs-CZ" sz="20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38150" y="1955800"/>
            <a:ext cx="2533650" cy="1439863"/>
            <a:chOff x="418473" y="1629131"/>
            <a:chExt cx="2533050" cy="144000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18473" y="1629131"/>
              <a:ext cx="2533050" cy="1440000"/>
            </a:xfrm>
            <a:prstGeom prst="roundRect">
              <a:avLst>
                <a:gd name="adj" fmla="val 15023"/>
              </a:avLst>
            </a:prstGeom>
            <a:solidFill>
              <a:srgbClr val="008000">
                <a:alpha val="59000"/>
              </a:srgbClr>
            </a:solidFill>
            <a:ln w="12700" cmpd="sng" algn="ctr">
              <a:noFill/>
              <a:round/>
              <a:headEnd/>
              <a:tailEnd type="triangle" w="med" len="med"/>
            </a:ln>
          </p:spPr>
          <p:txBody>
            <a:bodyPr anchor="b"/>
            <a:lstStyle/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Dax-Light"/>
                  <a:ea typeface="MS PGothic" pitchFamily="34" charset="-128"/>
                  <a:cs typeface="Dax-Light"/>
                </a:rPr>
                <a:t>Unified</a:t>
              </a:r>
            </a:p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Dax-Light"/>
                  <a:ea typeface="MS PGothic" pitchFamily="34" charset="-128"/>
                  <a:cs typeface="Dax-Light"/>
                </a:rPr>
                <a:t>Data</a:t>
              </a:r>
            </a:p>
          </p:txBody>
        </p:sp>
        <p:pic>
          <p:nvPicPr>
            <p:cNvPr id="43028" name="Picture 10" descr="tick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4670" y="1714038"/>
              <a:ext cx="480656" cy="48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438150" y="3514725"/>
            <a:ext cx="2533650" cy="1439863"/>
            <a:chOff x="418472" y="2615584"/>
            <a:chExt cx="2533051" cy="1440000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18472" y="2615584"/>
              <a:ext cx="2533051" cy="1440000"/>
            </a:xfrm>
            <a:prstGeom prst="roundRect">
              <a:avLst>
                <a:gd name="adj" fmla="val 16214"/>
              </a:avLst>
            </a:prstGeom>
            <a:solidFill>
              <a:srgbClr val="008000">
                <a:alpha val="61000"/>
              </a:srgbClr>
            </a:solidFill>
            <a:ln w="12700" cmpd="sng" algn="ctr">
              <a:noFill/>
              <a:round/>
              <a:headEnd/>
              <a:tailEnd type="triangle" w="med" len="med"/>
            </a:ln>
          </p:spPr>
          <p:txBody>
            <a:bodyPr anchor="b"/>
            <a:lstStyle/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Dax-Light"/>
                  <a:ea typeface="MS PGothic" pitchFamily="34" charset="-128"/>
                  <a:cs typeface="Dax-Light"/>
                </a:rPr>
                <a:t>Unified Workflows</a:t>
              </a:r>
            </a:p>
          </p:txBody>
        </p:sp>
        <p:pic>
          <p:nvPicPr>
            <p:cNvPr id="43026" name="Picture 13" descr="tick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4669" y="2706908"/>
              <a:ext cx="480656" cy="48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438150" y="5072063"/>
            <a:ext cx="2533650" cy="1439862"/>
            <a:chOff x="418473" y="3787585"/>
            <a:chExt cx="2533050" cy="1440000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418473" y="3787585"/>
              <a:ext cx="2533050" cy="1440000"/>
            </a:xfrm>
            <a:prstGeom prst="roundRect">
              <a:avLst>
                <a:gd name="adj" fmla="val 12639"/>
              </a:avLst>
            </a:prstGeom>
            <a:solidFill>
              <a:srgbClr val="008000">
                <a:alpha val="61000"/>
              </a:srgbClr>
            </a:solidFill>
            <a:ln w="12700" cmpd="sng" algn="ctr">
              <a:noFill/>
              <a:round/>
              <a:headEnd/>
              <a:tailEnd type="triangle" w="med" len="med"/>
            </a:ln>
          </p:spPr>
          <p:txBody>
            <a:bodyPr anchor="b"/>
            <a:lstStyle/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Dax-Light"/>
                  <a:ea typeface="MS PGothic" pitchFamily="34" charset="-128"/>
                  <a:cs typeface="Dax-Light"/>
                </a:rPr>
                <a:t>Unified Management</a:t>
              </a:r>
            </a:p>
          </p:txBody>
        </p:sp>
        <p:pic>
          <p:nvPicPr>
            <p:cNvPr id="43024" name="Picture 16" descr="tick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4670" y="3876227"/>
              <a:ext cx="480656" cy="48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324725" y="3023134"/>
            <a:ext cx="5151284" cy="734961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F7F7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ax-Medium"/>
                <a:ea typeface="MS PGothic" pitchFamily="34" charset="-128"/>
                <a:cs typeface="Dax-Medium"/>
              </a:rPr>
              <a:t>Fulfillment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324725" y="3861334"/>
            <a:ext cx="5151284" cy="734961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F7F7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ax-Medium"/>
                <a:ea typeface="MS PGothic" pitchFamily="34" charset="-128"/>
                <a:cs typeface="Dax-Medium"/>
              </a:rPr>
              <a:t>Metadata Management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324725" y="4699534"/>
            <a:ext cx="5151284" cy="734961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F7F7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ax-Medium"/>
                <a:ea typeface="MS PGothic" pitchFamily="34" charset="-128"/>
                <a:cs typeface="Dax-Medium"/>
              </a:rPr>
              <a:t>Acquisitions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324725" y="5537734"/>
            <a:ext cx="5151284" cy="734961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F7F7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ax-Medium"/>
                <a:ea typeface="MS PGothic" pitchFamily="34" charset="-128"/>
                <a:cs typeface="Dax-Medium"/>
              </a:rPr>
              <a:t>Selection</a:t>
            </a:r>
          </a:p>
        </p:txBody>
      </p:sp>
      <p:grpSp>
        <p:nvGrpSpPr>
          <p:cNvPr id="43019" name="קבוצה 30"/>
          <p:cNvGrpSpPr>
            <a:grpSpLocks/>
          </p:cNvGrpSpPr>
          <p:nvPr/>
        </p:nvGrpSpPr>
        <p:grpSpPr bwMode="auto">
          <a:xfrm>
            <a:off x="3311525" y="2165350"/>
            <a:ext cx="5159375" cy="735013"/>
            <a:chOff x="1450797" y="4358581"/>
            <a:chExt cx="6644116" cy="531397"/>
          </a:xfrm>
        </p:grpSpPr>
        <p:sp>
          <p:nvSpPr>
            <p:cNvPr id="23" name="מלבן מעוגל 32"/>
            <p:cNvSpPr/>
            <p:nvPr/>
          </p:nvSpPr>
          <p:spPr bwMode="auto">
            <a:xfrm>
              <a:off x="1450797" y="4358581"/>
              <a:ext cx="6644116" cy="531397"/>
            </a:xfrm>
            <a:prstGeom prst="round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1"/>
            <a:lstStyle/>
            <a:p>
              <a:pPr algn="ctr" defTabSz="914400">
                <a:defRPr/>
              </a:pPr>
              <a:endParaRPr lang="he-IL">
                <a:latin typeface="Arial" pitchFamily="34" charset="0"/>
              </a:endParaRPr>
            </a:p>
          </p:txBody>
        </p:sp>
        <p:pic>
          <p:nvPicPr>
            <p:cNvPr id="4302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4599" y="4500307"/>
              <a:ext cx="1122739" cy="22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itle 2"/>
          <p:cNvSpPr txBox="1">
            <a:spLocks/>
          </p:cNvSpPr>
          <p:nvPr/>
        </p:nvSpPr>
        <p:spPr>
          <a:xfrm>
            <a:off x="457200" y="990600"/>
            <a:ext cx="88392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474F6C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Efficiency: Unified Resource Management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bur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4928">
            <a:off x="-1084263" y="246063"/>
            <a:ext cx="6858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7" descr="alma_button_tilt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5663">
            <a:off x="1173163" y="3100388"/>
            <a:ext cx="24590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4038600" y="2667000"/>
            <a:ext cx="502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Unified by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381000" y="5257800"/>
            <a:ext cx="8335963" cy="762000"/>
          </a:xfrm>
          <a:prstGeom prst="roundRect">
            <a:avLst>
              <a:gd name="adj" fmla="val 11721"/>
            </a:avLst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98463" y="1981200"/>
            <a:ext cx="8337550" cy="3048000"/>
          </a:xfrm>
          <a:prstGeom prst="roundRect">
            <a:avLst>
              <a:gd name="adj" fmla="val 3388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8463" y="1033463"/>
            <a:ext cx="8337550" cy="727075"/>
          </a:xfrm>
          <a:prstGeom prst="roundRect">
            <a:avLst>
              <a:gd name="adj" fmla="val 8745"/>
            </a:avLst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69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7108" name="Group 9"/>
          <p:cNvGrpSpPr>
            <a:grpSpLocks/>
          </p:cNvGrpSpPr>
          <p:nvPr/>
        </p:nvGrpSpPr>
        <p:grpSpPr bwMode="auto">
          <a:xfrm>
            <a:off x="452438" y="5319713"/>
            <a:ext cx="8229600" cy="639762"/>
            <a:chOff x="452438" y="5222726"/>
            <a:chExt cx="8229600" cy="639763"/>
          </a:xfrm>
        </p:grpSpPr>
        <p:sp>
          <p:nvSpPr>
            <p:cNvPr id="57" name="AutoShape 22"/>
            <p:cNvSpPr>
              <a:spLocks noChangeArrowheads="1"/>
            </p:cNvSpPr>
            <p:nvPr/>
          </p:nvSpPr>
          <p:spPr bwMode="auto">
            <a:xfrm>
              <a:off x="452438" y="5222726"/>
              <a:ext cx="8229600" cy="639763"/>
            </a:xfrm>
            <a:prstGeom prst="roundRect">
              <a:avLst>
                <a:gd name="adj" fmla="val 10995"/>
              </a:avLst>
            </a:prstGeom>
            <a:solidFill>
              <a:srgbClr val="FFFFFF"/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47129" name="Text Box 45"/>
            <p:cNvSpPr txBox="1">
              <a:spLocks noChangeArrowheads="1"/>
            </p:cNvSpPr>
            <p:nvPr/>
          </p:nvSpPr>
          <p:spPr bwMode="auto">
            <a:xfrm>
              <a:off x="533400" y="5311775"/>
              <a:ext cx="2057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595959"/>
                  </a:solidFill>
                  <a:latin typeface="Helvetica Light"/>
                  <a:ea typeface="Helvetica Light"/>
                  <a:cs typeface="Helvetica Light"/>
                </a:rPr>
                <a:t>Infrastructure</a:t>
              </a: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2743200" y="5289401"/>
              <a:ext cx="1447800" cy="50641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Cloud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Infrastructure</a:t>
              </a:r>
            </a:p>
          </p:txBody>
        </p:sp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7315200" y="5289401"/>
              <a:ext cx="1314450" cy="50641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Open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Platform</a:t>
              </a:r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4267200" y="5289401"/>
              <a:ext cx="1447800" cy="50641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Security</a:t>
              </a:r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5791200" y="5289401"/>
              <a:ext cx="1447800" cy="50641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Workflow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Engine</a:t>
              </a:r>
            </a:p>
          </p:txBody>
        </p:sp>
      </p:grpSp>
      <p:pic>
        <p:nvPicPr>
          <p:cNvPr id="31" name="Picture 30" descr="intro_rainbow_ribb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175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47110" name="Group 11"/>
          <p:cNvGrpSpPr>
            <a:grpSpLocks/>
          </p:cNvGrpSpPr>
          <p:nvPr/>
        </p:nvGrpSpPr>
        <p:grpSpPr bwMode="auto">
          <a:xfrm>
            <a:off x="457200" y="2062163"/>
            <a:ext cx="8224838" cy="2895600"/>
            <a:chOff x="457200" y="1981198"/>
            <a:chExt cx="8224836" cy="2895602"/>
          </a:xfrm>
        </p:grpSpPr>
        <p:sp>
          <p:nvSpPr>
            <p:cNvPr id="47117" name="AutoShape 16"/>
            <p:cNvSpPr>
              <a:spLocks noChangeArrowheads="1"/>
            </p:cNvSpPr>
            <p:nvPr/>
          </p:nvSpPr>
          <p:spPr bwMode="auto">
            <a:xfrm>
              <a:off x="2590799" y="1981198"/>
              <a:ext cx="6091237" cy="2895602"/>
            </a:xfrm>
            <a:prstGeom prst="roundRect">
              <a:avLst>
                <a:gd name="adj" fmla="val 3194"/>
              </a:avLst>
            </a:prstGeom>
            <a:solidFill>
              <a:srgbClr val="FFFFFF">
                <a:alpha val="63136"/>
              </a:srgbClr>
            </a:solidFill>
            <a:ln w="9525" algn="ctr">
              <a:solidFill>
                <a:srgbClr val="3F8AC5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cs-CZ" sz="1400">
                <a:latin typeface="Verdana" pitchFamily="34" charset="0"/>
              </a:endParaRPr>
            </a:p>
          </p:txBody>
        </p:sp>
        <p:sp>
          <p:nvSpPr>
            <p:cNvPr id="83" name="AutoShape 16"/>
            <p:cNvSpPr>
              <a:spLocks noChangeArrowheads="1"/>
            </p:cNvSpPr>
            <p:nvPr/>
          </p:nvSpPr>
          <p:spPr bwMode="auto">
            <a:xfrm>
              <a:off x="457200" y="1981198"/>
              <a:ext cx="2057399" cy="2895602"/>
            </a:xfrm>
            <a:prstGeom prst="roundRect">
              <a:avLst>
                <a:gd name="adj" fmla="val 5389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Verdana" pitchFamily="34" charset="0"/>
              </a:endParaRPr>
            </a:p>
          </p:txBody>
        </p:sp>
        <p:sp>
          <p:nvSpPr>
            <p:cNvPr id="86" name="Text Box 3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666999" y="3017836"/>
              <a:ext cx="5962649" cy="41116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3F8AC5"/>
              </a:solidFill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Selection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2666999" y="3481386"/>
              <a:ext cx="5959474" cy="41116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3F8AC5"/>
              </a:solidFill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Acquisitions</a:t>
              </a:r>
            </a:p>
          </p:txBody>
        </p:sp>
        <p:sp>
          <p:nvSpPr>
            <p:cNvPr id="90" name="Text Box 33"/>
            <p:cNvSpPr txBox="1">
              <a:spLocks noChangeArrowheads="1"/>
            </p:cNvSpPr>
            <p:nvPr/>
          </p:nvSpPr>
          <p:spPr bwMode="auto">
            <a:xfrm>
              <a:off x="2666999" y="3943349"/>
              <a:ext cx="5951537" cy="411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3F8AC5"/>
              </a:solidFill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Cataloging</a:t>
              </a:r>
            </a:p>
          </p:txBody>
        </p:sp>
        <p:sp>
          <p:nvSpPr>
            <p:cNvPr id="91" name="Text Box 34"/>
            <p:cNvSpPr txBox="1">
              <a:spLocks noChangeArrowheads="1"/>
            </p:cNvSpPr>
            <p:nvPr/>
          </p:nvSpPr>
          <p:spPr bwMode="auto">
            <a:xfrm>
              <a:off x="2666999" y="4406900"/>
              <a:ext cx="5959474" cy="411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3F8AC5"/>
              </a:solidFill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Fulfillment</a:t>
              </a:r>
            </a:p>
          </p:txBody>
        </p:sp>
        <p:sp>
          <p:nvSpPr>
            <p:cNvPr id="103" name="Text Box 3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666999" y="2555873"/>
              <a:ext cx="5962649" cy="411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3F8AC5"/>
              </a:solidFill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Resource Management</a:t>
              </a:r>
            </a:p>
          </p:txBody>
        </p:sp>
        <p:sp>
          <p:nvSpPr>
            <p:cNvPr id="47124" name="Rectangle 48"/>
            <p:cNvSpPr>
              <a:spLocks noChangeArrowheads="1"/>
            </p:cNvSpPr>
            <p:nvPr/>
          </p:nvSpPr>
          <p:spPr bwMode="auto">
            <a:xfrm>
              <a:off x="762000" y="2133601"/>
              <a:ext cx="1608138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DATA SERVICES</a:t>
              </a:r>
            </a:p>
          </p:txBody>
        </p:sp>
        <p:sp>
          <p:nvSpPr>
            <p:cNvPr id="47125" name="Rectangle 48"/>
            <p:cNvSpPr>
              <a:spLocks noChangeArrowheads="1"/>
            </p:cNvSpPr>
            <p:nvPr/>
          </p:nvSpPr>
          <p:spPr bwMode="auto">
            <a:xfrm>
              <a:off x="2667001" y="2057401"/>
              <a:ext cx="91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595959"/>
                  </a:solidFill>
                  <a:latin typeface="Helvetica Light"/>
                  <a:ea typeface="Helvetica Light"/>
                  <a:cs typeface="Helvetica Light"/>
                </a:rPr>
                <a:t>Alma</a:t>
              </a:r>
            </a:p>
          </p:txBody>
        </p:sp>
        <p:sp>
          <p:nvSpPr>
            <p:cNvPr id="3" name="Text Box 42"/>
            <p:cNvSpPr>
              <a:spLocks noChangeArrowheads="1"/>
            </p:cNvSpPr>
            <p:nvPr/>
          </p:nvSpPr>
          <p:spPr bwMode="auto">
            <a:xfrm>
              <a:off x="527050" y="2033585"/>
              <a:ext cx="1931988" cy="1358901"/>
            </a:xfrm>
            <a:prstGeom prst="roundRect">
              <a:avLst>
                <a:gd name="adj" fmla="val 6341"/>
              </a:avLst>
            </a:prstGeom>
            <a:solidFill>
              <a:srgbClr val="FFFFFF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595959"/>
                  </a:solidFill>
                  <a:latin typeface="Helvetica Light"/>
                  <a:cs typeface="Helvetica Light"/>
                </a:rPr>
                <a:t>Community zone</a:t>
              </a:r>
            </a:p>
          </p:txBody>
        </p:sp>
        <p:sp>
          <p:nvSpPr>
            <p:cNvPr id="47127" name="Text Box 42"/>
            <p:cNvSpPr>
              <a:spLocks noChangeArrowheads="1"/>
            </p:cNvSpPr>
            <p:nvPr/>
          </p:nvSpPr>
          <p:spPr bwMode="auto">
            <a:xfrm>
              <a:off x="504371" y="3444840"/>
              <a:ext cx="1963058" cy="1374585"/>
            </a:xfrm>
            <a:prstGeom prst="roundRect">
              <a:avLst>
                <a:gd name="adj" fmla="val 5704"/>
              </a:avLst>
            </a:prstGeom>
            <a:solidFill>
              <a:srgbClr val="FFFFFF"/>
            </a:solidFill>
            <a:ln w="9525">
              <a:solidFill>
                <a:srgbClr val="77933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solidFill>
                    <a:srgbClr val="595959"/>
                  </a:solidFill>
                  <a:latin typeface="Helvetica Light"/>
                  <a:ea typeface="Helvetica Light"/>
                  <a:cs typeface="Helvetica Light"/>
                </a:rPr>
                <a:t>Business Intelligence </a:t>
              </a:r>
            </a:p>
            <a:p>
              <a:pPr algn="ctr"/>
              <a:r>
                <a:rPr lang="en-US" sz="1600" b="1">
                  <a:solidFill>
                    <a:srgbClr val="595959"/>
                  </a:solidFill>
                  <a:latin typeface="Helvetica Light"/>
                  <a:ea typeface="Helvetica Light"/>
                  <a:cs typeface="Helvetica Light"/>
                </a:rPr>
                <a:t>and Analytics</a:t>
              </a:r>
            </a:p>
          </p:txBody>
        </p:sp>
      </p:grpSp>
      <p:grpSp>
        <p:nvGrpSpPr>
          <p:cNvPr id="47111" name="Group 10"/>
          <p:cNvGrpSpPr>
            <a:grpSpLocks/>
          </p:cNvGrpSpPr>
          <p:nvPr/>
        </p:nvGrpSpPr>
        <p:grpSpPr bwMode="auto">
          <a:xfrm>
            <a:off x="452438" y="1076325"/>
            <a:ext cx="8229600" cy="639763"/>
            <a:chOff x="452437" y="1076176"/>
            <a:chExt cx="8229600" cy="639763"/>
          </a:xfrm>
        </p:grpSpPr>
        <p:sp>
          <p:nvSpPr>
            <p:cNvPr id="36" name="AutoShape 22"/>
            <p:cNvSpPr>
              <a:spLocks noChangeArrowheads="1"/>
            </p:cNvSpPr>
            <p:nvPr/>
          </p:nvSpPr>
          <p:spPr bwMode="auto">
            <a:xfrm>
              <a:off x="452437" y="1076176"/>
              <a:ext cx="8229600" cy="639763"/>
            </a:xfrm>
            <a:prstGeom prst="roundRect">
              <a:avLst>
                <a:gd name="adj" fmla="val 10995"/>
              </a:avLst>
            </a:prstGeom>
            <a:solidFill>
              <a:srgbClr val="FFFFFF">
                <a:alpha val="79000"/>
              </a:srgb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47114" name="Text Box 45"/>
            <p:cNvSpPr txBox="1">
              <a:spLocks noChangeArrowheads="1"/>
            </p:cNvSpPr>
            <p:nvPr/>
          </p:nvSpPr>
          <p:spPr bwMode="auto">
            <a:xfrm>
              <a:off x="533399" y="1165225"/>
              <a:ext cx="1143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595959"/>
                  </a:solidFill>
                  <a:latin typeface="Helvetica Light"/>
                  <a:ea typeface="Helvetica Light"/>
                  <a:cs typeface="Helvetica Light"/>
                </a:rPr>
                <a:t>Primo</a:t>
              </a: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7315199" y="1142851"/>
              <a:ext cx="1314450" cy="50641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E46C0A"/>
              </a:solidFill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Delivery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5791199" y="1142851"/>
              <a:ext cx="1447800" cy="50641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E46C0A"/>
              </a:solidFill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/>
                  <a:cs typeface="Helvetica Light"/>
                </a:rPr>
                <a:t>Discovery</a:t>
              </a:r>
            </a:p>
          </p:txBody>
        </p:sp>
      </p:grpSp>
      <p:sp>
        <p:nvSpPr>
          <p:cNvPr id="4711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Helvetica Light"/>
              </a:rPr>
              <a:t>Unified Architecture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 descr="bur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4928">
            <a:off x="-1084263" y="246063"/>
            <a:ext cx="6858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7" descr="alma_button_tilt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5663">
            <a:off x="1173163" y="3100388"/>
            <a:ext cx="24590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4038600" y="2667000"/>
            <a:ext cx="502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Multi-Schema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6" descr="bur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4928">
            <a:off x="-1084263" y="246063"/>
            <a:ext cx="6858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7" descr="alma_button_tilt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5663">
            <a:off x="1173163" y="3100388"/>
            <a:ext cx="24590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4038600" y="2324100"/>
            <a:ext cx="5029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</a:rPr>
              <a:t>Business Intelligence &amp; Analytics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441ab6394a53b5b8ec33d3fd8219ade0db3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rm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2D008E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2D008E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rm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2D008E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2D008E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31941</TotalTime>
  <Words>415</Words>
  <Application>Microsoft Office PowerPoint</Application>
  <PresentationFormat>Předvádění na obrazovce (4:3)</PresentationFormat>
  <Paragraphs>178</Paragraphs>
  <Slides>26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26</vt:i4>
      </vt:variant>
    </vt:vector>
  </HeadingPairs>
  <TitlesOfParts>
    <vt:vector size="39" baseType="lpstr">
      <vt:lpstr>MS PGothic</vt:lpstr>
      <vt:lpstr>Arial</vt:lpstr>
      <vt:lpstr>Arial Black</vt:lpstr>
      <vt:lpstr>Calibri</vt:lpstr>
      <vt:lpstr>Dax-Light</vt:lpstr>
      <vt:lpstr>Dax-Medium</vt:lpstr>
      <vt:lpstr>Helvetica Light</vt:lpstr>
      <vt:lpstr>Symbol</vt:lpstr>
      <vt:lpstr>Verdana</vt:lpstr>
      <vt:lpstr>Wingdings 3</vt:lpstr>
      <vt:lpstr>Office Theme</vt:lpstr>
      <vt:lpstr>urm</vt:lpstr>
      <vt:lpstr>1_urm</vt:lpstr>
      <vt:lpstr>Prezentace aplikace PowerPoint</vt:lpstr>
      <vt:lpstr>Prezentace aplikace PowerPoint</vt:lpstr>
      <vt:lpstr>Prezentace aplikace PowerPoint</vt:lpstr>
      <vt:lpstr>Architecture</vt:lpstr>
      <vt:lpstr>Architecture</vt:lpstr>
      <vt:lpstr>Prezentace aplikace PowerPoint</vt:lpstr>
      <vt:lpstr>Unified Architecture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Dotazy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Dotazy ?</vt:lpstr>
    </vt:vector>
  </TitlesOfParts>
  <Company>Inigral,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Zanders</dc:creator>
  <cp:lastModifiedBy>Martin Krčál</cp:lastModifiedBy>
  <cp:revision>1034</cp:revision>
  <cp:lastPrinted>2011-10-03T18:44:54Z</cp:lastPrinted>
  <dcterms:created xsi:type="dcterms:W3CDTF">2011-09-14T22:43:15Z</dcterms:created>
  <dcterms:modified xsi:type="dcterms:W3CDTF">2014-11-26T09:46:01Z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0x01010081EBC6B776C52C498B8D05FC8F0825F10097D96D2348455A48ACAA7C722C550925</vt:lpwstr>
  </property>
  <property fmtid="{D5CDD505-2E9C-101B-9397-08002B2CF9AE}" pid="3" name="Order">
    <vt:r8>10252100</vt:r8>
  </property>
  <property fmtid="{D5CDD505-2E9C-101B-9397-08002B2CF9AE}" pid="4" name="Request of scope">
    <vt:lpwstr/>
  </property>
  <property fmtid="{D5CDD505-2E9C-101B-9397-08002B2CF9AE}" pid="5" name="SubSubjectDocumentsForPublishing">
    <vt:lpwstr/>
  </property>
  <property fmtid="{D5CDD505-2E9C-101B-9397-08002B2CF9AE}" pid="6" name="SubSubjectUserGuides">
    <vt:lpwstr/>
  </property>
  <property fmtid="{D5CDD505-2E9C-101B-9397-08002B2CF9AE}" pid="7" name="Text of news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Requests">
    <vt:lpwstr/>
  </property>
  <property fmtid="{D5CDD505-2E9C-101B-9397-08002B2CF9AE}" pid="11" name="Customer view">
    <vt:bool>false</vt:bool>
  </property>
  <property fmtid="{D5CDD505-2E9C-101B-9397-08002B2CF9AE}" pid="12" name="SubSubjectR&amp;DDocs">
    <vt:lpwstr/>
  </property>
  <property fmtid="{D5CDD505-2E9C-101B-9397-08002B2CF9AE}" pid="13" name="_SourceUrl">
    <vt:lpwstr/>
  </property>
  <property fmtid="{D5CDD505-2E9C-101B-9397-08002B2CF9AE}" pid="14" name="SubSubjectCompanyTemplates">
    <vt:lpwstr/>
  </property>
  <property fmtid="{D5CDD505-2E9C-101B-9397-08002B2CF9AE}" pid="15" name="TemplateUrl">
    <vt:lpwstr/>
  </property>
  <property fmtid="{D5CDD505-2E9C-101B-9397-08002B2CF9AE}" pid="16" name="Customer view0">
    <vt:lpwstr>false</vt:lpwstr>
  </property>
  <property fmtid="{D5CDD505-2E9C-101B-9397-08002B2CF9AE}" pid="17" name="Keyword">
    <vt:lpwstr/>
  </property>
  <property fmtid="{D5CDD505-2E9C-101B-9397-08002B2CF9AE}" pid="18" name="Departments">
    <vt:lpwstr/>
  </property>
  <property fmtid="{D5CDD505-2E9C-101B-9397-08002B2CF9AE}" pid="19" name="Creation Date">
    <vt:lpwstr/>
  </property>
  <property fmtid="{D5CDD505-2E9C-101B-9397-08002B2CF9AE}" pid="20" name="Customer view date">
    <vt:lpwstr/>
  </property>
  <property fmtid="{D5CDD505-2E9C-101B-9397-08002B2CF9AE}" pid="21" name="Comments">
    <vt:lpwstr/>
  </property>
  <property fmtid="{D5CDD505-2E9C-101B-9397-08002B2CF9AE}" pid="22" name="Review Due Date">
    <vt:lpwstr/>
  </property>
  <property fmtid="{D5CDD505-2E9C-101B-9397-08002B2CF9AE}" pid="23" name="Document use">
    <vt:lpwstr/>
  </property>
</Properties>
</file>