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custDataLst>
    <p:tags r:id="rId11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118" d="100"/>
          <a:sy n="118" d="100"/>
        </p:scale>
        <p:origin x="461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457201"/>
            <a:ext cx="6507167" cy="2400300"/>
          </a:xfrm>
        </p:spPr>
        <p:txBody>
          <a:bodyPr anchor="b">
            <a:normAutofit/>
          </a:bodyPr>
          <a:lstStyle>
            <a:lvl1pPr algn="ctr">
              <a:defRPr sz="36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2914650"/>
            <a:ext cx="6507167" cy="1428750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64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3549649"/>
            <a:ext cx="7429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09" y="699084"/>
            <a:ext cx="6169458" cy="2373732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60" y="3974702"/>
            <a:ext cx="7429500" cy="37028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89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343149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6462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4906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2481436"/>
            <a:ext cx="7429500" cy="11016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3036"/>
            <a:ext cx="7429501" cy="6453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3979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914650"/>
            <a:ext cx="7429500" cy="6667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1400"/>
            <a:ext cx="7429500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7437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0573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628900"/>
            <a:ext cx="74295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1242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1957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673" y="457200"/>
            <a:ext cx="1657886" cy="38862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9" y="457200"/>
            <a:ext cx="5657850" cy="38862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66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099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260" y="2481436"/>
            <a:ext cx="6515100" cy="1101600"/>
          </a:xfrm>
        </p:spPr>
        <p:txBody>
          <a:bodyPr anchor="b"/>
          <a:lstStyle>
            <a:lvl1pPr algn="r">
              <a:defRPr sz="3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3259" y="3583036"/>
            <a:ext cx="6515101" cy="6453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636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9" y="2000250"/>
            <a:ext cx="3657600" cy="234315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7959" y="2000250"/>
            <a:ext cx="3657600" cy="234315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085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1961" y="1993900"/>
            <a:ext cx="3441698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9" y="2432447"/>
            <a:ext cx="3657600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32350" y="2000250"/>
            <a:ext cx="345321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7959" y="2432447"/>
            <a:ext cx="3657601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19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051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63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2661841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859" y="457201"/>
            <a:ext cx="4457701" cy="38862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2661841" cy="13716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419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4000501" cy="102870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75300" y="-13716"/>
            <a:ext cx="2457449" cy="517779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4000501" cy="1371600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9409" y="4412457"/>
            <a:ext cx="685800" cy="273844"/>
          </a:xfrm>
        </p:spPr>
        <p:txBody>
          <a:bodyPr/>
          <a:lstStyle/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56059" y="4412457"/>
            <a:ext cx="3829050" cy="273844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56960" y="4412457"/>
            <a:ext cx="241925" cy="273844"/>
          </a:xfrm>
        </p:spPr>
        <p:txBody>
          <a:bodyPr/>
          <a:lstStyle/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164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000250"/>
            <a:ext cx="7429499" cy="2343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09" y="4412457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BC221E1-F019-42E7-B977-E165AACEF018}" type="datetimeFigureOut">
              <a:rPr lang="cs-CZ" smtClean="0"/>
              <a:t>31.10.2014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4412457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10" y="4412457"/>
            <a:ext cx="4133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78FA6F7D-B3EB-46ED-8999-E5EDB9883F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3887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5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3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Historie vyhledávání na internetu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VIKBA14 Digitální kompetence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5846"/>
            <a:ext cx="9144000" cy="167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0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WWW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Původní web žádný vyhledávač neměl a ani jej nepotřeboval.</a:t>
            </a:r>
          </a:p>
          <a:p>
            <a:r>
              <a:rPr lang="cs-CZ" dirty="0" smtClean="0"/>
              <a:t>Velice rychle se ale rozrostl natolik, že bylo třeba vytvořit vhodný vyhledávací systém.</a:t>
            </a:r>
          </a:p>
          <a:p>
            <a:r>
              <a:rPr lang="cs-CZ" dirty="0" smtClean="0"/>
              <a:t>Východiska:</a:t>
            </a:r>
          </a:p>
          <a:p>
            <a:pPr lvl="1"/>
            <a:r>
              <a:rPr lang="cs-CZ" dirty="0" smtClean="0"/>
              <a:t>Data typicky nevlastníme a ani nemůžeme mít kompletně uložená</a:t>
            </a:r>
          </a:p>
          <a:p>
            <a:pPr lvl="1"/>
            <a:r>
              <a:rPr lang="cs-CZ" dirty="0" smtClean="0"/>
              <a:t>Důležitá je rychlost</a:t>
            </a:r>
          </a:p>
          <a:p>
            <a:pPr lvl="1"/>
            <a:r>
              <a:rPr lang="cs-CZ" dirty="0" smtClean="0"/>
              <a:t>Co je to relevance?</a:t>
            </a:r>
          </a:p>
          <a:p>
            <a:pPr lvl="1"/>
            <a:r>
              <a:rPr lang="cs-CZ" dirty="0" smtClean="0"/>
              <a:t>Je třeba najít cestu, jak pracovat s daty, která vznikají nově…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576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Archie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1990</a:t>
            </a:r>
          </a:p>
          <a:p>
            <a:r>
              <a:rPr lang="cs-CZ" dirty="0"/>
              <a:t>Umožňoval indexovat FTP </a:t>
            </a:r>
            <a:r>
              <a:rPr lang="cs-CZ" dirty="0" smtClean="0"/>
              <a:t>archivy</a:t>
            </a:r>
          </a:p>
          <a:p>
            <a:r>
              <a:rPr lang="cs-CZ" dirty="0" smtClean="0"/>
              <a:t>Prohledával </a:t>
            </a:r>
            <a:r>
              <a:rPr lang="cs-CZ" dirty="0"/>
              <a:t>konkrétní </a:t>
            </a:r>
            <a:r>
              <a:rPr lang="cs-CZ" dirty="0" smtClean="0"/>
              <a:t>soubory</a:t>
            </a:r>
          </a:p>
          <a:p>
            <a:r>
              <a:rPr lang="cs-CZ" dirty="0" smtClean="0"/>
              <a:t>Absence automatického zpracování dat</a:t>
            </a:r>
          </a:p>
          <a:p>
            <a:r>
              <a:rPr lang="cs-CZ" dirty="0" smtClean="0"/>
              <a:t>V roce 1991 na něj navazuje </a:t>
            </a:r>
            <a:r>
              <a:rPr lang="cs-CZ" dirty="0" err="1" smtClean="0"/>
              <a:t>Veronca</a:t>
            </a:r>
            <a:r>
              <a:rPr lang="cs-CZ" dirty="0" smtClean="0"/>
              <a:t> </a:t>
            </a:r>
            <a:r>
              <a:rPr lang="cs-CZ" dirty="0"/>
              <a:t>a </a:t>
            </a:r>
            <a:r>
              <a:rPr lang="cs-CZ" dirty="0" err="1" smtClean="0"/>
              <a:t>Jughead</a:t>
            </a:r>
            <a:r>
              <a:rPr lang="cs-CZ" dirty="0" smtClean="0"/>
              <a:t>, jenž ho trochu zdokonaluje</a:t>
            </a:r>
            <a:endParaRPr lang="cs-CZ" dirty="0"/>
          </a:p>
          <a:p>
            <a:pPr lvl="1"/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599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293" y="2000250"/>
            <a:ext cx="3762240" cy="2343150"/>
          </a:xfrm>
        </p:spPr>
      </p:pic>
    </p:spTree>
    <p:extLst>
      <p:ext uri="{BB962C8B-B14F-4D97-AF65-F5344CB8AC3E}">
        <p14:creationId xmlns:p14="http://schemas.microsoft.com/office/powerpoint/2010/main" val="361348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Wide</a:t>
            </a:r>
            <a:r>
              <a:rPr lang="cs-CZ" dirty="0"/>
              <a:t> Web </a:t>
            </a:r>
            <a:r>
              <a:rPr lang="cs-CZ" dirty="0" err="1"/>
              <a:t>Wanderer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1993</a:t>
            </a:r>
          </a:p>
          <a:p>
            <a:r>
              <a:rPr lang="cs-CZ" dirty="0" smtClean="0"/>
              <a:t>Automatická indexace obsahu pomocí robota</a:t>
            </a:r>
          </a:p>
          <a:p>
            <a:endParaRPr lang="cs-CZ" dirty="0" smtClean="0"/>
          </a:p>
          <a:p>
            <a:r>
              <a:rPr lang="cs-CZ" dirty="0"/>
              <a:t>Primitive Web </a:t>
            </a:r>
            <a:r>
              <a:rPr lang="cs-CZ" dirty="0" err="1" smtClean="0"/>
              <a:t>Search</a:t>
            </a:r>
            <a:endParaRPr lang="cs-CZ" dirty="0"/>
          </a:p>
          <a:p>
            <a:pPr lvl="1"/>
            <a:r>
              <a:rPr lang="cs-CZ" dirty="0" smtClean="0"/>
              <a:t>Opět podobný,  ale přidává funkci hodnocení obsahu (relevance, GPR)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8409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Altavista</a:t>
            </a:r>
            <a:r>
              <a:rPr lang="cs-CZ" dirty="0"/>
              <a:t>, </a:t>
            </a:r>
            <a:r>
              <a:rPr lang="cs-CZ" dirty="0" err="1"/>
              <a:t>Yahoo</a:t>
            </a:r>
            <a:r>
              <a:rPr lang="cs-CZ" dirty="0"/>
              <a:t> </a:t>
            </a:r>
            <a:r>
              <a:rPr lang="cs-CZ" dirty="0" err="1"/>
              <a:t>search</a:t>
            </a:r>
            <a:r>
              <a:rPr lang="cs-CZ" dirty="0"/>
              <a:t> a</a:t>
            </a:r>
            <a:r>
              <a:rPr lang="cs-CZ" dirty="0" smtClean="0"/>
              <a:t> </a:t>
            </a:r>
            <a:r>
              <a:rPr lang="cs-CZ" dirty="0" err="1"/>
              <a:t>Lycos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1994</a:t>
            </a:r>
          </a:p>
          <a:p>
            <a:r>
              <a:rPr lang="cs-CZ" dirty="0" smtClean="0"/>
              <a:t>Konec experimentální doby a nástup komerční firem</a:t>
            </a:r>
          </a:p>
          <a:p>
            <a:r>
              <a:rPr lang="cs-CZ" dirty="0" smtClean="0"/>
              <a:t>Paradoxně soumrak vyhledávačů a nástup katalogů (především díky </a:t>
            </a:r>
            <a:r>
              <a:rPr lang="cs-CZ" dirty="0" err="1" smtClean="0"/>
              <a:t>Yahoo</a:t>
            </a:r>
            <a:r>
              <a:rPr lang="cs-CZ" dirty="0" smtClean="0"/>
              <a:t>, který vrcholí 1998 DMOZ)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41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roce 1996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1996: vzniká Google a po něm také ASK</a:t>
            </a:r>
          </a:p>
          <a:p>
            <a:r>
              <a:rPr lang="cs-CZ" dirty="0" smtClean="0"/>
              <a:t>1998: první výkop od Microsoftu – MSN, </a:t>
            </a:r>
            <a:r>
              <a:rPr lang="cs-CZ" dirty="0" err="1"/>
              <a:t>LiveSearch</a:t>
            </a:r>
            <a:r>
              <a:rPr lang="cs-CZ" dirty="0"/>
              <a:t> (2006</a:t>
            </a:r>
            <a:r>
              <a:rPr lang="cs-CZ" dirty="0" smtClean="0"/>
              <a:t>), </a:t>
            </a:r>
            <a:r>
              <a:rPr lang="cs-CZ" dirty="0"/>
              <a:t>Bing (2009</a:t>
            </a:r>
            <a:r>
              <a:rPr lang="cs-CZ" dirty="0" smtClean="0"/>
              <a:t>)</a:t>
            </a:r>
          </a:p>
          <a:p>
            <a:endParaRPr lang="cs-CZ" dirty="0"/>
          </a:p>
          <a:p>
            <a:r>
              <a:rPr lang="cs-CZ" dirty="0" smtClean="0"/>
              <a:t>Okolo roku 2000 nastupuje další zlom – soumrak katalogů a nástup fulltextu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902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 malých krůčcích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Původně prohledávány jen HTML dokumenty</a:t>
            </a:r>
          </a:p>
          <a:p>
            <a:r>
              <a:rPr lang="cs-CZ" dirty="0" smtClean="0"/>
              <a:t>Postupně přibývají DOC, DOCX, PDF, …</a:t>
            </a:r>
          </a:p>
          <a:p>
            <a:r>
              <a:rPr lang="cs-CZ" dirty="0" smtClean="0"/>
              <a:t>Vyhledávání v přirozeném jazyce - </a:t>
            </a:r>
            <a:r>
              <a:rPr lang="pt-BR" dirty="0"/>
              <a:t>1994 Altavista, </a:t>
            </a:r>
            <a:r>
              <a:rPr lang="pt-BR" dirty="0" smtClean="0"/>
              <a:t>1997 </a:t>
            </a:r>
            <a:r>
              <a:rPr lang="pt-BR" dirty="0"/>
              <a:t>projektem </a:t>
            </a:r>
            <a:r>
              <a:rPr lang="pt-BR" dirty="0" smtClean="0"/>
              <a:t>Ask</a:t>
            </a:r>
            <a:r>
              <a:rPr lang="cs-CZ" dirty="0" smtClean="0"/>
              <a:t>, 2009 </a:t>
            </a:r>
            <a:r>
              <a:rPr lang="cs-CZ" dirty="0" err="1" smtClean="0"/>
              <a:t>WolframAlpha</a:t>
            </a:r>
            <a:r>
              <a:rPr lang="cs-CZ" dirty="0" smtClean="0"/>
              <a:t>, …</a:t>
            </a:r>
          </a:p>
          <a:p>
            <a:r>
              <a:rPr lang="cs-CZ" dirty="0" smtClean="0"/>
              <a:t>Postupně se řeší vyhledávání speciálních věcí – zprávy, obrázky, patenty, vědecké články. V principu by stačilo jedno rozhraní, ale…</a:t>
            </a:r>
          </a:p>
          <a:p>
            <a:r>
              <a:rPr lang="cs-CZ" dirty="0" smtClean="0"/>
              <a:t>K čemu jsou oborové brány?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54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vyhledávat obrázky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popisku (nehledám obrázek, ale jen data o něm – EXIF, text, název,…).</a:t>
            </a:r>
          </a:p>
          <a:p>
            <a:r>
              <a:rPr lang="cs-CZ" dirty="0" smtClean="0"/>
              <a:t>Rozložením na vektory – viz MUFIN</a:t>
            </a:r>
          </a:p>
          <a:p>
            <a:r>
              <a:rPr lang="cs-CZ" dirty="0" smtClean="0"/>
              <a:t>Přímou podobnosti – viz Tineye.com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8628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b31296971169610484ecb4ff41dbeebb84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20</TotalTime>
  <Words>286</Words>
  <Application>Microsoft Office PowerPoint</Application>
  <PresentationFormat>Předvádění na obrazovce (16:9)</PresentationFormat>
  <Paragraphs>41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Síť</vt:lpstr>
      <vt:lpstr>Historie vyhledávání na internetu</vt:lpstr>
      <vt:lpstr>WWW</vt:lpstr>
      <vt:lpstr>Archie</vt:lpstr>
      <vt:lpstr>Prezentace aplikace PowerPoint</vt:lpstr>
      <vt:lpstr>World Wide Web Wanderer</vt:lpstr>
      <vt:lpstr>Altavista, Yahoo search a Lycos</vt:lpstr>
      <vt:lpstr>Po roce 1996</vt:lpstr>
      <vt:lpstr>Po malých krůčcích</vt:lpstr>
      <vt:lpstr>Jak vyhledávat obrázky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Historie vyhledávání na internetu</dc:title>
  <dc:creator>Michal Černý</dc:creator>
  <cp:lastModifiedBy>Michal Černý</cp:lastModifiedBy>
  <cp:revision>5</cp:revision>
  <dcterms:created xsi:type="dcterms:W3CDTF">2014-10-30T19:14:25Z</dcterms:created>
  <dcterms:modified xsi:type="dcterms:W3CDTF">2014-10-31T11:35:03Z</dcterms:modified>
</cp:coreProperties>
</file>