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2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5" r:id="rId20"/>
    <p:sldId id="276" r:id="rId21"/>
    <p:sldId id="274" r:id="rId22"/>
    <p:sldId id="277" r:id="rId23"/>
  </p:sldIdLst>
  <p:sldSz cx="12192000" cy="6858000"/>
  <p:notesSz cx="6858000" cy="9144000"/>
  <p:custDataLst>
    <p:tags r:id="rId24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4622C7-8687-403F-B92F-B1A41740D1F2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cs-CZ"/>
        </a:p>
      </dgm:t>
    </dgm:pt>
    <dgm:pt modelId="{161FC30E-407B-49D5-81F8-DFB277945BD5}">
      <dgm:prSet phldrT="[Text]"/>
      <dgm:spPr/>
      <dgm:t>
        <a:bodyPr/>
        <a:lstStyle/>
        <a:p>
          <a:r>
            <a:rPr lang="cs-CZ"/>
            <a:t>Tvorba</a:t>
          </a:r>
        </a:p>
      </dgm:t>
    </dgm:pt>
    <dgm:pt modelId="{3662C017-C3D9-4675-B47D-4C7FBD1759D8}" type="parTrans" cxnId="{621614A2-4AF7-43B8-9127-CE10CB63E695}">
      <dgm:prSet/>
      <dgm:spPr/>
      <dgm:t>
        <a:bodyPr/>
        <a:lstStyle/>
        <a:p>
          <a:endParaRPr lang="cs-CZ"/>
        </a:p>
      </dgm:t>
    </dgm:pt>
    <dgm:pt modelId="{6326BC9F-CF26-4BF6-8392-410B902D1909}" type="sibTrans" cxnId="{621614A2-4AF7-43B8-9127-CE10CB63E695}">
      <dgm:prSet/>
      <dgm:spPr/>
      <dgm:t>
        <a:bodyPr/>
        <a:lstStyle/>
        <a:p>
          <a:endParaRPr lang="cs-CZ"/>
        </a:p>
      </dgm:t>
    </dgm:pt>
    <dgm:pt modelId="{EBF7BD89-64BC-464A-B68A-FBA0FA9E20C4}">
      <dgm:prSet phldrT="[Text]"/>
      <dgm:spPr/>
      <dgm:t>
        <a:bodyPr/>
        <a:lstStyle/>
        <a:p>
          <a:r>
            <a:rPr lang="cs-CZ"/>
            <a:t>Transparentnost</a:t>
          </a:r>
        </a:p>
      </dgm:t>
    </dgm:pt>
    <dgm:pt modelId="{C4052E88-FBE3-4677-8F88-4BC9EEA56727}" type="parTrans" cxnId="{4BB2BA7B-AA65-4715-A70D-C878628D9ECC}">
      <dgm:prSet/>
      <dgm:spPr/>
      <dgm:t>
        <a:bodyPr/>
        <a:lstStyle/>
        <a:p>
          <a:endParaRPr lang="cs-CZ"/>
        </a:p>
      </dgm:t>
    </dgm:pt>
    <dgm:pt modelId="{9327DC85-0C41-4A86-8E7A-EB6EAB9EB870}" type="sibTrans" cxnId="{4BB2BA7B-AA65-4715-A70D-C878628D9ECC}">
      <dgm:prSet/>
      <dgm:spPr/>
      <dgm:t>
        <a:bodyPr/>
        <a:lstStyle/>
        <a:p>
          <a:endParaRPr lang="cs-CZ"/>
        </a:p>
      </dgm:t>
    </dgm:pt>
    <dgm:pt modelId="{B5C69135-C677-4496-A35C-FD4A3919D3A5}">
      <dgm:prSet/>
      <dgm:spPr/>
      <dgm:t>
        <a:bodyPr/>
        <a:lstStyle/>
        <a:p>
          <a:r>
            <a:rPr lang="cs-CZ" dirty="0"/>
            <a:t>Spolupráce</a:t>
          </a:r>
        </a:p>
      </dgm:t>
    </dgm:pt>
    <dgm:pt modelId="{5472DBFB-67BE-4FF2-9A66-7D6347D82593}" type="parTrans" cxnId="{778E3585-6403-404E-A1E4-DF61178B5768}">
      <dgm:prSet/>
      <dgm:spPr/>
      <dgm:t>
        <a:bodyPr/>
        <a:lstStyle/>
        <a:p>
          <a:endParaRPr lang="cs-CZ"/>
        </a:p>
      </dgm:t>
    </dgm:pt>
    <dgm:pt modelId="{971222BA-2986-4D44-918E-5D49A3FD0959}" type="sibTrans" cxnId="{778E3585-6403-404E-A1E4-DF61178B5768}">
      <dgm:prSet/>
      <dgm:spPr/>
      <dgm:t>
        <a:bodyPr/>
        <a:lstStyle/>
        <a:p>
          <a:endParaRPr lang="cs-CZ"/>
        </a:p>
      </dgm:t>
    </dgm:pt>
    <dgm:pt modelId="{7BE4DB03-D906-421C-B0B5-9630685A97CA}">
      <dgm:prSet/>
      <dgm:spPr/>
      <dgm:t>
        <a:bodyPr/>
        <a:lstStyle/>
        <a:p>
          <a:r>
            <a:rPr lang="cs-CZ"/>
            <a:t>Zapojení se</a:t>
          </a:r>
        </a:p>
      </dgm:t>
    </dgm:pt>
    <dgm:pt modelId="{7FAADBB9-48DD-48C6-AD38-761B09E4ED50}" type="parTrans" cxnId="{61638733-928E-4D13-91CB-22F65A85C3CB}">
      <dgm:prSet/>
      <dgm:spPr/>
      <dgm:t>
        <a:bodyPr/>
        <a:lstStyle/>
        <a:p>
          <a:endParaRPr lang="cs-CZ"/>
        </a:p>
      </dgm:t>
    </dgm:pt>
    <dgm:pt modelId="{8B28FFA3-5646-445A-AFA9-B3958C8B33D9}" type="sibTrans" cxnId="{61638733-928E-4D13-91CB-22F65A85C3CB}">
      <dgm:prSet/>
      <dgm:spPr/>
      <dgm:t>
        <a:bodyPr/>
        <a:lstStyle/>
        <a:p>
          <a:endParaRPr lang="cs-CZ"/>
        </a:p>
      </dgm:t>
    </dgm:pt>
    <dgm:pt modelId="{CB0AD863-5C56-40C5-9D83-4E86B93F5A15}" type="pres">
      <dgm:prSet presAssocID="{3B4622C7-8687-403F-B92F-B1A41740D1F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1E88AA9-AB12-49EC-8CCB-DCB28FD1AC06}" type="pres">
      <dgm:prSet presAssocID="{B5C69135-C677-4496-A35C-FD4A3919D3A5}" presName="Name8" presStyleCnt="0"/>
      <dgm:spPr/>
    </dgm:pt>
    <dgm:pt modelId="{7A85E3DE-9ED3-4350-BA8A-946D82BF85FB}" type="pres">
      <dgm:prSet presAssocID="{B5C69135-C677-4496-A35C-FD4A3919D3A5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56A74CC-8310-42D2-986A-64594450F685}" type="pres">
      <dgm:prSet presAssocID="{B5C69135-C677-4496-A35C-FD4A3919D3A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0C9E856-0889-4C53-B53E-CC2E609A28D1}" type="pres">
      <dgm:prSet presAssocID="{7BE4DB03-D906-421C-B0B5-9630685A97CA}" presName="Name8" presStyleCnt="0"/>
      <dgm:spPr/>
    </dgm:pt>
    <dgm:pt modelId="{EF9AE041-EDA3-4261-BE76-04A8EACCF3F2}" type="pres">
      <dgm:prSet presAssocID="{7BE4DB03-D906-421C-B0B5-9630685A97CA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D5E9A7B-31F9-41BE-9202-02250DE6B6C2}" type="pres">
      <dgm:prSet presAssocID="{7BE4DB03-D906-421C-B0B5-9630685A97C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C1ADDF0-28B8-494E-818E-3BE04CD279CB}" type="pres">
      <dgm:prSet presAssocID="{161FC30E-407B-49D5-81F8-DFB277945BD5}" presName="Name8" presStyleCnt="0"/>
      <dgm:spPr/>
    </dgm:pt>
    <dgm:pt modelId="{42D8D629-C882-4610-B3C7-C6E73F8D933D}" type="pres">
      <dgm:prSet presAssocID="{161FC30E-407B-49D5-81F8-DFB277945BD5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F27E24B-B27A-4671-BDB8-A317E88C347C}" type="pres">
      <dgm:prSet presAssocID="{161FC30E-407B-49D5-81F8-DFB277945BD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ACAA8FB-9091-4111-AD22-F0CE795123F1}" type="pres">
      <dgm:prSet presAssocID="{EBF7BD89-64BC-464A-B68A-FBA0FA9E20C4}" presName="Name8" presStyleCnt="0"/>
      <dgm:spPr/>
    </dgm:pt>
    <dgm:pt modelId="{9A8D55F2-345F-4D2B-834B-D38F94B16037}" type="pres">
      <dgm:prSet presAssocID="{EBF7BD89-64BC-464A-B68A-FBA0FA9E20C4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AF7427D-5604-4EB2-AC50-E5B905A0C7A6}" type="pres">
      <dgm:prSet presAssocID="{EBF7BD89-64BC-464A-B68A-FBA0FA9E20C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A30DE3D-29FB-4396-BB19-C40851B17F09}" type="presOf" srcId="{161FC30E-407B-49D5-81F8-DFB277945BD5}" destId="{9F27E24B-B27A-4671-BDB8-A317E88C347C}" srcOrd="1" destOrd="0" presId="urn:microsoft.com/office/officeart/2005/8/layout/pyramid1"/>
    <dgm:cxn modelId="{61638733-928E-4D13-91CB-22F65A85C3CB}" srcId="{3B4622C7-8687-403F-B92F-B1A41740D1F2}" destId="{7BE4DB03-D906-421C-B0B5-9630685A97CA}" srcOrd="1" destOrd="0" parTransId="{7FAADBB9-48DD-48C6-AD38-761B09E4ED50}" sibTransId="{8B28FFA3-5646-445A-AFA9-B3958C8B33D9}"/>
    <dgm:cxn modelId="{D4E44FD8-29E8-482A-8752-19C3241675A2}" type="presOf" srcId="{EBF7BD89-64BC-464A-B68A-FBA0FA9E20C4}" destId="{2AF7427D-5604-4EB2-AC50-E5B905A0C7A6}" srcOrd="1" destOrd="0" presId="urn:microsoft.com/office/officeart/2005/8/layout/pyramid1"/>
    <dgm:cxn modelId="{FA27B41D-6FFC-46D8-BBA0-290FAD38097D}" type="presOf" srcId="{161FC30E-407B-49D5-81F8-DFB277945BD5}" destId="{42D8D629-C882-4610-B3C7-C6E73F8D933D}" srcOrd="0" destOrd="0" presId="urn:microsoft.com/office/officeart/2005/8/layout/pyramid1"/>
    <dgm:cxn modelId="{D85DB189-DA9C-4CF6-9879-78A585BE2A88}" type="presOf" srcId="{B5C69135-C677-4496-A35C-FD4A3919D3A5}" destId="{156A74CC-8310-42D2-986A-64594450F685}" srcOrd="1" destOrd="0" presId="urn:microsoft.com/office/officeart/2005/8/layout/pyramid1"/>
    <dgm:cxn modelId="{447F6A5E-8E09-42CE-84A2-AB3CC59F6F9D}" type="presOf" srcId="{B5C69135-C677-4496-A35C-FD4A3919D3A5}" destId="{7A85E3DE-9ED3-4350-BA8A-946D82BF85FB}" srcOrd="0" destOrd="0" presId="urn:microsoft.com/office/officeart/2005/8/layout/pyramid1"/>
    <dgm:cxn modelId="{621614A2-4AF7-43B8-9127-CE10CB63E695}" srcId="{3B4622C7-8687-403F-B92F-B1A41740D1F2}" destId="{161FC30E-407B-49D5-81F8-DFB277945BD5}" srcOrd="2" destOrd="0" parTransId="{3662C017-C3D9-4675-B47D-4C7FBD1759D8}" sibTransId="{6326BC9F-CF26-4BF6-8392-410B902D1909}"/>
    <dgm:cxn modelId="{18BA529E-2998-4D3D-8B1A-BD81F477F727}" type="presOf" srcId="{7BE4DB03-D906-421C-B0B5-9630685A97CA}" destId="{2D5E9A7B-31F9-41BE-9202-02250DE6B6C2}" srcOrd="1" destOrd="0" presId="urn:microsoft.com/office/officeart/2005/8/layout/pyramid1"/>
    <dgm:cxn modelId="{778E3585-6403-404E-A1E4-DF61178B5768}" srcId="{3B4622C7-8687-403F-B92F-B1A41740D1F2}" destId="{B5C69135-C677-4496-A35C-FD4A3919D3A5}" srcOrd="0" destOrd="0" parTransId="{5472DBFB-67BE-4FF2-9A66-7D6347D82593}" sibTransId="{971222BA-2986-4D44-918E-5D49A3FD0959}"/>
    <dgm:cxn modelId="{9514B501-2243-41D8-9262-1E6A9529A50F}" type="presOf" srcId="{7BE4DB03-D906-421C-B0B5-9630685A97CA}" destId="{EF9AE041-EDA3-4261-BE76-04A8EACCF3F2}" srcOrd="0" destOrd="0" presId="urn:microsoft.com/office/officeart/2005/8/layout/pyramid1"/>
    <dgm:cxn modelId="{42950716-0EBD-4CF0-A4BA-D453C32E5F8C}" type="presOf" srcId="{EBF7BD89-64BC-464A-B68A-FBA0FA9E20C4}" destId="{9A8D55F2-345F-4D2B-834B-D38F94B16037}" srcOrd="0" destOrd="0" presId="urn:microsoft.com/office/officeart/2005/8/layout/pyramid1"/>
    <dgm:cxn modelId="{4BB2BA7B-AA65-4715-A70D-C878628D9ECC}" srcId="{3B4622C7-8687-403F-B92F-B1A41740D1F2}" destId="{EBF7BD89-64BC-464A-B68A-FBA0FA9E20C4}" srcOrd="3" destOrd="0" parTransId="{C4052E88-FBE3-4677-8F88-4BC9EEA56727}" sibTransId="{9327DC85-0C41-4A86-8E7A-EB6EAB9EB870}"/>
    <dgm:cxn modelId="{2A6E4317-85A0-4C3F-BFA1-2A79CFE30D56}" type="presOf" srcId="{3B4622C7-8687-403F-B92F-B1A41740D1F2}" destId="{CB0AD863-5C56-40C5-9D83-4E86B93F5A15}" srcOrd="0" destOrd="0" presId="urn:microsoft.com/office/officeart/2005/8/layout/pyramid1"/>
    <dgm:cxn modelId="{42826CD6-77E5-406E-BE1A-7FF7B098DCC1}" type="presParOf" srcId="{CB0AD863-5C56-40C5-9D83-4E86B93F5A15}" destId="{51E88AA9-AB12-49EC-8CCB-DCB28FD1AC06}" srcOrd="0" destOrd="0" presId="urn:microsoft.com/office/officeart/2005/8/layout/pyramid1"/>
    <dgm:cxn modelId="{27738730-A631-499E-BEB0-F89FB44753F5}" type="presParOf" srcId="{51E88AA9-AB12-49EC-8CCB-DCB28FD1AC06}" destId="{7A85E3DE-9ED3-4350-BA8A-946D82BF85FB}" srcOrd="0" destOrd="0" presId="urn:microsoft.com/office/officeart/2005/8/layout/pyramid1"/>
    <dgm:cxn modelId="{9BFCF299-E475-442A-ABAD-2FE442AC1F48}" type="presParOf" srcId="{51E88AA9-AB12-49EC-8CCB-DCB28FD1AC06}" destId="{156A74CC-8310-42D2-986A-64594450F685}" srcOrd="1" destOrd="0" presId="urn:microsoft.com/office/officeart/2005/8/layout/pyramid1"/>
    <dgm:cxn modelId="{D44E97C5-96BF-4FD0-9427-3958E419D2B1}" type="presParOf" srcId="{CB0AD863-5C56-40C5-9D83-4E86B93F5A15}" destId="{30C9E856-0889-4C53-B53E-CC2E609A28D1}" srcOrd="1" destOrd="0" presId="urn:microsoft.com/office/officeart/2005/8/layout/pyramid1"/>
    <dgm:cxn modelId="{D669D60E-4DE2-4356-98F8-2E66C6DD14DC}" type="presParOf" srcId="{30C9E856-0889-4C53-B53E-CC2E609A28D1}" destId="{EF9AE041-EDA3-4261-BE76-04A8EACCF3F2}" srcOrd="0" destOrd="0" presId="urn:microsoft.com/office/officeart/2005/8/layout/pyramid1"/>
    <dgm:cxn modelId="{6C3EB418-131B-4590-8F97-CAE13A861BA6}" type="presParOf" srcId="{30C9E856-0889-4C53-B53E-CC2E609A28D1}" destId="{2D5E9A7B-31F9-41BE-9202-02250DE6B6C2}" srcOrd="1" destOrd="0" presId="urn:microsoft.com/office/officeart/2005/8/layout/pyramid1"/>
    <dgm:cxn modelId="{1F495E15-46D8-43FA-A470-4ADDDA6267D8}" type="presParOf" srcId="{CB0AD863-5C56-40C5-9D83-4E86B93F5A15}" destId="{DC1ADDF0-28B8-494E-818E-3BE04CD279CB}" srcOrd="2" destOrd="0" presId="urn:microsoft.com/office/officeart/2005/8/layout/pyramid1"/>
    <dgm:cxn modelId="{E56577DB-D51A-467D-8B50-5A214E41F62E}" type="presParOf" srcId="{DC1ADDF0-28B8-494E-818E-3BE04CD279CB}" destId="{42D8D629-C882-4610-B3C7-C6E73F8D933D}" srcOrd="0" destOrd="0" presId="urn:microsoft.com/office/officeart/2005/8/layout/pyramid1"/>
    <dgm:cxn modelId="{D9E158CB-17E1-426E-9ADF-147293B126FD}" type="presParOf" srcId="{DC1ADDF0-28B8-494E-818E-3BE04CD279CB}" destId="{9F27E24B-B27A-4671-BDB8-A317E88C347C}" srcOrd="1" destOrd="0" presId="urn:microsoft.com/office/officeart/2005/8/layout/pyramid1"/>
    <dgm:cxn modelId="{C168CAE4-2D9E-47FB-9E63-A883F4BE3683}" type="presParOf" srcId="{CB0AD863-5C56-40C5-9D83-4E86B93F5A15}" destId="{BACAA8FB-9091-4111-AD22-F0CE795123F1}" srcOrd="3" destOrd="0" presId="urn:microsoft.com/office/officeart/2005/8/layout/pyramid1"/>
    <dgm:cxn modelId="{0E0539C3-042C-4507-88D4-A23B65C8412E}" type="presParOf" srcId="{BACAA8FB-9091-4111-AD22-F0CE795123F1}" destId="{9A8D55F2-345F-4D2B-834B-D38F94B16037}" srcOrd="0" destOrd="0" presId="urn:microsoft.com/office/officeart/2005/8/layout/pyramid1"/>
    <dgm:cxn modelId="{EA4B2EB0-F8B5-462B-871B-9E7CA5F56591}" type="presParOf" srcId="{BACAA8FB-9091-4111-AD22-F0CE795123F1}" destId="{2AF7427D-5604-4EB2-AC50-E5B905A0C7A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361C84-5D21-41DA-9D71-BEB4844E7FDA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72825D1B-A74C-4CDA-87FE-504C32BA7AB0}">
      <dgm:prSet phldrT="[Text]" custT="1"/>
      <dgm:spPr/>
      <dgm:t>
        <a:bodyPr/>
        <a:lstStyle/>
        <a:p>
          <a:r>
            <a:rPr lang="cs-CZ" sz="1800" dirty="0"/>
            <a:t>Aplikovat</a:t>
          </a:r>
        </a:p>
      </dgm:t>
    </dgm:pt>
    <dgm:pt modelId="{32021546-2C56-4341-86A1-ACC7F2DF9265}" type="parTrans" cxnId="{880A0636-5C94-471E-9E7B-39741F70A965}">
      <dgm:prSet/>
      <dgm:spPr/>
      <dgm:t>
        <a:bodyPr/>
        <a:lstStyle/>
        <a:p>
          <a:endParaRPr lang="cs-CZ"/>
        </a:p>
      </dgm:t>
    </dgm:pt>
    <dgm:pt modelId="{6AA19AB8-9033-401E-A7C6-46D654084FA5}" type="sibTrans" cxnId="{880A0636-5C94-471E-9E7B-39741F70A965}">
      <dgm:prSet/>
      <dgm:spPr/>
      <dgm:t>
        <a:bodyPr/>
        <a:lstStyle/>
        <a:p>
          <a:endParaRPr lang="cs-CZ"/>
        </a:p>
      </dgm:t>
    </dgm:pt>
    <dgm:pt modelId="{CBFC8332-C874-4EBB-88BD-06289DB5E2DD}">
      <dgm:prSet phldrT="[Text]" custT="1"/>
      <dgm:spPr/>
      <dgm:t>
        <a:bodyPr/>
        <a:lstStyle/>
        <a:p>
          <a:r>
            <a:rPr lang="cs-CZ" sz="1800" dirty="0"/>
            <a:t>Pochopit</a:t>
          </a:r>
        </a:p>
      </dgm:t>
    </dgm:pt>
    <dgm:pt modelId="{15272663-478C-48AE-9EB0-5688A250244A}" type="parTrans" cxnId="{59951750-636D-42FF-AB91-866B6ED7656C}">
      <dgm:prSet/>
      <dgm:spPr/>
      <dgm:t>
        <a:bodyPr/>
        <a:lstStyle/>
        <a:p>
          <a:endParaRPr lang="cs-CZ"/>
        </a:p>
      </dgm:t>
    </dgm:pt>
    <dgm:pt modelId="{C40A44C2-9EAC-4ECF-8CB8-5885CE5128A7}" type="sibTrans" cxnId="{59951750-636D-42FF-AB91-866B6ED7656C}">
      <dgm:prSet/>
      <dgm:spPr/>
      <dgm:t>
        <a:bodyPr/>
        <a:lstStyle/>
        <a:p>
          <a:endParaRPr lang="cs-CZ"/>
        </a:p>
      </dgm:t>
    </dgm:pt>
    <dgm:pt modelId="{7A779F3E-C958-48BA-9425-99809CF44170}">
      <dgm:prSet phldrT="[Text]" custT="1"/>
      <dgm:spPr/>
      <dgm:t>
        <a:bodyPr/>
        <a:lstStyle/>
        <a:p>
          <a:r>
            <a:rPr lang="cs-CZ" sz="1800" dirty="0"/>
            <a:t>Pamatovat</a:t>
          </a:r>
        </a:p>
      </dgm:t>
    </dgm:pt>
    <dgm:pt modelId="{B8585FA6-9326-4D38-97B7-6E381F923C80}" type="parTrans" cxnId="{1F18D6E9-C4C6-465E-A712-B43B881DC6AD}">
      <dgm:prSet/>
      <dgm:spPr/>
      <dgm:t>
        <a:bodyPr/>
        <a:lstStyle/>
        <a:p>
          <a:endParaRPr lang="cs-CZ"/>
        </a:p>
      </dgm:t>
    </dgm:pt>
    <dgm:pt modelId="{2CF44637-93E6-493E-8D64-3BD4CA183CD5}" type="sibTrans" cxnId="{1F18D6E9-C4C6-465E-A712-B43B881DC6AD}">
      <dgm:prSet/>
      <dgm:spPr/>
      <dgm:t>
        <a:bodyPr/>
        <a:lstStyle/>
        <a:p>
          <a:endParaRPr lang="cs-CZ"/>
        </a:p>
      </dgm:t>
    </dgm:pt>
    <dgm:pt modelId="{922EA245-FAE7-49BC-ACCC-F5E9E9AA48C1}">
      <dgm:prSet custT="1"/>
      <dgm:spPr/>
      <dgm:t>
        <a:bodyPr/>
        <a:lstStyle/>
        <a:p>
          <a:r>
            <a:rPr lang="cs-CZ" sz="1800" dirty="0"/>
            <a:t>Analyzovat</a:t>
          </a:r>
        </a:p>
      </dgm:t>
    </dgm:pt>
    <dgm:pt modelId="{A2827E6F-409E-4D12-B135-D5E544D5F08C}" type="parTrans" cxnId="{41A6010B-B23B-4876-BDFA-E6BD204D9ADF}">
      <dgm:prSet/>
      <dgm:spPr/>
      <dgm:t>
        <a:bodyPr/>
        <a:lstStyle/>
        <a:p>
          <a:endParaRPr lang="cs-CZ"/>
        </a:p>
      </dgm:t>
    </dgm:pt>
    <dgm:pt modelId="{AC49F038-E6BB-472C-97F2-0570938F9352}" type="sibTrans" cxnId="{41A6010B-B23B-4876-BDFA-E6BD204D9ADF}">
      <dgm:prSet/>
      <dgm:spPr/>
      <dgm:t>
        <a:bodyPr/>
        <a:lstStyle/>
        <a:p>
          <a:endParaRPr lang="cs-CZ"/>
        </a:p>
      </dgm:t>
    </dgm:pt>
    <dgm:pt modelId="{037B4F80-3F60-4080-8CF2-DCB61B23E6DF}">
      <dgm:prSet custT="1"/>
      <dgm:spPr/>
      <dgm:t>
        <a:bodyPr/>
        <a:lstStyle/>
        <a:p>
          <a:r>
            <a:rPr lang="cs-CZ" sz="1800" dirty="0"/>
            <a:t>Vyhodnotit</a:t>
          </a:r>
        </a:p>
      </dgm:t>
    </dgm:pt>
    <dgm:pt modelId="{9FC7AD63-9AF6-4E3D-853D-B1F329E82D0F}" type="parTrans" cxnId="{B37F9622-E0C0-4163-A592-3E7DE6D8785F}">
      <dgm:prSet/>
      <dgm:spPr/>
      <dgm:t>
        <a:bodyPr/>
        <a:lstStyle/>
        <a:p>
          <a:endParaRPr lang="cs-CZ"/>
        </a:p>
      </dgm:t>
    </dgm:pt>
    <dgm:pt modelId="{7C2654F1-8CAF-4617-ACDA-EF6C59DCEFBC}" type="sibTrans" cxnId="{B37F9622-E0C0-4163-A592-3E7DE6D8785F}">
      <dgm:prSet/>
      <dgm:spPr/>
      <dgm:t>
        <a:bodyPr/>
        <a:lstStyle/>
        <a:p>
          <a:endParaRPr lang="cs-CZ"/>
        </a:p>
      </dgm:t>
    </dgm:pt>
    <dgm:pt modelId="{43730B56-2718-4EF8-9205-B4B4CFB3D4AC}">
      <dgm:prSet custT="1"/>
      <dgm:spPr/>
      <dgm:t>
        <a:bodyPr/>
        <a:lstStyle/>
        <a:p>
          <a:r>
            <a:rPr lang="cs-CZ" sz="1800" dirty="0"/>
            <a:t>Vytvořit</a:t>
          </a:r>
        </a:p>
      </dgm:t>
    </dgm:pt>
    <dgm:pt modelId="{E13593DA-6805-47FF-A082-DE9D43FF66D7}" type="parTrans" cxnId="{74C00062-7E86-4A69-ADBB-2F040F4B8858}">
      <dgm:prSet/>
      <dgm:spPr/>
      <dgm:t>
        <a:bodyPr/>
        <a:lstStyle/>
        <a:p>
          <a:endParaRPr lang="cs-CZ"/>
        </a:p>
      </dgm:t>
    </dgm:pt>
    <dgm:pt modelId="{6B183A56-B835-453D-BC41-E0BC5F98AA57}" type="sibTrans" cxnId="{74C00062-7E86-4A69-ADBB-2F040F4B8858}">
      <dgm:prSet/>
      <dgm:spPr/>
      <dgm:t>
        <a:bodyPr/>
        <a:lstStyle/>
        <a:p>
          <a:endParaRPr lang="cs-CZ"/>
        </a:p>
      </dgm:t>
    </dgm:pt>
    <dgm:pt modelId="{BF723D8A-43A3-4EE2-B06B-329A2ED276DD}" type="pres">
      <dgm:prSet presAssocID="{28361C84-5D21-41DA-9D71-BEB4844E7FDA}" presName="Name0" presStyleCnt="0">
        <dgm:presLayoutVars>
          <dgm:dir/>
          <dgm:animLvl val="lvl"/>
          <dgm:resizeHandles val="exact"/>
        </dgm:presLayoutVars>
      </dgm:prSet>
      <dgm:spPr/>
    </dgm:pt>
    <dgm:pt modelId="{3D272949-0DA3-4E41-B3A5-A4694B294103}" type="pres">
      <dgm:prSet presAssocID="{43730B56-2718-4EF8-9205-B4B4CFB3D4AC}" presName="Name8" presStyleCnt="0"/>
      <dgm:spPr/>
    </dgm:pt>
    <dgm:pt modelId="{4248841B-E6DD-4907-98C4-D34D5187A348}" type="pres">
      <dgm:prSet presAssocID="{43730B56-2718-4EF8-9205-B4B4CFB3D4AC}" presName="level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F0F8E6F-1D58-4D1E-8EAE-4BFA1B6C7C9C}" type="pres">
      <dgm:prSet presAssocID="{43730B56-2718-4EF8-9205-B4B4CFB3D4A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D887A27-6579-4179-A98F-6F766DD20A02}" type="pres">
      <dgm:prSet presAssocID="{037B4F80-3F60-4080-8CF2-DCB61B23E6DF}" presName="Name8" presStyleCnt="0"/>
      <dgm:spPr/>
    </dgm:pt>
    <dgm:pt modelId="{2DB4D110-D9F8-45E8-9E69-E7BF6C52623A}" type="pres">
      <dgm:prSet presAssocID="{037B4F80-3F60-4080-8CF2-DCB61B23E6DF}" presName="level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E4CE21A-BA8E-4FEA-8EAB-C1B241014343}" type="pres">
      <dgm:prSet presAssocID="{037B4F80-3F60-4080-8CF2-DCB61B23E6D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E97A3F6-E7B6-4CF5-AE7B-E08CA857435F}" type="pres">
      <dgm:prSet presAssocID="{922EA245-FAE7-49BC-ACCC-F5E9E9AA48C1}" presName="Name8" presStyleCnt="0"/>
      <dgm:spPr/>
    </dgm:pt>
    <dgm:pt modelId="{38496330-E6C1-4798-923E-E8567956D9B9}" type="pres">
      <dgm:prSet presAssocID="{922EA245-FAE7-49BC-ACCC-F5E9E9AA48C1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07554D1-B2F9-4102-9DB8-09809DC4F70B}" type="pres">
      <dgm:prSet presAssocID="{922EA245-FAE7-49BC-ACCC-F5E9E9AA48C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09F41A1-CDAD-405F-97D2-6BE578D4838E}" type="pres">
      <dgm:prSet presAssocID="{72825D1B-A74C-4CDA-87FE-504C32BA7AB0}" presName="Name8" presStyleCnt="0"/>
      <dgm:spPr/>
    </dgm:pt>
    <dgm:pt modelId="{40EA2CB1-C473-4B60-8F6E-1004246F0B00}" type="pres">
      <dgm:prSet presAssocID="{72825D1B-A74C-4CDA-87FE-504C32BA7AB0}" presName="level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E2AEFFD-AB41-452B-96BF-2CF94B0DD92F}" type="pres">
      <dgm:prSet presAssocID="{72825D1B-A74C-4CDA-87FE-504C32BA7AB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E9081D2-1A8D-430F-8C21-C05689784ACF}" type="pres">
      <dgm:prSet presAssocID="{CBFC8332-C874-4EBB-88BD-06289DB5E2DD}" presName="Name8" presStyleCnt="0"/>
      <dgm:spPr/>
    </dgm:pt>
    <dgm:pt modelId="{7030FAB6-628B-4083-8CEF-A0BF8F95DCA2}" type="pres">
      <dgm:prSet presAssocID="{CBFC8332-C874-4EBB-88BD-06289DB5E2DD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1301280-5E8A-4618-B8C6-19ECF8F89A23}" type="pres">
      <dgm:prSet presAssocID="{CBFC8332-C874-4EBB-88BD-06289DB5E2D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F455BB9-0D64-4DB9-967A-F758AF15ECAA}" type="pres">
      <dgm:prSet presAssocID="{7A779F3E-C958-48BA-9425-99809CF44170}" presName="Name8" presStyleCnt="0"/>
      <dgm:spPr/>
    </dgm:pt>
    <dgm:pt modelId="{5BFEE631-D799-452A-98B1-C16343A9A9D4}" type="pres">
      <dgm:prSet presAssocID="{7A779F3E-C958-48BA-9425-99809CF44170}" presName="level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8D62DA6-DD7D-416D-8499-4B1AF40D5588}" type="pres">
      <dgm:prSet presAssocID="{7A779F3E-C958-48BA-9425-99809CF4417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7F31DB0E-8FAB-4B45-8554-9ECFCBD88C8B}" type="presOf" srcId="{28361C84-5D21-41DA-9D71-BEB4844E7FDA}" destId="{BF723D8A-43A3-4EE2-B06B-329A2ED276DD}" srcOrd="0" destOrd="0" presId="urn:microsoft.com/office/officeart/2005/8/layout/pyramid1"/>
    <dgm:cxn modelId="{59951750-636D-42FF-AB91-866B6ED7656C}" srcId="{28361C84-5D21-41DA-9D71-BEB4844E7FDA}" destId="{CBFC8332-C874-4EBB-88BD-06289DB5E2DD}" srcOrd="4" destOrd="0" parTransId="{15272663-478C-48AE-9EB0-5688A250244A}" sibTransId="{C40A44C2-9EAC-4ECF-8CB8-5885CE5128A7}"/>
    <dgm:cxn modelId="{E512791D-290A-450A-BBFA-09665E4D1CE7}" type="presOf" srcId="{CBFC8332-C874-4EBB-88BD-06289DB5E2DD}" destId="{7030FAB6-628B-4083-8CEF-A0BF8F95DCA2}" srcOrd="0" destOrd="0" presId="urn:microsoft.com/office/officeart/2005/8/layout/pyramid1"/>
    <dgm:cxn modelId="{3767D5F5-B839-4765-B599-75B58A52DCA7}" type="presOf" srcId="{72825D1B-A74C-4CDA-87FE-504C32BA7AB0}" destId="{EE2AEFFD-AB41-452B-96BF-2CF94B0DD92F}" srcOrd="1" destOrd="0" presId="urn:microsoft.com/office/officeart/2005/8/layout/pyramid1"/>
    <dgm:cxn modelId="{4EA4BBB1-83BA-4DA1-9976-441F42E52001}" type="presOf" srcId="{CBFC8332-C874-4EBB-88BD-06289DB5E2DD}" destId="{91301280-5E8A-4618-B8C6-19ECF8F89A23}" srcOrd="1" destOrd="0" presId="urn:microsoft.com/office/officeart/2005/8/layout/pyramid1"/>
    <dgm:cxn modelId="{6D74E30B-B3EC-4685-8D37-54F2D44667AB}" type="presOf" srcId="{7A779F3E-C958-48BA-9425-99809CF44170}" destId="{5BFEE631-D799-452A-98B1-C16343A9A9D4}" srcOrd="0" destOrd="0" presId="urn:microsoft.com/office/officeart/2005/8/layout/pyramid1"/>
    <dgm:cxn modelId="{B37F9622-E0C0-4163-A592-3E7DE6D8785F}" srcId="{28361C84-5D21-41DA-9D71-BEB4844E7FDA}" destId="{037B4F80-3F60-4080-8CF2-DCB61B23E6DF}" srcOrd="1" destOrd="0" parTransId="{9FC7AD63-9AF6-4E3D-853D-B1F329E82D0F}" sibTransId="{7C2654F1-8CAF-4617-ACDA-EF6C59DCEFBC}"/>
    <dgm:cxn modelId="{164254E1-6E8A-4863-849A-709EFA578CC7}" type="presOf" srcId="{922EA245-FAE7-49BC-ACCC-F5E9E9AA48C1}" destId="{38496330-E6C1-4798-923E-E8567956D9B9}" srcOrd="0" destOrd="0" presId="urn:microsoft.com/office/officeart/2005/8/layout/pyramid1"/>
    <dgm:cxn modelId="{A33100E0-ED9B-4BD9-BEF4-2E541AC45078}" type="presOf" srcId="{037B4F80-3F60-4080-8CF2-DCB61B23E6DF}" destId="{2DB4D110-D9F8-45E8-9E69-E7BF6C52623A}" srcOrd="0" destOrd="0" presId="urn:microsoft.com/office/officeart/2005/8/layout/pyramid1"/>
    <dgm:cxn modelId="{48B9390F-7B9B-4C7C-9522-07535B4C5AAA}" type="presOf" srcId="{037B4F80-3F60-4080-8CF2-DCB61B23E6DF}" destId="{9E4CE21A-BA8E-4FEA-8EAB-C1B241014343}" srcOrd="1" destOrd="0" presId="urn:microsoft.com/office/officeart/2005/8/layout/pyramid1"/>
    <dgm:cxn modelId="{41A6010B-B23B-4876-BDFA-E6BD204D9ADF}" srcId="{28361C84-5D21-41DA-9D71-BEB4844E7FDA}" destId="{922EA245-FAE7-49BC-ACCC-F5E9E9AA48C1}" srcOrd="2" destOrd="0" parTransId="{A2827E6F-409E-4D12-B135-D5E544D5F08C}" sibTransId="{AC49F038-E6BB-472C-97F2-0570938F9352}"/>
    <dgm:cxn modelId="{74C00062-7E86-4A69-ADBB-2F040F4B8858}" srcId="{28361C84-5D21-41DA-9D71-BEB4844E7FDA}" destId="{43730B56-2718-4EF8-9205-B4B4CFB3D4AC}" srcOrd="0" destOrd="0" parTransId="{E13593DA-6805-47FF-A082-DE9D43FF66D7}" sibTransId="{6B183A56-B835-453D-BC41-E0BC5F98AA57}"/>
    <dgm:cxn modelId="{880A0636-5C94-471E-9E7B-39741F70A965}" srcId="{28361C84-5D21-41DA-9D71-BEB4844E7FDA}" destId="{72825D1B-A74C-4CDA-87FE-504C32BA7AB0}" srcOrd="3" destOrd="0" parTransId="{32021546-2C56-4341-86A1-ACC7F2DF9265}" sibTransId="{6AA19AB8-9033-401E-A7C6-46D654084FA5}"/>
    <dgm:cxn modelId="{56F9E282-ACFC-4FCC-A6CA-DA7DA2416129}" type="presOf" srcId="{922EA245-FAE7-49BC-ACCC-F5E9E9AA48C1}" destId="{907554D1-B2F9-4102-9DB8-09809DC4F70B}" srcOrd="1" destOrd="0" presId="urn:microsoft.com/office/officeart/2005/8/layout/pyramid1"/>
    <dgm:cxn modelId="{F05F8BD7-DDCA-47F2-89C2-BA056F4CEE00}" type="presOf" srcId="{43730B56-2718-4EF8-9205-B4B4CFB3D4AC}" destId="{8F0F8E6F-1D58-4D1E-8EAE-4BFA1B6C7C9C}" srcOrd="1" destOrd="0" presId="urn:microsoft.com/office/officeart/2005/8/layout/pyramid1"/>
    <dgm:cxn modelId="{701341FC-E9CE-4875-B654-461358B8C644}" type="presOf" srcId="{7A779F3E-C958-48BA-9425-99809CF44170}" destId="{28D62DA6-DD7D-416D-8499-4B1AF40D5588}" srcOrd="1" destOrd="0" presId="urn:microsoft.com/office/officeart/2005/8/layout/pyramid1"/>
    <dgm:cxn modelId="{C56047A9-00B2-468A-8A40-43D2ECFC40C3}" type="presOf" srcId="{72825D1B-A74C-4CDA-87FE-504C32BA7AB0}" destId="{40EA2CB1-C473-4B60-8F6E-1004246F0B00}" srcOrd="0" destOrd="0" presId="urn:microsoft.com/office/officeart/2005/8/layout/pyramid1"/>
    <dgm:cxn modelId="{1F18D6E9-C4C6-465E-A712-B43B881DC6AD}" srcId="{28361C84-5D21-41DA-9D71-BEB4844E7FDA}" destId="{7A779F3E-C958-48BA-9425-99809CF44170}" srcOrd="5" destOrd="0" parTransId="{B8585FA6-9326-4D38-97B7-6E381F923C80}" sibTransId="{2CF44637-93E6-493E-8D64-3BD4CA183CD5}"/>
    <dgm:cxn modelId="{F82605A3-38B7-4FD7-8D57-30F060529251}" type="presOf" srcId="{43730B56-2718-4EF8-9205-B4B4CFB3D4AC}" destId="{4248841B-E6DD-4907-98C4-D34D5187A348}" srcOrd="0" destOrd="0" presId="urn:microsoft.com/office/officeart/2005/8/layout/pyramid1"/>
    <dgm:cxn modelId="{1AE66ED7-5A10-456D-9AAC-2A37D3529DE2}" type="presParOf" srcId="{BF723D8A-43A3-4EE2-B06B-329A2ED276DD}" destId="{3D272949-0DA3-4E41-B3A5-A4694B294103}" srcOrd="0" destOrd="0" presId="urn:microsoft.com/office/officeart/2005/8/layout/pyramid1"/>
    <dgm:cxn modelId="{E188BD89-E964-4F7A-AC09-4BDB8AD77DB3}" type="presParOf" srcId="{3D272949-0DA3-4E41-B3A5-A4694B294103}" destId="{4248841B-E6DD-4907-98C4-D34D5187A348}" srcOrd="0" destOrd="0" presId="urn:microsoft.com/office/officeart/2005/8/layout/pyramid1"/>
    <dgm:cxn modelId="{1D5B6C4D-44E6-4BA5-B371-0DBB89EE0664}" type="presParOf" srcId="{3D272949-0DA3-4E41-B3A5-A4694B294103}" destId="{8F0F8E6F-1D58-4D1E-8EAE-4BFA1B6C7C9C}" srcOrd="1" destOrd="0" presId="urn:microsoft.com/office/officeart/2005/8/layout/pyramid1"/>
    <dgm:cxn modelId="{21ED822D-CF4D-4AD3-88C5-4E88927BB119}" type="presParOf" srcId="{BF723D8A-43A3-4EE2-B06B-329A2ED276DD}" destId="{AD887A27-6579-4179-A98F-6F766DD20A02}" srcOrd="1" destOrd="0" presId="urn:microsoft.com/office/officeart/2005/8/layout/pyramid1"/>
    <dgm:cxn modelId="{8C566EC5-EEF3-4656-9FD5-B030FE5C70C5}" type="presParOf" srcId="{AD887A27-6579-4179-A98F-6F766DD20A02}" destId="{2DB4D110-D9F8-45E8-9E69-E7BF6C52623A}" srcOrd="0" destOrd="0" presId="urn:microsoft.com/office/officeart/2005/8/layout/pyramid1"/>
    <dgm:cxn modelId="{A9FFAE7D-6B59-4F49-A888-80EF6EDDDB87}" type="presParOf" srcId="{AD887A27-6579-4179-A98F-6F766DD20A02}" destId="{9E4CE21A-BA8E-4FEA-8EAB-C1B241014343}" srcOrd="1" destOrd="0" presId="urn:microsoft.com/office/officeart/2005/8/layout/pyramid1"/>
    <dgm:cxn modelId="{3392083D-FE88-41A9-9674-0367485F6421}" type="presParOf" srcId="{BF723D8A-43A3-4EE2-B06B-329A2ED276DD}" destId="{AE97A3F6-E7B6-4CF5-AE7B-E08CA857435F}" srcOrd="2" destOrd="0" presId="urn:microsoft.com/office/officeart/2005/8/layout/pyramid1"/>
    <dgm:cxn modelId="{51D89C9F-12CC-4793-B484-F9EC2CCF3B92}" type="presParOf" srcId="{AE97A3F6-E7B6-4CF5-AE7B-E08CA857435F}" destId="{38496330-E6C1-4798-923E-E8567956D9B9}" srcOrd="0" destOrd="0" presId="urn:microsoft.com/office/officeart/2005/8/layout/pyramid1"/>
    <dgm:cxn modelId="{032C74CE-A18A-4E93-A02F-E38E61CAA8D5}" type="presParOf" srcId="{AE97A3F6-E7B6-4CF5-AE7B-E08CA857435F}" destId="{907554D1-B2F9-4102-9DB8-09809DC4F70B}" srcOrd="1" destOrd="0" presId="urn:microsoft.com/office/officeart/2005/8/layout/pyramid1"/>
    <dgm:cxn modelId="{6903061E-BCCB-4A3C-82A9-7A6610991274}" type="presParOf" srcId="{BF723D8A-43A3-4EE2-B06B-329A2ED276DD}" destId="{209F41A1-CDAD-405F-97D2-6BE578D4838E}" srcOrd="3" destOrd="0" presId="urn:microsoft.com/office/officeart/2005/8/layout/pyramid1"/>
    <dgm:cxn modelId="{B68F7525-76AA-4D43-8929-0E8C37A72121}" type="presParOf" srcId="{209F41A1-CDAD-405F-97D2-6BE578D4838E}" destId="{40EA2CB1-C473-4B60-8F6E-1004246F0B00}" srcOrd="0" destOrd="0" presId="urn:microsoft.com/office/officeart/2005/8/layout/pyramid1"/>
    <dgm:cxn modelId="{0716E8D2-E683-4AE3-8041-F407B63B1FC5}" type="presParOf" srcId="{209F41A1-CDAD-405F-97D2-6BE578D4838E}" destId="{EE2AEFFD-AB41-452B-96BF-2CF94B0DD92F}" srcOrd="1" destOrd="0" presId="urn:microsoft.com/office/officeart/2005/8/layout/pyramid1"/>
    <dgm:cxn modelId="{A7A45704-F6AF-4A08-8399-F36E17FD970E}" type="presParOf" srcId="{BF723D8A-43A3-4EE2-B06B-329A2ED276DD}" destId="{1E9081D2-1A8D-430F-8C21-C05689784ACF}" srcOrd="4" destOrd="0" presId="urn:microsoft.com/office/officeart/2005/8/layout/pyramid1"/>
    <dgm:cxn modelId="{DBFEECA2-8A73-4DDA-92F7-60B0FCF83158}" type="presParOf" srcId="{1E9081D2-1A8D-430F-8C21-C05689784ACF}" destId="{7030FAB6-628B-4083-8CEF-A0BF8F95DCA2}" srcOrd="0" destOrd="0" presId="urn:microsoft.com/office/officeart/2005/8/layout/pyramid1"/>
    <dgm:cxn modelId="{F5120BEE-4F65-49EA-8356-5A196F8065DD}" type="presParOf" srcId="{1E9081D2-1A8D-430F-8C21-C05689784ACF}" destId="{91301280-5E8A-4618-B8C6-19ECF8F89A23}" srcOrd="1" destOrd="0" presId="urn:microsoft.com/office/officeart/2005/8/layout/pyramid1"/>
    <dgm:cxn modelId="{85702F51-E31E-40C6-86A8-D1C7EFFA839D}" type="presParOf" srcId="{BF723D8A-43A3-4EE2-B06B-329A2ED276DD}" destId="{0F455BB9-0D64-4DB9-967A-F758AF15ECAA}" srcOrd="5" destOrd="0" presId="urn:microsoft.com/office/officeart/2005/8/layout/pyramid1"/>
    <dgm:cxn modelId="{1281B33F-8153-4C98-A42A-D20B6BCC683F}" type="presParOf" srcId="{0F455BB9-0D64-4DB9-967A-F758AF15ECAA}" destId="{5BFEE631-D799-452A-98B1-C16343A9A9D4}" srcOrd="0" destOrd="0" presId="urn:microsoft.com/office/officeart/2005/8/layout/pyramid1"/>
    <dgm:cxn modelId="{E55A7C6A-C35D-4C50-B079-67AABA7D62AF}" type="presParOf" srcId="{0F455BB9-0D64-4DB9-967A-F758AF15ECAA}" destId="{28D62DA6-DD7D-416D-8499-4B1AF40D558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85E3DE-9ED3-4350-BA8A-946D82BF85FB}">
      <dsp:nvSpPr>
        <dsp:cNvPr id="0" name=""/>
        <dsp:cNvSpPr/>
      </dsp:nvSpPr>
      <dsp:spPr>
        <a:xfrm>
          <a:off x="2028824" y="0"/>
          <a:ext cx="1352549" cy="1050064"/>
        </a:xfrm>
        <a:prstGeom prst="trapezoid">
          <a:avLst>
            <a:gd name="adj" fmla="val 64403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/>
            <a:t>Spolupráce</a:t>
          </a:r>
        </a:p>
      </dsp:txBody>
      <dsp:txXfrm>
        <a:off x="2028824" y="0"/>
        <a:ext cx="1352549" cy="1050064"/>
      </dsp:txXfrm>
    </dsp:sp>
    <dsp:sp modelId="{EF9AE041-EDA3-4261-BE76-04A8EACCF3F2}">
      <dsp:nvSpPr>
        <dsp:cNvPr id="0" name=""/>
        <dsp:cNvSpPr/>
      </dsp:nvSpPr>
      <dsp:spPr>
        <a:xfrm>
          <a:off x="1352549" y="1050064"/>
          <a:ext cx="2705099" cy="1050064"/>
        </a:xfrm>
        <a:prstGeom prst="trapezoid">
          <a:avLst>
            <a:gd name="adj" fmla="val 64403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/>
            <a:t>Zapojení se</a:t>
          </a:r>
        </a:p>
      </dsp:txBody>
      <dsp:txXfrm>
        <a:off x="1825942" y="1050064"/>
        <a:ext cx="1758314" cy="1050064"/>
      </dsp:txXfrm>
    </dsp:sp>
    <dsp:sp modelId="{42D8D629-C882-4610-B3C7-C6E73F8D933D}">
      <dsp:nvSpPr>
        <dsp:cNvPr id="0" name=""/>
        <dsp:cNvSpPr/>
      </dsp:nvSpPr>
      <dsp:spPr>
        <a:xfrm>
          <a:off x="676274" y="2100128"/>
          <a:ext cx="4057649" cy="1050064"/>
        </a:xfrm>
        <a:prstGeom prst="trapezoid">
          <a:avLst>
            <a:gd name="adj" fmla="val 6440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/>
            <a:t>Tvorba</a:t>
          </a:r>
        </a:p>
      </dsp:txBody>
      <dsp:txXfrm>
        <a:off x="1386363" y="2100128"/>
        <a:ext cx="2637472" cy="1050064"/>
      </dsp:txXfrm>
    </dsp:sp>
    <dsp:sp modelId="{9A8D55F2-345F-4D2B-834B-D38F94B16037}">
      <dsp:nvSpPr>
        <dsp:cNvPr id="0" name=""/>
        <dsp:cNvSpPr/>
      </dsp:nvSpPr>
      <dsp:spPr>
        <a:xfrm>
          <a:off x="0" y="3150192"/>
          <a:ext cx="5410199" cy="1050064"/>
        </a:xfrm>
        <a:prstGeom prst="trapezoid">
          <a:avLst>
            <a:gd name="adj" fmla="val 64403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/>
            <a:t>Transparentnost</a:t>
          </a:r>
        </a:p>
      </dsp:txBody>
      <dsp:txXfrm>
        <a:off x="946784" y="3150192"/>
        <a:ext cx="3516629" cy="10500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48841B-E6DD-4907-98C4-D34D5187A348}">
      <dsp:nvSpPr>
        <dsp:cNvPr id="0" name=""/>
        <dsp:cNvSpPr/>
      </dsp:nvSpPr>
      <dsp:spPr>
        <a:xfrm>
          <a:off x="2112872" y="0"/>
          <a:ext cx="845149" cy="700706"/>
        </a:xfrm>
        <a:prstGeom prst="trapezoid">
          <a:avLst>
            <a:gd name="adj" fmla="val 60307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/>
            <a:t>Vytvořit</a:t>
          </a:r>
        </a:p>
      </dsp:txBody>
      <dsp:txXfrm>
        <a:off x="2112872" y="0"/>
        <a:ext cx="845149" cy="700706"/>
      </dsp:txXfrm>
    </dsp:sp>
    <dsp:sp modelId="{2DB4D110-D9F8-45E8-9E69-E7BF6C52623A}">
      <dsp:nvSpPr>
        <dsp:cNvPr id="0" name=""/>
        <dsp:cNvSpPr/>
      </dsp:nvSpPr>
      <dsp:spPr>
        <a:xfrm>
          <a:off x="1690298" y="700706"/>
          <a:ext cx="1690298" cy="700706"/>
        </a:xfrm>
        <a:prstGeom prst="trapezoid">
          <a:avLst>
            <a:gd name="adj" fmla="val 6030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/>
            <a:t>Vyhodnotit</a:t>
          </a:r>
        </a:p>
      </dsp:txBody>
      <dsp:txXfrm>
        <a:off x="1986100" y="700706"/>
        <a:ext cx="1098693" cy="700706"/>
      </dsp:txXfrm>
    </dsp:sp>
    <dsp:sp modelId="{38496330-E6C1-4798-923E-E8567956D9B9}">
      <dsp:nvSpPr>
        <dsp:cNvPr id="0" name=""/>
        <dsp:cNvSpPr/>
      </dsp:nvSpPr>
      <dsp:spPr>
        <a:xfrm>
          <a:off x="1267723" y="1401413"/>
          <a:ext cx="2535447" cy="700706"/>
        </a:xfrm>
        <a:prstGeom prst="trapezoid">
          <a:avLst>
            <a:gd name="adj" fmla="val 60307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/>
            <a:t>Analyzovat</a:t>
          </a:r>
        </a:p>
      </dsp:txBody>
      <dsp:txXfrm>
        <a:off x="1711427" y="1401413"/>
        <a:ext cx="1648040" cy="700706"/>
      </dsp:txXfrm>
    </dsp:sp>
    <dsp:sp modelId="{40EA2CB1-C473-4B60-8F6E-1004246F0B00}">
      <dsp:nvSpPr>
        <dsp:cNvPr id="0" name=""/>
        <dsp:cNvSpPr/>
      </dsp:nvSpPr>
      <dsp:spPr>
        <a:xfrm>
          <a:off x="845149" y="2102119"/>
          <a:ext cx="3380596" cy="700706"/>
        </a:xfrm>
        <a:prstGeom prst="trapezoid">
          <a:avLst>
            <a:gd name="adj" fmla="val 60307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/>
            <a:t>Aplikovat</a:t>
          </a:r>
        </a:p>
      </dsp:txBody>
      <dsp:txXfrm>
        <a:off x="1436753" y="2102119"/>
        <a:ext cx="2197387" cy="700706"/>
      </dsp:txXfrm>
    </dsp:sp>
    <dsp:sp modelId="{7030FAB6-628B-4083-8CEF-A0BF8F95DCA2}">
      <dsp:nvSpPr>
        <dsp:cNvPr id="0" name=""/>
        <dsp:cNvSpPr/>
      </dsp:nvSpPr>
      <dsp:spPr>
        <a:xfrm>
          <a:off x="422574" y="2802826"/>
          <a:ext cx="4225745" cy="700706"/>
        </a:xfrm>
        <a:prstGeom prst="trapezoid">
          <a:avLst>
            <a:gd name="adj" fmla="val 60307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/>
            <a:t>Pochopit</a:t>
          </a:r>
        </a:p>
      </dsp:txBody>
      <dsp:txXfrm>
        <a:off x="1162080" y="2802826"/>
        <a:ext cx="2746734" cy="700706"/>
      </dsp:txXfrm>
    </dsp:sp>
    <dsp:sp modelId="{5BFEE631-D799-452A-98B1-C16343A9A9D4}">
      <dsp:nvSpPr>
        <dsp:cNvPr id="0" name=""/>
        <dsp:cNvSpPr/>
      </dsp:nvSpPr>
      <dsp:spPr>
        <a:xfrm>
          <a:off x="0" y="3503532"/>
          <a:ext cx="5070895" cy="700706"/>
        </a:xfrm>
        <a:prstGeom prst="trapezoid">
          <a:avLst>
            <a:gd name="adj" fmla="val 60307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/>
            <a:t>Pamatovat</a:t>
          </a:r>
        </a:p>
      </dsp:txBody>
      <dsp:txXfrm>
        <a:off x="887406" y="3503532"/>
        <a:ext cx="3296081" cy="7007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2308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6483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2844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18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7776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437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9251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9622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9378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7922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6877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2911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0137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2168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0446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401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7425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9862B8A-C955-44AF-9AC0-B5B6A619F7F7}" type="datetimeFigureOut">
              <a:rPr lang="cs-CZ" smtClean="0"/>
              <a:t>30.10.2014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E4CDE05C-F191-4BF4-9F97-57B393503C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91703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Lehký úvod do digitálního informačního kurátorství: </a:t>
            </a:r>
            <a:r>
              <a:rPr lang="cs-CZ" dirty="0" err="1" smtClean="0"/>
              <a:t>proloegomena</a:t>
            </a:r>
            <a:r>
              <a:rPr lang="cs-CZ" dirty="0" smtClean="0"/>
              <a:t> k informačnímu vzdělávání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VIKBA14 Digitální kompetence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034250"/>
            <a:ext cx="9428571" cy="17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9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Holandský standard profese učitele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kompetence </a:t>
            </a:r>
            <a:r>
              <a:rPr lang="cs-CZ" dirty="0" smtClean="0"/>
              <a:t>interpersonální,</a:t>
            </a:r>
          </a:p>
          <a:p>
            <a:r>
              <a:rPr lang="cs-CZ" dirty="0" smtClean="0"/>
              <a:t>kompetence </a:t>
            </a:r>
            <a:r>
              <a:rPr lang="cs-CZ" dirty="0"/>
              <a:t>pedagogická, </a:t>
            </a:r>
            <a:endParaRPr lang="cs-CZ" dirty="0" smtClean="0"/>
          </a:p>
          <a:p>
            <a:r>
              <a:rPr lang="cs-CZ" dirty="0" smtClean="0"/>
              <a:t>kompetence </a:t>
            </a:r>
            <a:r>
              <a:rPr lang="cs-CZ" dirty="0"/>
              <a:t>odborná a didaktická, </a:t>
            </a:r>
            <a:endParaRPr lang="cs-CZ" dirty="0" smtClean="0"/>
          </a:p>
          <a:p>
            <a:r>
              <a:rPr lang="cs-CZ" dirty="0" smtClean="0"/>
              <a:t>kompetence </a:t>
            </a:r>
            <a:r>
              <a:rPr lang="cs-CZ" dirty="0"/>
              <a:t>organizační, </a:t>
            </a:r>
            <a:endParaRPr lang="cs-CZ" dirty="0" smtClean="0"/>
          </a:p>
          <a:p>
            <a:r>
              <a:rPr lang="cs-CZ" dirty="0" smtClean="0"/>
              <a:t>kompetence </a:t>
            </a:r>
            <a:r>
              <a:rPr lang="cs-CZ" dirty="0"/>
              <a:t>pro spolupráci s kolegy, </a:t>
            </a:r>
            <a:endParaRPr lang="cs-CZ" dirty="0" smtClean="0"/>
          </a:p>
          <a:p>
            <a:r>
              <a:rPr lang="cs-CZ" dirty="0" smtClean="0"/>
              <a:t>kompetence </a:t>
            </a:r>
            <a:r>
              <a:rPr lang="cs-CZ" dirty="0"/>
              <a:t>pro spolupráci s </a:t>
            </a:r>
            <a:r>
              <a:rPr lang="cs-CZ" dirty="0" smtClean="0"/>
              <a:t>okolím, </a:t>
            </a:r>
            <a:endParaRPr lang="cs-CZ" dirty="0"/>
          </a:p>
          <a:p>
            <a:r>
              <a:rPr lang="cs-CZ" dirty="0" smtClean="0"/>
              <a:t>kompetence </a:t>
            </a:r>
            <a:r>
              <a:rPr lang="cs-CZ" dirty="0"/>
              <a:t>k reflexi a sebezdokonalování</a:t>
            </a:r>
          </a:p>
        </p:txBody>
      </p:sp>
    </p:spTree>
    <p:extLst>
      <p:ext uri="{BB962C8B-B14F-4D97-AF65-F5344CB8AC3E}">
        <p14:creationId xmlns:p14="http://schemas.microsoft.com/office/powerpoint/2010/main" val="149156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Strategie 2020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/>
              <a:t>„Kvalitní vzdělávání přitom předpokládá také průběžnou modernizaci vzdělávacích zdrojů a vzdělávací infrastruktury, v níž stále významnější místo získávají informační a komunikační technologie. Možnosti jejich těsnější integrace do výuky vytváří vynikající příležitosti nejen pro podporu efektivních procesů učení postavených na principu individualizace v rámci školního vzdělávání, ale také základ pro celoživotní učení a život ve společnosti, která bude dalším rozvojem digitálních technologií zásadně ovlivňována</a:t>
            </a:r>
            <a:r>
              <a:rPr lang="cs-CZ" i="1" dirty="0" smtClean="0"/>
              <a:t>.“</a:t>
            </a:r>
            <a:endParaRPr lang="cs-CZ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133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Dva směry komunikace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Směrem  ke klientům, uživatelům, studentům,…</a:t>
            </a:r>
          </a:p>
          <a:p>
            <a:r>
              <a:rPr lang="cs-CZ" dirty="0" smtClean="0"/>
              <a:t>Směrem k okolí</a:t>
            </a:r>
          </a:p>
          <a:p>
            <a:endParaRPr lang="cs-CZ" dirty="0"/>
          </a:p>
          <a:p>
            <a:r>
              <a:rPr lang="cs-CZ" dirty="0" smtClean="0"/>
              <a:t>V čem je rozdíl?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704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Bloom</a:t>
            </a:r>
            <a:r>
              <a:rPr lang="cs-CZ" dirty="0" smtClean="0"/>
              <a:t> vs. </a:t>
            </a:r>
            <a:r>
              <a:rPr lang="cs-CZ" dirty="0" err="1" smtClean="0"/>
              <a:t>Kanterová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54258794"/>
              </p:ext>
            </p:extLst>
          </p:nvPr>
        </p:nvGraphicFramePr>
        <p:xfrm>
          <a:off x="5943601" y="1825625"/>
          <a:ext cx="5410199" cy="4200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161095441"/>
              </p:ext>
            </p:extLst>
          </p:nvPr>
        </p:nvGraphicFramePr>
        <p:xfrm>
          <a:off x="838199" y="1825624"/>
          <a:ext cx="5070895" cy="4204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1097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Pedagogické teorie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Jaká je role učitele?</a:t>
            </a:r>
          </a:p>
          <a:p>
            <a:r>
              <a:rPr lang="cs-CZ" dirty="0" smtClean="0"/>
              <a:t>Jaká je role žáka?</a:t>
            </a:r>
          </a:p>
          <a:p>
            <a:r>
              <a:rPr lang="cs-CZ" dirty="0" smtClean="0"/>
              <a:t>Co se má zkoušet?</a:t>
            </a:r>
          </a:p>
          <a:p>
            <a:r>
              <a:rPr lang="cs-CZ" dirty="0" smtClean="0"/>
              <a:t>Jak se má motivovat?</a:t>
            </a:r>
          </a:p>
          <a:p>
            <a:r>
              <a:rPr lang="cs-CZ" dirty="0" smtClean="0"/>
              <a:t>Jak se má učit?</a:t>
            </a:r>
          </a:p>
          <a:p>
            <a:r>
              <a:rPr lang="cs-CZ" dirty="0" smtClean="0"/>
              <a:t>Jak vypadají učební materiály?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864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1468878"/>
              </p:ext>
            </p:extLst>
          </p:nvPr>
        </p:nvGraphicFramePr>
        <p:xfrm>
          <a:off x="370937" y="198407"/>
          <a:ext cx="11317857" cy="663041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069674"/>
                <a:gridCol w="2264288"/>
                <a:gridCol w="2660859"/>
                <a:gridCol w="2660859"/>
                <a:gridCol w="2662177"/>
              </a:tblGrid>
              <a:tr h="262078">
                <a:tc>
                  <a:txBody>
                    <a:bodyPr/>
                    <a:lstStyle/>
                    <a:p>
                      <a:endParaRPr lang="cs-CZ" sz="15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Behaviorismus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Kognitivismus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Konstruktivismus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Konektivismus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</a:tr>
              <a:tr h="583081"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Princip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černá skřínka – zkoumá se jen vnější chování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strukturované programovatelné poznávání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individuální poznávání založené na sociálním principu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chápání informačních struktur v síti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</a:tr>
              <a:tr h="583081"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Proč?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 dirty="0">
                          <a:effectLst/>
                        </a:rPr>
                        <a:t>metoda cukru a biče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řízené poznávání navazující na předchozí znalosti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osobní nasazení, sociální a kulturní prostředí, aktivizace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různorodost sítě umožňuje najít pro sebe nejvhodnější cestu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</a:tr>
              <a:tr h="874621"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Funkce paměti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opakovaná zkušenost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kódování, ukládání, vybavení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znalosti dynamicky konstruovány na základě předchozích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znalosti konstruovány na základě dynamicky se měnící sítě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</a:tr>
              <a:tr h="437311"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Jak?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podnět, reakce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definování cílů podle osnov, plnění plánu, ověřování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vlastní zájem, osobní kontakt s lidmi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aktivní účast v síti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</a:tr>
              <a:tr h="1166162"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Výukové materiály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 dirty="0">
                          <a:effectLst/>
                        </a:rPr>
                        <a:t>autoritou schválené, předem dané, do detailů vypracované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autoritou schválené, předem dané, do detailů vypracované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rámcově definované, učitelem dotvářené, mají doporučující charakter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orientační, stimulační, definující směr pozornosti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</a:tr>
              <a:tr h="1020392"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 dirty="0">
                          <a:effectLst/>
                        </a:rPr>
                        <a:t>Učební materiály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učebnice, audio, video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 dirty="0">
                          <a:effectLst/>
                        </a:rPr>
                        <a:t>pracovní listy, audio, video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presentace, video konference, web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projekty, webináře, wiki, kolaborativní systémy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</a:tr>
              <a:tr h="1020392"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Skupinová aktivita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žádná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žádná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kooperace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kolaborace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</a:tr>
              <a:tr h="583081"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Metoda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plnění úkolu (dril)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>
                          <a:effectLst/>
                        </a:rPr>
                        <a:t>učení zpaměti, procvičování, zkoušení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 dirty="0">
                          <a:effectLst/>
                        </a:rPr>
                        <a:t>řešení problémových úloh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cs-CZ" sz="1500" dirty="0">
                          <a:effectLst/>
                        </a:rPr>
                        <a:t>komplexní přístup využívající rozličné zdroje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45" marR="3814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632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Konektivismus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cs-CZ" dirty="0"/>
              <a:t>Učení je chápáno jako specifický proces, během kterého jsou propojovány jednotlivé uzly znalostí a vzniká tak jejich jedinečný kontext, který může být u každého člověka jiný. Můžeme říci, že uzel představuje v síti informaci a znalosti odpovídá spojení mezi uzly, tedy hrana obecného grafu. Učení je pak konstrukcí takového grafu jednotlivcem v informační společnosti.</a:t>
            </a:r>
          </a:p>
          <a:p>
            <a:pPr lvl="0"/>
            <a:r>
              <a:rPr lang="cs-CZ" dirty="0"/>
              <a:t>Poznávání je založeno poznání rozdílných, často na první pohled protichůdných či nekompatibilních kultur, pohledů, postů či myšlenek.</a:t>
            </a:r>
          </a:p>
          <a:p>
            <a:pPr lvl="0"/>
            <a:r>
              <a:rPr lang="cs-CZ" dirty="0"/>
              <a:t>Primární je schopnost poznávat. Vlastní znalosti jsou sice důležité, ale vzhledem k jejich dostupnosti méně, než analytické a kognitivní schopnosti.</a:t>
            </a:r>
          </a:p>
          <a:p>
            <a:pPr lvl="0"/>
            <a:r>
              <a:rPr lang="cs-CZ" dirty="0"/>
              <a:t>Tvorba komunit a navazování sociální interakce (tedy tvorba sociálního kapitálu) je nezbytná.</a:t>
            </a:r>
          </a:p>
          <a:p>
            <a:pPr lvl="0"/>
            <a:r>
              <a:rPr lang="cs-CZ" dirty="0"/>
              <a:t>Důležitou schopností je identifikace interdisciplinárních vazeb, hledání hraničních témat a nových oborů a přístupů.</a:t>
            </a:r>
          </a:p>
          <a:p>
            <a:pPr lvl="0"/>
            <a:r>
              <a:rPr lang="cs-CZ" dirty="0"/>
              <a:t>Informace mohou podléhat změnám. Pravdivostní funkce poznání je časově závislá.</a:t>
            </a:r>
          </a:p>
          <a:p>
            <a:pPr lvl="0"/>
            <a:r>
              <a:rPr lang="cs-CZ" dirty="0"/>
              <a:t>I neživá zařízení jsou schopna učení – viz neuronové sítě, učící se algoritmy, softwarový agenti atp.</a:t>
            </a:r>
          </a:p>
          <a:p>
            <a:pPr lvl="0"/>
            <a:r>
              <a:rPr lang="cs-CZ" dirty="0"/>
              <a:t>Důležitá je schopnost vlastního rozhodování, posuzování toho, co je momentálně přínosné a důležité. S měnící se realitou je třeba se rozhodovat neustále znovu.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560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Nástroje pro digitální kurátorství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031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Scoop.it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Tvoří se tematicky </a:t>
            </a:r>
            <a:r>
              <a:rPr lang="cs-CZ" dirty="0"/>
              <a:t>ucelená </a:t>
            </a:r>
            <a:r>
              <a:rPr lang="cs-CZ" dirty="0" smtClean="0"/>
              <a:t>portfolia.</a:t>
            </a:r>
          </a:p>
          <a:p>
            <a:r>
              <a:rPr lang="cs-CZ" dirty="0" smtClean="0"/>
              <a:t>Lze </a:t>
            </a:r>
            <a:r>
              <a:rPr lang="cs-CZ" dirty="0"/>
              <a:t>vkládat odkazy na webové stránky, videa, presentace atp</a:t>
            </a:r>
            <a:r>
              <a:rPr lang="cs-CZ" dirty="0" smtClean="0"/>
              <a:t>.</a:t>
            </a:r>
          </a:p>
          <a:p>
            <a:r>
              <a:rPr lang="cs-CZ" dirty="0" smtClean="0"/>
              <a:t>Materiál může </a:t>
            </a:r>
            <a:r>
              <a:rPr lang="cs-CZ" dirty="0"/>
              <a:t>obsahovat také </a:t>
            </a:r>
            <a:r>
              <a:rPr lang="cs-CZ" dirty="0" smtClean="0"/>
              <a:t>komentář</a:t>
            </a:r>
          </a:p>
          <a:p>
            <a:r>
              <a:rPr lang="cs-CZ" dirty="0" smtClean="0"/>
              <a:t>S příspěvky lze libovolně manipulovat</a:t>
            </a:r>
          </a:p>
          <a:p>
            <a:r>
              <a:rPr lang="cs-CZ" dirty="0" smtClean="0"/>
              <a:t>Podpora spolupráce více tvůrců</a:t>
            </a:r>
          </a:p>
          <a:p>
            <a:r>
              <a:rPr lang="cs-CZ" dirty="0" smtClean="0"/>
              <a:t>Těsná návaznost na osobní portfolia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508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162" y="1104430"/>
            <a:ext cx="8936966" cy="507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1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pojmy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err="1" smtClean="0"/>
              <a:t>Curator</a:t>
            </a:r>
            <a:r>
              <a:rPr lang="cs-CZ" dirty="0" smtClean="0"/>
              <a:t> – opatrovník, správce</a:t>
            </a:r>
          </a:p>
          <a:p>
            <a:r>
              <a:rPr lang="cs-CZ" dirty="0" err="1" smtClean="0"/>
              <a:t>Klurátor</a:t>
            </a:r>
            <a:r>
              <a:rPr lang="cs-CZ" dirty="0" smtClean="0"/>
              <a:t> – ten kdo vytváří příběh, formu, překlad</a:t>
            </a:r>
          </a:p>
          <a:p>
            <a:r>
              <a:rPr lang="cs-CZ" dirty="0"/>
              <a:t>Digitální kurátorství (</a:t>
            </a:r>
            <a:r>
              <a:rPr lang="cs-CZ" dirty="0" err="1"/>
              <a:t>digital</a:t>
            </a:r>
            <a:r>
              <a:rPr lang="cs-CZ" dirty="0"/>
              <a:t> </a:t>
            </a:r>
            <a:r>
              <a:rPr lang="cs-CZ" dirty="0" err="1"/>
              <a:t>curation</a:t>
            </a:r>
            <a:r>
              <a:rPr lang="cs-CZ" dirty="0"/>
              <a:t>) je souborem činností, které vedou k uchovávání digitálních materiálů a jejich </a:t>
            </a:r>
            <a:r>
              <a:rPr lang="cs-CZ" dirty="0" smtClean="0"/>
              <a:t>zpřístupnění</a:t>
            </a:r>
          </a:p>
          <a:p>
            <a:r>
              <a:rPr lang="cs-CZ" dirty="0"/>
              <a:t>Informační kurátorství (</a:t>
            </a:r>
            <a:r>
              <a:rPr lang="cs-CZ" dirty="0" err="1"/>
              <a:t>information</a:t>
            </a:r>
            <a:r>
              <a:rPr lang="cs-CZ" dirty="0"/>
              <a:t> </a:t>
            </a:r>
            <a:r>
              <a:rPr lang="cs-CZ" dirty="0" err="1"/>
              <a:t>curation</a:t>
            </a:r>
            <a:r>
              <a:rPr lang="cs-CZ" dirty="0"/>
              <a:t>), je pojmem velice obsáhlým a zahrnuje vlastně libovolnou kurátorskou činnost spojenou s informačními </a:t>
            </a:r>
            <a:r>
              <a:rPr lang="cs-CZ" dirty="0" smtClean="0"/>
              <a:t>artefakty</a:t>
            </a:r>
          </a:p>
          <a:p>
            <a:r>
              <a:rPr lang="cs-CZ" dirty="0" smtClean="0"/>
              <a:t>Digitální informační kurátorství – kombinace obojího</a:t>
            </a:r>
          </a:p>
          <a:p>
            <a:r>
              <a:rPr lang="cs-CZ" dirty="0" smtClean="0"/>
              <a:t>Je rozdíl mezi světem pedagogickým a informačně vědním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2765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Pinterest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Podpora různých multimédií, především obrázků</a:t>
            </a:r>
          </a:p>
          <a:p>
            <a:r>
              <a:rPr lang="cs-CZ" dirty="0" smtClean="0"/>
              <a:t>Uživatelé si tvoří nástěnky a na ně umísťují piny</a:t>
            </a:r>
          </a:p>
          <a:p>
            <a:r>
              <a:rPr lang="cs-CZ" dirty="0" smtClean="0"/>
              <a:t>Pin = jeden konkrétní objekt připojený k nástěnce (obrázek, video, text). Může obsahovat také další informace jako je popisek, klíčová slova, polohu atp.</a:t>
            </a:r>
          </a:p>
          <a:p>
            <a:r>
              <a:rPr lang="cs-CZ" dirty="0" smtClean="0"/>
              <a:t>Nová data lze na </a:t>
            </a:r>
            <a:r>
              <a:rPr lang="cs-CZ" dirty="0" err="1" smtClean="0"/>
              <a:t>Pinterest</a:t>
            </a:r>
            <a:r>
              <a:rPr lang="cs-CZ" dirty="0" smtClean="0"/>
              <a:t> nahrávat, avšak důraz je kladen na práci se stávajícím obsahem</a:t>
            </a:r>
          </a:p>
          <a:p>
            <a:r>
              <a:rPr lang="cs-CZ" dirty="0" smtClean="0"/>
              <a:t>Motto: </a:t>
            </a:r>
            <a:r>
              <a:rPr lang="cs-CZ" i="1" dirty="0" err="1" smtClean="0"/>
              <a:t>Pinterest</a:t>
            </a:r>
            <a:r>
              <a:rPr lang="cs-CZ" i="1" dirty="0" smtClean="0"/>
              <a:t> je jeden velký, </a:t>
            </a:r>
            <a:r>
              <a:rPr lang="cs-CZ" i="1" dirty="0" err="1" smtClean="0"/>
              <a:t>polostrukturovaný</a:t>
            </a:r>
            <a:r>
              <a:rPr lang="cs-CZ" i="1" dirty="0" smtClean="0"/>
              <a:t> </a:t>
            </a:r>
            <a:r>
              <a:rPr lang="cs-CZ" i="1" dirty="0" err="1" smtClean="0"/>
              <a:t>inspiromat</a:t>
            </a:r>
            <a:r>
              <a:rPr lang="cs-CZ" i="1" dirty="0" smtClean="0"/>
              <a:t>, ze kterého si může každý vybrat to, co se mu hodí. A dát cizím datům vlastní kontext.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187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7" r="3377"/>
          <a:stretch>
            <a:fillRect/>
          </a:stretch>
        </p:blipFill>
        <p:spPr>
          <a:xfrm>
            <a:off x="1524000" y="1027906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2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987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Informační kurátorství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5191664" cy="4351338"/>
          </a:xfrm>
        </p:spPr>
        <p:txBody>
          <a:bodyPr/>
          <a:lstStyle/>
          <a:p>
            <a:r>
              <a:rPr lang="cs-CZ" dirty="0" smtClean="0"/>
              <a:t>Vychází a je determinováno informačním chováním</a:t>
            </a:r>
          </a:p>
          <a:p>
            <a:r>
              <a:rPr lang="cs-CZ" dirty="0" smtClean="0"/>
              <a:t>Obsahuje tři fáze:</a:t>
            </a:r>
          </a:p>
          <a:p>
            <a:pPr lvl="1"/>
            <a:r>
              <a:rPr lang="cs-CZ" dirty="0" smtClean="0"/>
              <a:t>Získávání dat (návaznost na EIZ)</a:t>
            </a:r>
          </a:p>
          <a:p>
            <a:pPr lvl="1"/>
            <a:r>
              <a:rPr lang="cs-CZ" dirty="0" smtClean="0"/>
              <a:t>Řízení a uchovávání (osobní wiki, </a:t>
            </a:r>
            <a:r>
              <a:rPr lang="cs-CZ" dirty="0" err="1"/>
              <a:t>E</a:t>
            </a:r>
            <a:r>
              <a:rPr lang="cs-CZ" dirty="0" err="1" smtClean="0"/>
              <a:t>vernote</a:t>
            </a:r>
            <a:r>
              <a:rPr lang="cs-CZ" dirty="0" smtClean="0"/>
              <a:t>, ZIM)</a:t>
            </a:r>
          </a:p>
          <a:p>
            <a:pPr lvl="1"/>
            <a:r>
              <a:rPr lang="cs-CZ" dirty="0" smtClean="0"/>
              <a:t>Využití, presentace, zpracování</a:t>
            </a:r>
          </a:p>
          <a:p>
            <a:r>
              <a:rPr lang="cs-CZ" dirty="0" err="1" smtClean="0"/>
              <a:t>Personal</a:t>
            </a:r>
            <a:r>
              <a:rPr lang="cs-CZ" dirty="0" smtClean="0"/>
              <a:t> data management je kurátorstvím pro vlastní potřebu</a:t>
            </a:r>
          </a:p>
        </p:txBody>
      </p:sp>
      <p:pic>
        <p:nvPicPr>
          <p:cNvPr id="4" name="Obrázek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42"/>
          <a:stretch/>
        </p:blipFill>
        <p:spPr bwMode="auto">
          <a:xfrm>
            <a:off x="6029864" y="1825624"/>
            <a:ext cx="5198889" cy="25479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623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Kompetence podle </a:t>
            </a:r>
            <a:r>
              <a:rPr lang="cs-CZ" dirty="0" err="1"/>
              <a:t>Competencies</a:t>
            </a:r>
            <a:r>
              <a:rPr lang="cs-CZ" dirty="0"/>
              <a:t> </a:t>
            </a:r>
            <a:r>
              <a:rPr lang="cs-CZ" dirty="0" err="1"/>
              <a:t>Required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Digital </a:t>
            </a:r>
            <a:r>
              <a:rPr lang="cs-CZ" dirty="0" err="1"/>
              <a:t>Curation</a:t>
            </a:r>
            <a:r>
              <a:rPr lang="cs-CZ" dirty="0"/>
              <a:t>: </a:t>
            </a:r>
            <a:r>
              <a:rPr lang="cs-CZ" dirty="0" err="1"/>
              <a:t>An</a:t>
            </a:r>
            <a:r>
              <a:rPr lang="cs-CZ" dirty="0"/>
              <a:t> </a:t>
            </a:r>
            <a:r>
              <a:rPr lang="cs-CZ" dirty="0" err="1"/>
              <a:t>Analysis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Job </a:t>
            </a:r>
            <a:r>
              <a:rPr lang="cs-CZ" dirty="0" err="1"/>
              <a:t>Advertisements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Komunikační a presentační </a:t>
            </a:r>
            <a:r>
              <a:rPr lang="cs-CZ" dirty="0" smtClean="0"/>
              <a:t>kompetence</a:t>
            </a:r>
          </a:p>
          <a:p>
            <a:r>
              <a:rPr lang="cs-CZ" dirty="0"/>
              <a:t>Technologické kompetence </a:t>
            </a:r>
            <a:endParaRPr lang="cs-CZ" dirty="0" smtClean="0"/>
          </a:p>
          <a:p>
            <a:r>
              <a:rPr lang="cs-CZ" dirty="0"/>
              <a:t>Oborově-orientační kompetence </a:t>
            </a:r>
            <a:endParaRPr lang="cs-CZ" dirty="0" smtClean="0"/>
          </a:p>
          <a:p>
            <a:r>
              <a:rPr lang="cs-CZ" dirty="0"/>
              <a:t>Manažerské </a:t>
            </a:r>
            <a:r>
              <a:rPr lang="cs-CZ" dirty="0" smtClean="0"/>
              <a:t>kompetence</a:t>
            </a:r>
          </a:p>
          <a:p>
            <a:r>
              <a:rPr lang="cs-CZ" dirty="0"/>
              <a:t>Kompetence pro design objektů a </a:t>
            </a:r>
            <a:r>
              <a:rPr lang="cs-CZ" dirty="0" smtClean="0"/>
              <a:t>služeb</a:t>
            </a:r>
          </a:p>
          <a:p>
            <a:r>
              <a:rPr lang="cs-CZ" dirty="0"/>
              <a:t>Systémové a analytické kompetence </a:t>
            </a:r>
          </a:p>
        </p:txBody>
      </p:sp>
    </p:spTree>
    <p:extLst>
      <p:ext uri="{BB962C8B-B14F-4D97-AF65-F5344CB8AC3E}">
        <p14:creationId xmlns:p14="http://schemas.microsoft.com/office/powerpoint/2010/main" val="269909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Kompetence podle </a:t>
            </a:r>
            <a:r>
              <a:rPr lang="cs-CZ" dirty="0"/>
              <a:t>A Sample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Research</a:t>
            </a:r>
            <a:r>
              <a:rPr lang="cs-CZ" dirty="0"/>
              <a:t> Data </a:t>
            </a:r>
            <a:r>
              <a:rPr lang="cs-CZ" dirty="0" err="1"/>
              <a:t>Curation</a:t>
            </a:r>
            <a:r>
              <a:rPr lang="cs-CZ" dirty="0"/>
              <a:t> and Management </a:t>
            </a:r>
            <a:r>
              <a:rPr lang="cs-CZ" dirty="0" err="1"/>
              <a:t>Courses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Volba správného formátu pro ukládání dat</a:t>
            </a:r>
          </a:p>
          <a:p>
            <a:r>
              <a:rPr lang="cs-CZ" dirty="0" smtClean="0"/>
              <a:t>Vytváření </a:t>
            </a:r>
            <a:r>
              <a:rPr lang="cs-CZ" dirty="0"/>
              <a:t>sad </a:t>
            </a:r>
            <a:r>
              <a:rPr lang="cs-CZ" dirty="0" smtClean="0"/>
              <a:t>objektů</a:t>
            </a:r>
          </a:p>
          <a:p>
            <a:r>
              <a:rPr lang="cs-CZ" dirty="0" smtClean="0"/>
              <a:t>Práce s citacemi a zdroji</a:t>
            </a:r>
          </a:p>
          <a:p>
            <a:r>
              <a:rPr lang="cs-CZ" dirty="0" err="1" smtClean="0"/>
              <a:t>Metadatický</a:t>
            </a:r>
            <a:r>
              <a:rPr lang="cs-CZ" dirty="0" smtClean="0"/>
              <a:t> popis</a:t>
            </a:r>
          </a:p>
          <a:p>
            <a:r>
              <a:rPr lang="cs-CZ" dirty="0" smtClean="0"/>
              <a:t>Archivace</a:t>
            </a:r>
          </a:p>
          <a:p>
            <a:r>
              <a:rPr lang="cs-CZ" dirty="0" smtClean="0"/>
              <a:t>Strategie nakládání s daty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410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Kurátorství ve škole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Jak ICT využívají učitelé pro svoji osobní potřebu a přípravu na výuku? Jaké služby a technologie využívají?</a:t>
            </a:r>
          </a:p>
          <a:p>
            <a:pPr lvl="0"/>
            <a:r>
              <a:rPr lang="cs-CZ" dirty="0"/>
              <a:t>Jaké ICT využívají žáci? Jaké jsou jejich informační návyky? Jaký mají hardware, jakých služeb jsou zvyklí využívat?</a:t>
            </a:r>
          </a:p>
          <a:p>
            <a:pPr lvl="0"/>
            <a:r>
              <a:rPr lang="cs-CZ" dirty="0"/>
              <a:t>Jakým způsobem ICT využívá management školy k předávání informací, ale také vzdělávacích objektů ve škole? Liší se vertikální a horizontální způsob komunikace?</a:t>
            </a:r>
          </a:p>
          <a:p>
            <a:pPr lvl="0"/>
            <a:r>
              <a:rPr lang="cs-CZ" dirty="0"/>
              <a:t>Jak se ICT promítá do komunikace s rodiči</a:t>
            </a:r>
            <a:r>
              <a:rPr lang="cs-CZ" dirty="0" smtClean="0"/>
              <a:t>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970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Kurátorství v knihovně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??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98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Učitel kurátor – ISSA kompetence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Komunikace</a:t>
            </a:r>
          </a:p>
          <a:p>
            <a:pPr lvl="0"/>
            <a:r>
              <a:rPr lang="cs-CZ" dirty="0"/>
              <a:t>Rodina a komunita</a:t>
            </a:r>
          </a:p>
          <a:p>
            <a:pPr lvl="0"/>
            <a:r>
              <a:rPr lang="cs-CZ" dirty="0"/>
              <a:t>Inkluze, rozmanitost a demokratické hodnoty</a:t>
            </a:r>
          </a:p>
          <a:p>
            <a:pPr lvl="0"/>
            <a:r>
              <a:rPr lang="cs-CZ" dirty="0"/>
              <a:t>Plánování a hodnocení</a:t>
            </a:r>
          </a:p>
          <a:p>
            <a:pPr lvl="0"/>
            <a:r>
              <a:rPr lang="cs-CZ" dirty="0"/>
              <a:t>Výchovně vzdělávací strategie ukázka</a:t>
            </a:r>
          </a:p>
          <a:p>
            <a:pPr lvl="0"/>
            <a:r>
              <a:rPr lang="cs-CZ" dirty="0"/>
              <a:t>Učební prostředí</a:t>
            </a:r>
          </a:p>
          <a:p>
            <a:pPr lvl="0"/>
            <a:r>
              <a:rPr lang="cs-CZ" dirty="0"/>
              <a:t>Profesní rozvoj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3893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Učitel kurátor – </a:t>
            </a:r>
            <a:r>
              <a:rPr lang="cs-CZ" dirty="0"/>
              <a:t>Rámec profesních kvalit učitele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cs-CZ" dirty="0"/>
              <a:t>Plánování výuky</a:t>
            </a:r>
          </a:p>
          <a:p>
            <a:pPr lvl="0"/>
            <a:r>
              <a:rPr lang="cs-CZ" dirty="0"/>
              <a:t>Prostředí pro učení</a:t>
            </a:r>
          </a:p>
          <a:p>
            <a:pPr lvl="0"/>
            <a:r>
              <a:rPr lang="cs-CZ" dirty="0"/>
              <a:t>Procesy učení</a:t>
            </a:r>
          </a:p>
          <a:p>
            <a:pPr lvl="0"/>
            <a:r>
              <a:rPr lang="cs-CZ" dirty="0"/>
              <a:t>Hodnocení práce žáků</a:t>
            </a:r>
          </a:p>
          <a:p>
            <a:pPr lvl="0"/>
            <a:r>
              <a:rPr lang="cs-CZ" dirty="0"/>
              <a:t>Reflexe výuky</a:t>
            </a:r>
          </a:p>
          <a:p>
            <a:pPr lvl="0"/>
            <a:r>
              <a:rPr lang="cs-CZ" dirty="0"/>
              <a:t>Rozvoj školy a spolupráce s kolegy</a:t>
            </a:r>
          </a:p>
          <a:p>
            <a:pPr lvl="0"/>
            <a:r>
              <a:rPr lang="cs-CZ" dirty="0"/>
              <a:t>Spolupráce s rodiči a širší veřejností</a:t>
            </a:r>
          </a:p>
          <a:p>
            <a:pPr lvl="0"/>
            <a:r>
              <a:rPr lang="cs-CZ" dirty="0"/>
              <a:t>Profesní rozvoj učitele</a:t>
            </a:r>
          </a:p>
        </p:txBody>
      </p:sp>
    </p:spTree>
    <p:extLst>
      <p:ext uri="{BB962C8B-B14F-4D97-AF65-F5344CB8AC3E}">
        <p14:creationId xmlns:p14="http://schemas.microsoft.com/office/powerpoint/2010/main" val="183915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c3689ef489fbfdf428ed1a9677df38a6b85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íť">
  <a:themeElements>
    <a:clrScheme name="Síť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Síť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íť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Síť</Template>
  <TotalTime>40</TotalTime>
  <Words>792</Words>
  <Application>Microsoft Office PowerPoint</Application>
  <PresentationFormat>Širokoúhlá obrazovka</PresentationFormat>
  <Paragraphs>155</Paragraphs>
  <Slides>22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7" baseType="lpstr">
      <vt:lpstr>Arial</vt:lpstr>
      <vt:lpstr>Calibri</vt:lpstr>
      <vt:lpstr>Century Gothic</vt:lpstr>
      <vt:lpstr>Times New Roman</vt:lpstr>
      <vt:lpstr>Síť</vt:lpstr>
      <vt:lpstr>Lehký úvod do digitálního informačního kurátorství: proloegomena k informačnímu vzdělávání</vt:lpstr>
      <vt:lpstr>Základní pojmy</vt:lpstr>
      <vt:lpstr>Informační kurátorství</vt:lpstr>
      <vt:lpstr>Kompetence podle Competencies Required for Digital Curation: An Analysis of Job Advertisements</vt:lpstr>
      <vt:lpstr>Kompetence podle A Sample of Research Data Curation and Management Courses</vt:lpstr>
      <vt:lpstr>Kurátorství ve škole</vt:lpstr>
      <vt:lpstr>Kurátorství v knihovně</vt:lpstr>
      <vt:lpstr>Učitel kurátor – ISSA kompetence</vt:lpstr>
      <vt:lpstr>Učitel kurátor – Rámec profesních kvalit učitele</vt:lpstr>
      <vt:lpstr>Holandský standard profese učitele</vt:lpstr>
      <vt:lpstr>Strategie 2020</vt:lpstr>
      <vt:lpstr>Dva směry komunikace</vt:lpstr>
      <vt:lpstr>Bloom vs. Kanterová</vt:lpstr>
      <vt:lpstr>Pedagogické teorie</vt:lpstr>
      <vt:lpstr>Prezentace aplikace PowerPoint</vt:lpstr>
      <vt:lpstr>Konektivismus</vt:lpstr>
      <vt:lpstr>Nástroje pro digitální kurátorství</vt:lpstr>
      <vt:lpstr>Scoop.it</vt:lpstr>
      <vt:lpstr>Prezentace aplikace PowerPoint</vt:lpstr>
      <vt:lpstr>Pinterest</vt:lpstr>
      <vt:lpstr>Prezentace aplikace PowerPoint</vt:lpstr>
      <vt:lpstr>Děkuji za pozornost</vt:lpstr>
    </vt:vector>
  </TitlesOfParts>
  <Company>Masarykova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Lehký úvod do digitálního informačního kurátorství</dc:title>
  <dc:creator>Michal Černý</dc:creator>
  <cp:lastModifiedBy>Michal Černý</cp:lastModifiedBy>
  <cp:revision>7</cp:revision>
  <dcterms:created xsi:type="dcterms:W3CDTF">2014-10-30T14:26:36Z</dcterms:created>
  <dcterms:modified xsi:type="dcterms:W3CDTF">2014-10-30T15:06:39Z</dcterms:modified>
</cp:coreProperties>
</file>