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custDataLst>
    <p:tags r:id="rId9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1" d="100"/>
          <a:sy n="41" d="100"/>
        </p:scale>
        <p:origin x="69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506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338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9328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7527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855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781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3607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8465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43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4576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656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705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058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08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643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8676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880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E9219F6-B899-4A0D-8CDC-CA8B06ADB0FE}" type="datetimeFigureOut">
              <a:rPr lang="cs-CZ" smtClean="0"/>
              <a:t>19.9.2014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E8623BC2-2E74-4946-A78D-E8DE24AFC5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8785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ni.cz/people/268947" TargetMode="External"/><Relationship Id="rId2" Type="http://schemas.openxmlformats.org/officeDocument/2006/relationships/hyperlink" Target="mailto:268947@mail.muni.c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Úvodní organizační pokyny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VIKBA14 Digitální kompetence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714" y="5024548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20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Michal Černý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E-mail: </a:t>
            </a:r>
            <a:r>
              <a:rPr lang="cs-CZ" dirty="0" smtClean="0">
                <a:hlinkClick r:id="rId2"/>
              </a:rPr>
              <a:t>268947@mail.muni.cz</a:t>
            </a:r>
            <a:endParaRPr lang="cs-CZ" dirty="0" smtClean="0"/>
          </a:p>
          <a:p>
            <a:r>
              <a:rPr lang="cs-CZ" dirty="0" smtClean="0"/>
              <a:t>Profil na </a:t>
            </a:r>
            <a:r>
              <a:rPr lang="cs-CZ" dirty="0" err="1" smtClean="0"/>
              <a:t>Muni</a:t>
            </a:r>
            <a:r>
              <a:rPr lang="cs-CZ" dirty="0"/>
              <a:t>: </a:t>
            </a: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www.muni.cz/people/268947</a:t>
            </a:r>
            <a:endParaRPr lang="cs-CZ" b="1" dirty="0" smtClean="0"/>
          </a:p>
          <a:p>
            <a:r>
              <a:rPr lang="cs-CZ" dirty="0" smtClean="0"/>
              <a:t>Pracovna: Bývalá C12</a:t>
            </a:r>
          </a:p>
          <a:p>
            <a:r>
              <a:rPr lang="cs-CZ" dirty="0" smtClean="0"/>
              <a:t>Konzultační hodiny: po domluvě e-mailem.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934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Termíny přednášek pro kombinované studenty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19.  9. 2014</a:t>
            </a:r>
          </a:p>
          <a:p>
            <a:r>
              <a:rPr lang="cs-CZ" dirty="0"/>
              <a:t>10. 10. 2014</a:t>
            </a:r>
          </a:p>
          <a:p>
            <a:r>
              <a:rPr lang="cs-CZ" dirty="0"/>
              <a:t>31. 10. 2014</a:t>
            </a:r>
          </a:p>
          <a:p>
            <a:r>
              <a:rPr lang="cs-CZ" dirty="0"/>
              <a:t>21. 11. 2014</a:t>
            </a:r>
          </a:p>
          <a:p>
            <a:r>
              <a:rPr lang="cs-CZ" dirty="0"/>
              <a:t>19. 12. 2014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774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Podmínky ukončení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dirty="0" smtClean="0"/>
              <a:t>Absolvování jednoduchého testu na témata počítačových sítí, multimédií a informační společnosti. K dispozici bude online učebnice, výsledek se nepočítá do celkové známky. Je třeba mít nad 80 %, jsou dva pokusy</a:t>
            </a:r>
          </a:p>
          <a:p>
            <a:pPr algn="just"/>
            <a:r>
              <a:rPr lang="cs-CZ" dirty="0" smtClean="0"/>
              <a:t>Natočení videa – </a:t>
            </a:r>
            <a:r>
              <a:rPr lang="cs-CZ" dirty="0" err="1"/>
              <a:t>B</a:t>
            </a:r>
            <a:r>
              <a:rPr lang="cs-CZ" dirty="0" err="1" smtClean="0"/>
              <a:t>ook</a:t>
            </a:r>
            <a:r>
              <a:rPr lang="cs-CZ" dirty="0" smtClean="0"/>
              <a:t> trailer (25 bodů) s užitím nějakého kolaboračního prostředí a popisu práce v něm (10 bodů)</a:t>
            </a:r>
          </a:p>
          <a:p>
            <a:pPr algn="just"/>
            <a:r>
              <a:rPr lang="cs-CZ" dirty="0" smtClean="0"/>
              <a:t>Tvorba výukového modulu v </a:t>
            </a:r>
            <a:r>
              <a:rPr lang="cs-CZ" dirty="0" err="1" smtClean="0"/>
              <a:t>Moodlu</a:t>
            </a:r>
            <a:r>
              <a:rPr lang="cs-CZ" dirty="0" smtClean="0"/>
              <a:t> (Elf) z jedné kapitol z této knihy dle vlastního výběru – měl by tam být učební text, rozšiřující zdroje na internetu, relevantní literatura (anotovaná), testové otázky, </a:t>
            </a:r>
            <a:r>
              <a:rPr lang="cs-CZ" dirty="0" err="1" smtClean="0"/>
              <a:t>infografika</a:t>
            </a:r>
            <a:r>
              <a:rPr lang="cs-CZ" dirty="0" smtClean="0"/>
              <a:t> (45 bodů)</a:t>
            </a:r>
          </a:p>
          <a:p>
            <a:pPr algn="just"/>
            <a:r>
              <a:rPr lang="cs-CZ" dirty="0" smtClean="0"/>
              <a:t>Znalostní test (20 bodů)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02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Hodnocení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každé kategorii minimálně 50 % bodů (kompetenční model učení)</a:t>
            </a:r>
          </a:p>
          <a:p>
            <a:r>
              <a:rPr lang="cs-CZ" dirty="0" smtClean="0"/>
              <a:t>A 91-100</a:t>
            </a:r>
          </a:p>
          <a:p>
            <a:r>
              <a:rPr lang="cs-CZ" dirty="0" smtClean="0"/>
              <a:t>B 90-82</a:t>
            </a:r>
          </a:p>
          <a:p>
            <a:r>
              <a:rPr lang="cs-CZ" dirty="0" smtClean="0"/>
              <a:t>C 81-75</a:t>
            </a:r>
          </a:p>
          <a:p>
            <a:r>
              <a:rPr lang="cs-CZ" dirty="0" smtClean="0"/>
              <a:t>D 74-68</a:t>
            </a:r>
          </a:p>
          <a:p>
            <a:r>
              <a:rPr lang="cs-CZ" dirty="0" smtClean="0"/>
              <a:t>E 61-67</a:t>
            </a:r>
          </a:p>
          <a:p>
            <a:r>
              <a:rPr lang="cs-CZ" dirty="0" smtClean="0"/>
              <a:t>F 60 a méně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539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Účast a termíny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Přednášky jsou nepovinné</a:t>
            </a:r>
          </a:p>
          <a:p>
            <a:r>
              <a:rPr lang="cs-CZ" dirty="0" smtClean="0"/>
              <a:t>Jediné akceptovatelné omluvy jsou prostřednictvím IS</a:t>
            </a:r>
          </a:p>
          <a:p>
            <a:r>
              <a:rPr lang="cs-CZ" dirty="0" smtClean="0"/>
              <a:t>Nesplnění termínu znamená povinnou opravu</a:t>
            </a:r>
          </a:p>
          <a:p>
            <a:r>
              <a:rPr lang="cs-CZ" dirty="0" smtClean="0"/>
              <a:t>Oprava – možnost dosáhnout 50% hranice při opravení úkolu a nějaká práce navíc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04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Učební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>
                <a:effectLst/>
              </a:rPr>
              <a:t>ČERNÝ, Michal. 12 trendů v české softwarové ekonomice: technologické, ekonomické, sociální a etické aspekty ICT. 1. vyd. Brno: Masarykova univerzita, 2014. 139 s. neuvedeno. ISBN 978-80-210-6803-2.</a:t>
            </a:r>
          </a:p>
          <a:p>
            <a:r>
              <a:rPr lang="cs-CZ" dirty="0">
                <a:effectLst/>
              </a:rPr>
              <a:t>ČERNÝ, Michal. </a:t>
            </a:r>
            <a:r>
              <a:rPr lang="cs-CZ" dirty="0" err="1">
                <a:effectLst/>
              </a:rPr>
              <a:t>Kolaborativní</a:t>
            </a:r>
            <a:r>
              <a:rPr lang="cs-CZ" dirty="0">
                <a:effectLst/>
              </a:rPr>
              <a:t> a kooperativní systémy (nejen) v knihovnách. Knihovna, Národní knihovna ČR, 2014, roč. 25, č. 1, s. 117-125. ISSN 1801-3252.</a:t>
            </a:r>
          </a:p>
          <a:p>
            <a:r>
              <a:rPr lang="cs-CZ" dirty="0">
                <a:effectLst/>
              </a:rPr>
              <a:t>ČERNÝ, Michal. Analýza a vizualizace dat – základ pro informační analytiky. In Jiřina Novotná. Moderní trendy ve vyučování matematiky a přírodovědných předmětů. 1. vyd. Brno: Masarykova univerzita, 2013. s. 102-108. ISBN 978-80-210-6724-0</a:t>
            </a:r>
            <a:r>
              <a:rPr lang="cs-CZ" dirty="0" smtClean="0">
                <a:effectLst/>
              </a:rPr>
              <a:t>.</a:t>
            </a:r>
          </a:p>
          <a:p>
            <a:endParaRPr lang="cs-CZ" dirty="0">
              <a:effectLst/>
            </a:endParaRPr>
          </a:p>
          <a:p>
            <a:r>
              <a:rPr lang="cs-CZ" dirty="0" err="1" smtClean="0">
                <a:effectLst/>
              </a:rPr>
              <a:t>Slidy</a:t>
            </a:r>
            <a:r>
              <a:rPr lang="cs-CZ" dirty="0" smtClean="0">
                <a:effectLst/>
              </a:rPr>
              <a:t> z přednášek (budou v </a:t>
            </a:r>
            <a:r>
              <a:rPr lang="cs-CZ" dirty="0" err="1" smtClean="0">
                <a:effectLst/>
              </a:rPr>
              <a:t>Isu</a:t>
            </a:r>
            <a:r>
              <a:rPr lang="cs-CZ" dirty="0" smtClean="0">
                <a:effectLst/>
              </a:rPr>
              <a:t>).</a:t>
            </a:r>
            <a:endParaRPr lang="cs-CZ" dirty="0">
              <a:effectLst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205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ddd22b87586399c881e559a739314b3efca9d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26</TotalTime>
  <Words>335</Words>
  <Application>Microsoft Office PowerPoint</Application>
  <PresentationFormat>Širokoúhlá obrazovka</PresentationFormat>
  <Paragraphs>37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Síť</vt:lpstr>
      <vt:lpstr>Úvodní organizační pokyny</vt:lpstr>
      <vt:lpstr>Michal Černý</vt:lpstr>
      <vt:lpstr>Termíny přednášek pro kombinované studenty</vt:lpstr>
      <vt:lpstr>Podmínky ukončení</vt:lpstr>
      <vt:lpstr>Hodnocení</vt:lpstr>
      <vt:lpstr>Účast a termíny</vt:lpstr>
      <vt:lpstr>Učební materiály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Úvodní organizační pokyny</dc:title>
  <dc:creator>Michal Černý</dc:creator>
  <cp:lastModifiedBy>Michal Černý</cp:lastModifiedBy>
  <cp:revision>7</cp:revision>
  <dcterms:created xsi:type="dcterms:W3CDTF">2014-09-16T07:39:45Z</dcterms:created>
  <dcterms:modified xsi:type="dcterms:W3CDTF">2014-09-19T10:57:24Z</dcterms:modified>
</cp:coreProperties>
</file>