
<file path=[Content_Types].xml><?xml version="1.0" encoding="utf-8"?>
<Types xmlns="http://schemas.openxmlformats.org/package/2006/content-types">
  <Default Extension="png" ContentType="image/png"/>
  <Default Extension="jpeg" ContentType="image/jpeg"/>
  <Default Extension="htm" ContentType="application/xhtml+xml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7"/>
  </p:notesMasterIdLst>
  <p:sldIdLst>
    <p:sldId id="256" r:id="rId2"/>
    <p:sldId id="278" r:id="rId3"/>
    <p:sldId id="309" r:id="rId4"/>
    <p:sldId id="280" r:id="rId5"/>
    <p:sldId id="296" r:id="rId6"/>
    <p:sldId id="310" r:id="rId7"/>
    <p:sldId id="281" r:id="rId8"/>
    <p:sldId id="311" r:id="rId9"/>
    <p:sldId id="294" r:id="rId10"/>
    <p:sldId id="299" r:id="rId11"/>
    <p:sldId id="305" r:id="rId12"/>
    <p:sldId id="308" r:id="rId13"/>
    <p:sldId id="306" r:id="rId14"/>
    <p:sldId id="312" r:id="rId15"/>
    <p:sldId id="303" r:id="rId16"/>
    <p:sldId id="304" r:id="rId17"/>
    <p:sldId id="300" r:id="rId18"/>
    <p:sldId id="313" r:id="rId19"/>
    <p:sldId id="301" r:id="rId20"/>
    <p:sldId id="295" r:id="rId21"/>
    <p:sldId id="298" r:id="rId22"/>
    <p:sldId id="287" r:id="rId23"/>
    <p:sldId id="315" r:id="rId24"/>
    <p:sldId id="279" r:id="rId25"/>
    <p:sldId id="288" r:id="rId26"/>
    <p:sldId id="292" r:id="rId27"/>
    <p:sldId id="285" r:id="rId28"/>
    <p:sldId id="289" r:id="rId29"/>
    <p:sldId id="291" r:id="rId30"/>
    <p:sldId id="290" r:id="rId31"/>
    <p:sldId id="293" r:id="rId32"/>
    <p:sldId id="283" r:id="rId33"/>
    <p:sldId id="284" r:id="rId34"/>
    <p:sldId id="314" r:id="rId35"/>
    <p:sldId id="297" r:id="rId3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278"/>
            <p14:sldId id="309"/>
            <p14:sldId id="280"/>
            <p14:sldId id="296"/>
            <p14:sldId id="310"/>
            <p14:sldId id="281"/>
            <p14:sldId id="311"/>
            <p14:sldId id="294"/>
            <p14:sldId id="299"/>
            <p14:sldId id="305"/>
            <p14:sldId id="308"/>
            <p14:sldId id="306"/>
            <p14:sldId id="312"/>
            <p14:sldId id="303"/>
            <p14:sldId id="304"/>
            <p14:sldId id="300"/>
            <p14:sldId id="313"/>
            <p14:sldId id="301"/>
            <p14:sldId id="295"/>
            <p14:sldId id="298"/>
            <p14:sldId id="287"/>
            <p14:sldId id="315"/>
            <p14:sldId id="279"/>
            <p14:sldId id="288"/>
            <p14:sldId id="292"/>
            <p14:sldId id="285"/>
            <p14:sldId id="289"/>
            <p14:sldId id="291"/>
            <p14:sldId id="290"/>
            <p14:sldId id="293"/>
            <p14:sldId id="283"/>
            <p14:sldId id="284"/>
            <p14:sldId id="314"/>
            <p14:sldId id="29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4D37AD-6090-4B6C-9003-A27554EC89AD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56E1D44-405E-4B2C-A8A6-CBE8030C84EE}">
      <dgm:prSet phldrT="[Text]" custT="1"/>
      <dgm:spPr/>
      <dgm:t>
        <a:bodyPr/>
        <a:lstStyle/>
        <a:p>
          <a:endParaRPr lang="cs-CZ" sz="1600" dirty="0"/>
        </a:p>
      </dgm:t>
    </dgm:pt>
    <dgm:pt modelId="{E5DCEC20-B3F3-4488-97CC-27EED4A4D186}" type="parTrans" cxnId="{FF1CB1F4-462D-40CD-8EB9-86AB868A4323}">
      <dgm:prSet/>
      <dgm:spPr/>
      <dgm:t>
        <a:bodyPr/>
        <a:lstStyle/>
        <a:p>
          <a:endParaRPr lang="cs-CZ"/>
        </a:p>
      </dgm:t>
    </dgm:pt>
    <dgm:pt modelId="{41650366-8775-4077-8253-BA71AC1489DC}" type="sibTrans" cxnId="{FF1CB1F4-462D-40CD-8EB9-86AB868A4323}">
      <dgm:prSet/>
      <dgm:spPr/>
      <dgm:t>
        <a:bodyPr/>
        <a:lstStyle/>
        <a:p>
          <a:endParaRPr lang="cs-CZ"/>
        </a:p>
      </dgm:t>
    </dgm:pt>
    <dgm:pt modelId="{27031E0A-B994-41A1-A084-E0D471E1BAF0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accent3"/>
              </a:solidFill>
            </a:rPr>
            <a:t>VŮDCOVSTVÍ</a:t>
          </a:r>
          <a:endParaRPr lang="cs-CZ" sz="1600" b="1" dirty="0">
            <a:solidFill>
              <a:schemeClr val="accent3"/>
            </a:solidFill>
          </a:endParaRPr>
        </a:p>
      </dgm:t>
    </dgm:pt>
    <dgm:pt modelId="{61D7E43D-60E1-4297-9A68-6141AFF9FB52}" type="parTrans" cxnId="{6E350CA6-F3FB-4137-880F-E5C92F11C7FA}">
      <dgm:prSet/>
      <dgm:spPr/>
      <dgm:t>
        <a:bodyPr/>
        <a:lstStyle/>
        <a:p>
          <a:endParaRPr lang="cs-CZ"/>
        </a:p>
      </dgm:t>
    </dgm:pt>
    <dgm:pt modelId="{5542ACB3-6F95-471A-8B73-5E40652E7C49}" type="sibTrans" cxnId="{6E350CA6-F3FB-4137-880F-E5C92F11C7FA}">
      <dgm:prSet/>
      <dgm:spPr/>
      <dgm:t>
        <a:bodyPr/>
        <a:lstStyle/>
        <a:p>
          <a:endParaRPr lang="cs-CZ"/>
        </a:p>
      </dgm:t>
    </dgm:pt>
    <dgm:pt modelId="{DEF759C7-504E-4F90-9970-AA47329243F1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accent3"/>
              </a:solidFill>
            </a:rPr>
            <a:t>ZAINTERESOVANOST A MOTIVACE</a:t>
          </a:r>
          <a:endParaRPr lang="cs-CZ" sz="1600" b="1" dirty="0">
            <a:solidFill>
              <a:schemeClr val="accent3"/>
            </a:solidFill>
          </a:endParaRPr>
        </a:p>
      </dgm:t>
    </dgm:pt>
    <dgm:pt modelId="{8838437A-C95B-4EFC-8C8F-66DDCF55B8D8}" type="parTrans" cxnId="{174FB62C-433A-4D7E-9280-D88A1C777A71}">
      <dgm:prSet/>
      <dgm:spPr/>
      <dgm:t>
        <a:bodyPr/>
        <a:lstStyle/>
        <a:p>
          <a:endParaRPr lang="cs-CZ"/>
        </a:p>
      </dgm:t>
    </dgm:pt>
    <dgm:pt modelId="{0CB87FC5-C18C-49CC-94AF-0252AFA16D04}" type="sibTrans" cxnId="{174FB62C-433A-4D7E-9280-D88A1C777A71}">
      <dgm:prSet/>
      <dgm:spPr/>
      <dgm:t>
        <a:bodyPr/>
        <a:lstStyle/>
        <a:p>
          <a:endParaRPr lang="cs-CZ"/>
        </a:p>
      </dgm:t>
    </dgm:pt>
    <dgm:pt modelId="{4B4ACFB0-926F-4F6F-B77B-88E02E5F7DF9}">
      <dgm:prSet phldrT="[Text]" custT="1"/>
      <dgm:spPr/>
      <dgm:t>
        <a:bodyPr/>
        <a:lstStyle/>
        <a:p>
          <a:r>
            <a:rPr lang="cs-CZ" sz="1600" dirty="0" smtClean="0"/>
            <a:t>SEBEKONTROLA</a:t>
          </a:r>
          <a:endParaRPr lang="cs-CZ" sz="1600" dirty="0"/>
        </a:p>
      </dgm:t>
    </dgm:pt>
    <dgm:pt modelId="{58B677E4-75F9-4E3D-9911-68DB249634CB}" type="parTrans" cxnId="{2404C06F-BB17-4453-B2F6-56EB0AD31E50}">
      <dgm:prSet/>
      <dgm:spPr/>
      <dgm:t>
        <a:bodyPr/>
        <a:lstStyle/>
        <a:p>
          <a:endParaRPr lang="cs-CZ"/>
        </a:p>
      </dgm:t>
    </dgm:pt>
    <dgm:pt modelId="{EE9F2FFB-BA0C-43F8-A6EF-65D1CB193046}" type="sibTrans" cxnId="{2404C06F-BB17-4453-B2F6-56EB0AD31E50}">
      <dgm:prSet/>
      <dgm:spPr/>
      <dgm:t>
        <a:bodyPr/>
        <a:lstStyle/>
        <a:p>
          <a:endParaRPr lang="cs-CZ"/>
        </a:p>
      </dgm:t>
    </dgm:pt>
    <dgm:pt modelId="{45A5BE0B-1EDF-48AE-8882-B16A90852AE6}">
      <dgm:prSet phldrT="[Text]" custT="1"/>
      <dgm:spPr/>
      <dgm:t>
        <a:bodyPr/>
        <a:lstStyle/>
        <a:p>
          <a:r>
            <a:rPr lang="cs-CZ" sz="1600" dirty="0" smtClean="0"/>
            <a:t>ASERTIVITA</a:t>
          </a:r>
          <a:endParaRPr lang="cs-CZ" sz="1600" dirty="0"/>
        </a:p>
      </dgm:t>
    </dgm:pt>
    <dgm:pt modelId="{DC22927F-A531-48E7-B0A5-AE77C9F6C357}" type="parTrans" cxnId="{E276C3C8-669E-40D0-9949-1B904D0496E4}">
      <dgm:prSet/>
      <dgm:spPr/>
      <dgm:t>
        <a:bodyPr/>
        <a:lstStyle/>
        <a:p>
          <a:endParaRPr lang="cs-CZ"/>
        </a:p>
      </dgm:t>
    </dgm:pt>
    <dgm:pt modelId="{ABF85839-5FF0-42A9-B9FF-5CDCCB985019}" type="sibTrans" cxnId="{E276C3C8-669E-40D0-9949-1B904D0496E4}">
      <dgm:prSet/>
      <dgm:spPr/>
      <dgm:t>
        <a:bodyPr/>
        <a:lstStyle/>
        <a:p>
          <a:endParaRPr lang="cs-CZ"/>
        </a:p>
      </dgm:t>
    </dgm:pt>
    <dgm:pt modelId="{AA6F7860-358B-4DD9-AD47-691B4918F3B9}">
      <dgm:prSet phldrT="[Text]" custT="1"/>
      <dgm:spPr/>
      <dgm:t>
        <a:bodyPr/>
        <a:lstStyle/>
        <a:p>
          <a:r>
            <a:rPr lang="cs-CZ" sz="1600" dirty="0" smtClean="0">
              <a:solidFill>
                <a:schemeClr val="accent2"/>
              </a:solidFill>
            </a:rPr>
            <a:t>UVOLNĚNÍ</a:t>
          </a:r>
          <a:endParaRPr lang="cs-CZ" sz="1600" dirty="0">
            <a:solidFill>
              <a:schemeClr val="accent2"/>
            </a:solidFill>
          </a:endParaRPr>
        </a:p>
      </dgm:t>
    </dgm:pt>
    <dgm:pt modelId="{B140CD9C-590C-429C-AA2D-DE76D855F19F}" type="parTrans" cxnId="{78EAEBF6-C6FE-44B6-AD60-46B27673532D}">
      <dgm:prSet/>
      <dgm:spPr/>
      <dgm:t>
        <a:bodyPr/>
        <a:lstStyle/>
        <a:p>
          <a:endParaRPr lang="cs-CZ"/>
        </a:p>
      </dgm:t>
    </dgm:pt>
    <dgm:pt modelId="{5308AA84-D3C9-4FF4-969F-04E46021725C}" type="sibTrans" cxnId="{78EAEBF6-C6FE-44B6-AD60-46B27673532D}">
      <dgm:prSet/>
      <dgm:spPr/>
      <dgm:t>
        <a:bodyPr/>
        <a:lstStyle/>
        <a:p>
          <a:endParaRPr lang="cs-CZ"/>
        </a:p>
      </dgm:t>
    </dgm:pt>
    <dgm:pt modelId="{343C117D-4096-4248-A487-770A7BF99A06}">
      <dgm:prSet phldrT="[Text]" custT="1"/>
      <dgm:spPr/>
      <dgm:t>
        <a:bodyPr/>
        <a:lstStyle/>
        <a:p>
          <a:r>
            <a:rPr lang="cs-CZ" sz="1600" dirty="0" smtClean="0"/>
            <a:t>OTEVŘENOST</a:t>
          </a:r>
          <a:endParaRPr lang="cs-CZ" sz="1600" dirty="0"/>
        </a:p>
      </dgm:t>
    </dgm:pt>
    <dgm:pt modelId="{4AA3CB04-5CEF-4EA1-8948-C5F045942DE9}" type="parTrans" cxnId="{0E3C5AD8-156F-49EC-98FE-4AD243341E90}">
      <dgm:prSet/>
      <dgm:spPr/>
      <dgm:t>
        <a:bodyPr/>
        <a:lstStyle/>
        <a:p>
          <a:endParaRPr lang="cs-CZ"/>
        </a:p>
      </dgm:t>
    </dgm:pt>
    <dgm:pt modelId="{897799C0-1EB8-404D-9E46-63BEC61C937F}" type="sibTrans" cxnId="{0E3C5AD8-156F-49EC-98FE-4AD243341E90}">
      <dgm:prSet/>
      <dgm:spPr/>
      <dgm:t>
        <a:bodyPr/>
        <a:lstStyle/>
        <a:p>
          <a:endParaRPr lang="cs-CZ"/>
        </a:p>
      </dgm:t>
    </dgm:pt>
    <dgm:pt modelId="{1A9FCDE9-63F9-4D53-88AC-87D56E881FB4}">
      <dgm:prSet phldrT="[Text]" custT="1"/>
      <dgm:spPr/>
      <dgm:t>
        <a:bodyPr/>
        <a:lstStyle/>
        <a:p>
          <a:r>
            <a:rPr lang="cs-CZ" sz="1600" dirty="0" smtClean="0"/>
            <a:t>KREATIVITA</a:t>
          </a:r>
          <a:endParaRPr lang="cs-CZ" sz="1600" dirty="0"/>
        </a:p>
      </dgm:t>
    </dgm:pt>
    <dgm:pt modelId="{43FE2D39-FC07-4458-9D45-3D8AE1C43616}" type="parTrans" cxnId="{9F41A69C-123B-4974-BD5A-C2032CFC073E}">
      <dgm:prSet/>
      <dgm:spPr/>
      <dgm:t>
        <a:bodyPr/>
        <a:lstStyle/>
        <a:p>
          <a:endParaRPr lang="cs-CZ"/>
        </a:p>
      </dgm:t>
    </dgm:pt>
    <dgm:pt modelId="{5768F010-398C-42C0-A9F7-EB9F75C2B458}" type="sibTrans" cxnId="{9F41A69C-123B-4974-BD5A-C2032CFC073E}">
      <dgm:prSet/>
      <dgm:spPr/>
      <dgm:t>
        <a:bodyPr/>
        <a:lstStyle/>
        <a:p>
          <a:endParaRPr lang="cs-CZ"/>
        </a:p>
      </dgm:t>
    </dgm:pt>
    <dgm:pt modelId="{1E22ECBA-6A41-488E-A0A2-E1DFD2340C23}">
      <dgm:prSet phldrT="[Text]" custT="1"/>
      <dgm:spPr/>
      <dgm:t>
        <a:bodyPr/>
        <a:lstStyle/>
        <a:p>
          <a:r>
            <a:rPr lang="cs-CZ" sz="1600" dirty="0" smtClean="0"/>
            <a:t>ORIENTACE NA VÝSLEDKY</a:t>
          </a:r>
          <a:endParaRPr lang="cs-CZ" sz="1600" dirty="0"/>
        </a:p>
      </dgm:t>
    </dgm:pt>
    <dgm:pt modelId="{99CCE34A-FFDF-4A92-8B41-DB79F91E1163}" type="parTrans" cxnId="{114A9B46-5060-4708-A418-0825D349E549}">
      <dgm:prSet/>
      <dgm:spPr/>
      <dgm:t>
        <a:bodyPr/>
        <a:lstStyle/>
        <a:p>
          <a:endParaRPr lang="cs-CZ"/>
        </a:p>
      </dgm:t>
    </dgm:pt>
    <dgm:pt modelId="{10532FD4-1E8B-4AEF-852B-24448D2FE89B}" type="sibTrans" cxnId="{114A9B46-5060-4708-A418-0825D349E549}">
      <dgm:prSet/>
      <dgm:spPr/>
      <dgm:t>
        <a:bodyPr/>
        <a:lstStyle/>
        <a:p>
          <a:endParaRPr lang="cs-CZ"/>
        </a:p>
      </dgm:t>
    </dgm:pt>
    <dgm:pt modelId="{C09794B5-8C8A-406D-8AAB-0DF17AF4F107}">
      <dgm:prSet phldrT="[Text]" custT="1"/>
      <dgm:spPr/>
      <dgm:t>
        <a:bodyPr/>
        <a:lstStyle/>
        <a:p>
          <a:r>
            <a:rPr lang="cs-CZ" sz="1600" dirty="0" smtClean="0"/>
            <a:t>VÝKONNOST</a:t>
          </a:r>
          <a:endParaRPr lang="cs-CZ" sz="1600" dirty="0"/>
        </a:p>
      </dgm:t>
    </dgm:pt>
    <dgm:pt modelId="{0E9EECC7-2A40-464F-A399-29164569B64A}" type="parTrans" cxnId="{93393317-0F79-40DE-8F14-28E805B22884}">
      <dgm:prSet/>
      <dgm:spPr/>
      <dgm:t>
        <a:bodyPr/>
        <a:lstStyle/>
        <a:p>
          <a:endParaRPr lang="cs-CZ"/>
        </a:p>
      </dgm:t>
    </dgm:pt>
    <dgm:pt modelId="{F751793A-D426-40E1-98F0-1C29B1EEA150}" type="sibTrans" cxnId="{93393317-0F79-40DE-8F14-28E805B22884}">
      <dgm:prSet/>
      <dgm:spPr/>
      <dgm:t>
        <a:bodyPr/>
        <a:lstStyle/>
        <a:p>
          <a:endParaRPr lang="cs-CZ"/>
        </a:p>
      </dgm:t>
    </dgm:pt>
    <dgm:pt modelId="{DED39EF9-2512-4A27-AC9E-E3098CF428EE}">
      <dgm:prSet phldrT="[Text]" custT="1"/>
      <dgm:spPr/>
      <dgm:t>
        <a:bodyPr/>
        <a:lstStyle/>
        <a:p>
          <a:r>
            <a:rPr lang="cs-CZ" sz="1600" dirty="0" smtClean="0"/>
            <a:t>DISKUSE</a:t>
          </a:r>
          <a:endParaRPr lang="cs-CZ" sz="1600" dirty="0"/>
        </a:p>
      </dgm:t>
    </dgm:pt>
    <dgm:pt modelId="{DE46689F-0EEA-4619-B121-5CC8A35B8220}" type="parTrans" cxnId="{5B23F4D3-7316-4CCC-A5C6-FC981ADD5CC9}">
      <dgm:prSet/>
      <dgm:spPr/>
      <dgm:t>
        <a:bodyPr/>
        <a:lstStyle/>
        <a:p>
          <a:endParaRPr lang="cs-CZ"/>
        </a:p>
      </dgm:t>
    </dgm:pt>
    <dgm:pt modelId="{AE1BBCB6-B73B-4DA3-B0D4-F7170BBAE847}" type="sibTrans" cxnId="{5B23F4D3-7316-4CCC-A5C6-FC981ADD5CC9}">
      <dgm:prSet/>
      <dgm:spPr/>
      <dgm:t>
        <a:bodyPr/>
        <a:lstStyle/>
        <a:p>
          <a:endParaRPr lang="cs-CZ"/>
        </a:p>
      </dgm:t>
    </dgm:pt>
    <dgm:pt modelId="{9E6104B3-01B6-485B-88C1-016BE11506C0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accent3"/>
              </a:solidFill>
            </a:rPr>
            <a:t>VYJEDNÁVÁNÍ</a:t>
          </a:r>
          <a:endParaRPr lang="cs-CZ" sz="1600" b="1" dirty="0">
            <a:solidFill>
              <a:schemeClr val="accent3"/>
            </a:solidFill>
          </a:endParaRPr>
        </a:p>
      </dgm:t>
    </dgm:pt>
    <dgm:pt modelId="{9CD77ADE-8E8B-469D-A764-10FE953A3D3D}" type="parTrans" cxnId="{6C0C9326-C25E-4A65-91BE-9C11FC545487}">
      <dgm:prSet/>
      <dgm:spPr/>
      <dgm:t>
        <a:bodyPr/>
        <a:lstStyle/>
        <a:p>
          <a:endParaRPr lang="cs-CZ"/>
        </a:p>
      </dgm:t>
    </dgm:pt>
    <dgm:pt modelId="{F772D878-A155-4011-8885-2855F83D1A96}" type="sibTrans" cxnId="{6C0C9326-C25E-4A65-91BE-9C11FC545487}">
      <dgm:prSet/>
      <dgm:spPr/>
      <dgm:t>
        <a:bodyPr/>
        <a:lstStyle/>
        <a:p>
          <a:endParaRPr lang="cs-CZ"/>
        </a:p>
      </dgm:t>
    </dgm:pt>
    <dgm:pt modelId="{A6985B28-1389-4AE2-B833-315CCEF3F61D}">
      <dgm:prSet phldrT="[Text]" custT="1"/>
      <dgm:spPr/>
      <dgm:t>
        <a:bodyPr/>
        <a:lstStyle/>
        <a:p>
          <a:r>
            <a:rPr lang="cs-CZ" sz="1600" dirty="0" smtClean="0"/>
            <a:t>KONFLIKTY A KRIZE</a:t>
          </a:r>
          <a:endParaRPr lang="cs-CZ" sz="1600" dirty="0"/>
        </a:p>
      </dgm:t>
    </dgm:pt>
    <dgm:pt modelId="{00D53BB8-CE73-4F4F-B5C2-66E52DEBAD1B}" type="parTrans" cxnId="{A975F25E-BAEA-4DF9-9BB0-0475E8BD82A4}">
      <dgm:prSet/>
      <dgm:spPr/>
      <dgm:t>
        <a:bodyPr/>
        <a:lstStyle/>
        <a:p>
          <a:endParaRPr lang="cs-CZ"/>
        </a:p>
      </dgm:t>
    </dgm:pt>
    <dgm:pt modelId="{448C2127-49A9-402C-892A-D69A44D298FC}" type="sibTrans" cxnId="{A975F25E-BAEA-4DF9-9BB0-0475E8BD82A4}">
      <dgm:prSet/>
      <dgm:spPr/>
      <dgm:t>
        <a:bodyPr/>
        <a:lstStyle/>
        <a:p>
          <a:endParaRPr lang="cs-CZ"/>
        </a:p>
      </dgm:t>
    </dgm:pt>
    <dgm:pt modelId="{194075CA-164E-4AAA-B37C-6C4CD5A0B456}">
      <dgm:prSet phldrT="[Text]" custT="1"/>
      <dgm:spPr/>
      <dgm:t>
        <a:bodyPr/>
        <a:lstStyle/>
        <a:p>
          <a:r>
            <a:rPr lang="cs-CZ" sz="1600" b="1" dirty="0" smtClean="0">
              <a:solidFill>
                <a:schemeClr val="accent3"/>
              </a:solidFill>
            </a:rPr>
            <a:t>SPOLEHLIVOST</a:t>
          </a:r>
          <a:endParaRPr lang="cs-CZ" sz="1600" b="1" dirty="0">
            <a:solidFill>
              <a:schemeClr val="accent3"/>
            </a:solidFill>
          </a:endParaRPr>
        </a:p>
      </dgm:t>
    </dgm:pt>
    <dgm:pt modelId="{644B5299-4F1E-43CD-B333-2576CF47612E}" type="parTrans" cxnId="{03D2E4E4-6DEF-4B04-830B-AF507F5D5B2C}">
      <dgm:prSet/>
      <dgm:spPr/>
      <dgm:t>
        <a:bodyPr/>
        <a:lstStyle/>
        <a:p>
          <a:endParaRPr lang="cs-CZ"/>
        </a:p>
      </dgm:t>
    </dgm:pt>
    <dgm:pt modelId="{B063ACDA-7E37-4B07-BF97-986745B40101}" type="sibTrans" cxnId="{03D2E4E4-6DEF-4B04-830B-AF507F5D5B2C}">
      <dgm:prSet/>
      <dgm:spPr/>
      <dgm:t>
        <a:bodyPr/>
        <a:lstStyle/>
        <a:p>
          <a:endParaRPr lang="cs-CZ"/>
        </a:p>
      </dgm:t>
    </dgm:pt>
    <dgm:pt modelId="{143AAF31-E2C3-4773-A178-AE3E0991EF13}">
      <dgm:prSet phldrT="[Text]" custT="1"/>
      <dgm:spPr/>
      <dgm:t>
        <a:bodyPr/>
        <a:lstStyle/>
        <a:p>
          <a:r>
            <a:rPr lang="cs-CZ" sz="1600" dirty="0" smtClean="0"/>
            <a:t>POROZUMĚNÍ HODNOTÁM</a:t>
          </a:r>
          <a:endParaRPr lang="cs-CZ" sz="1600" dirty="0"/>
        </a:p>
      </dgm:t>
    </dgm:pt>
    <dgm:pt modelId="{EE585164-2DC3-4297-B6AB-9E985F1F9E9B}" type="parTrans" cxnId="{E7182841-8499-48BC-AD61-70F6123D810A}">
      <dgm:prSet/>
      <dgm:spPr/>
      <dgm:t>
        <a:bodyPr/>
        <a:lstStyle/>
        <a:p>
          <a:endParaRPr lang="cs-CZ"/>
        </a:p>
      </dgm:t>
    </dgm:pt>
    <dgm:pt modelId="{233341B4-AEF4-4318-AEE6-DD7A5E2F41A3}" type="sibTrans" cxnId="{E7182841-8499-48BC-AD61-70F6123D810A}">
      <dgm:prSet/>
      <dgm:spPr/>
      <dgm:t>
        <a:bodyPr/>
        <a:lstStyle/>
        <a:p>
          <a:endParaRPr lang="cs-CZ"/>
        </a:p>
      </dgm:t>
    </dgm:pt>
    <dgm:pt modelId="{68FA0976-36A5-4D69-B9D0-584B4540A86C}">
      <dgm:prSet phldrT="[Text]" custT="1"/>
      <dgm:spPr/>
      <dgm:t>
        <a:bodyPr/>
        <a:lstStyle/>
        <a:p>
          <a:r>
            <a:rPr lang="cs-CZ" sz="1600" dirty="0" smtClean="0"/>
            <a:t>ETIKA</a:t>
          </a:r>
          <a:endParaRPr lang="cs-CZ" sz="1600" dirty="0"/>
        </a:p>
      </dgm:t>
    </dgm:pt>
    <dgm:pt modelId="{84A66F25-9B9B-45F4-AF06-6F386B1DBE07}" type="parTrans" cxnId="{C278A314-4039-4032-A494-1D6F9420003C}">
      <dgm:prSet/>
      <dgm:spPr/>
      <dgm:t>
        <a:bodyPr/>
        <a:lstStyle/>
        <a:p>
          <a:endParaRPr lang="cs-CZ"/>
        </a:p>
      </dgm:t>
    </dgm:pt>
    <dgm:pt modelId="{69DAFE31-952C-442C-AE31-9BE077C57BC6}" type="sibTrans" cxnId="{C278A314-4039-4032-A494-1D6F9420003C}">
      <dgm:prSet/>
      <dgm:spPr/>
      <dgm:t>
        <a:bodyPr/>
        <a:lstStyle/>
        <a:p>
          <a:endParaRPr lang="cs-CZ"/>
        </a:p>
      </dgm:t>
    </dgm:pt>
    <dgm:pt modelId="{AB85B2C3-C0B4-40B3-AF1C-37B33FAF08C5}" type="pres">
      <dgm:prSet presAssocID="{FA4D37AD-6090-4B6C-9003-A27554EC89A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927C6A58-4C56-46C0-9102-AE7EE328B9BC}" type="pres">
      <dgm:prSet presAssocID="{356E1D44-405E-4B2C-A8A6-CBE8030C84EE}" presName="thickLine" presStyleLbl="alignNode1" presStyleIdx="0" presStyleCnt="1"/>
      <dgm:spPr/>
    </dgm:pt>
    <dgm:pt modelId="{12673725-90AF-4756-9863-6A19112DD19B}" type="pres">
      <dgm:prSet presAssocID="{356E1D44-405E-4B2C-A8A6-CBE8030C84EE}" presName="horz1" presStyleCnt="0"/>
      <dgm:spPr/>
    </dgm:pt>
    <dgm:pt modelId="{FEC6B374-F2B3-4FB4-B22C-E103C6207DB6}" type="pres">
      <dgm:prSet presAssocID="{356E1D44-405E-4B2C-A8A6-CBE8030C84EE}" presName="tx1" presStyleLbl="revTx" presStyleIdx="0" presStyleCnt="16"/>
      <dgm:spPr/>
      <dgm:t>
        <a:bodyPr/>
        <a:lstStyle/>
        <a:p>
          <a:endParaRPr lang="cs-CZ"/>
        </a:p>
      </dgm:t>
    </dgm:pt>
    <dgm:pt modelId="{B470299D-AA4F-4CA8-B6AF-7B7E3D17E29B}" type="pres">
      <dgm:prSet presAssocID="{356E1D44-405E-4B2C-A8A6-CBE8030C84EE}" presName="vert1" presStyleCnt="0"/>
      <dgm:spPr/>
    </dgm:pt>
    <dgm:pt modelId="{62CE1228-B2C3-40D4-BB23-DAEC5FC489F4}" type="pres">
      <dgm:prSet presAssocID="{27031E0A-B994-41A1-A084-E0D471E1BAF0}" presName="vertSpace2a" presStyleCnt="0"/>
      <dgm:spPr/>
    </dgm:pt>
    <dgm:pt modelId="{846C9DD2-0E3D-4F1B-87BA-38ED92D09AB7}" type="pres">
      <dgm:prSet presAssocID="{27031E0A-B994-41A1-A084-E0D471E1BAF0}" presName="horz2" presStyleCnt="0"/>
      <dgm:spPr/>
    </dgm:pt>
    <dgm:pt modelId="{9A985B7C-64F7-4AA0-AB48-FEB446898E8E}" type="pres">
      <dgm:prSet presAssocID="{27031E0A-B994-41A1-A084-E0D471E1BAF0}" presName="horzSpace2" presStyleCnt="0"/>
      <dgm:spPr/>
    </dgm:pt>
    <dgm:pt modelId="{5B2B2C56-15FD-4CFE-A16A-5D3C9AE54BB2}" type="pres">
      <dgm:prSet presAssocID="{27031E0A-B994-41A1-A084-E0D471E1BAF0}" presName="tx2" presStyleLbl="revTx" presStyleIdx="1" presStyleCnt="16"/>
      <dgm:spPr/>
      <dgm:t>
        <a:bodyPr/>
        <a:lstStyle/>
        <a:p>
          <a:endParaRPr lang="cs-CZ"/>
        </a:p>
      </dgm:t>
    </dgm:pt>
    <dgm:pt modelId="{AFCC59D6-A583-4B9C-AF8F-AACA60EEE5ED}" type="pres">
      <dgm:prSet presAssocID="{27031E0A-B994-41A1-A084-E0D471E1BAF0}" presName="vert2" presStyleCnt="0"/>
      <dgm:spPr/>
    </dgm:pt>
    <dgm:pt modelId="{F215031D-DBA3-4EB0-B008-4B3968FB0BB5}" type="pres">
      <dgm:prSet presAssocID="{27031E0A-B994-41A1-A084-E0D471E1BAF0}" presName="thinLine2b" presStyleLbl="callout" presStyleIdx="0" presStyleCnt="15"/>
      <dgm:spPr/>
    </dgm:pt>
    <dgm:pt modelId="{D8334488-D3A9-4208-A857-1AAB08B02E74}" type="pres">
      <dgm:prSet presAssocID="{27031E0A-B994-41A1-A084-E0D471E1BAF0}" presName="vertSpace2b" presStyleCnt="0"/>
      <dgm:spPr/>
    </dgm:pt>
    <dgm:pt modelId="{CA2A07E7-F8BD-4A97-9306-4721D64391D3}" type="pres">
      <dgm:prSet presAssocID="{DEF759C7-504E-4F90-9970-AA47329243F1}" presName="horz2" presStyleCnt="0"/>
      <dgm:spPr/>
    </dgm:pt>
    <dgm:pt modelId="{97754851-48C4-47DB-900B-EFFCC3139449}" type="pres">
      <dgm:prSet presAssocID="{DEF759C7-504E-4F90-9970-AA47329243F1}" presName="horzSpace2" presStyleCnt="0"/>
      <dgm:spPr/>
    </dgm:pt>
    <dgm:pt modelId="{D368CB08-9D39-4C58-B935-FCF49DB719B7}" type="pres">
      <dgm:prSet presAssocID="{DEF759C7-504E-4F90-9970-AA47329243F1}" presName="tx2" presStyleLbl="revTx" presStyleIdx="2" presStyleCnt="16"/>
      <dgm:spPr/>
      <dgm:t>
        <a:bodyPr/>
        <a:lstStyle/>
        <a:p>
          <a:endParaRPr lang="cs-CZ"/>
        </a:p>
      </dgm:t>
    </dgm:pt>
    <dgm:pt modelId="{4E2C8656-48D6-44AA-90DC-410D0B11C36A}" type="pres">
      <dgm:prSet presAssocID="{DEF759C7-504E-4F90-9970-AA47329243F1}" presName="vert2" presStyleCnt="0"/>
      <dgm:spPr/>
    </dgm:pt>
    <dgm:pt modelId="{91BB5858-335B-420B-B7EA-DDCBFC5E6A3E}" type="pres">
      <dgm:prSet presAssocID="{DEF759C7-504E-4F90-9970-AA47329243F1}" presName="thinLine2b" presStyleLbl="callout" presStyleIdx="1" presStyleCnt="15"/>
      <dgm:spPr/>
    </dgm:pt>
    <dgm:pt modelId="{B987AF83-421E-4967-9E0C-D714F97B53FC}" type="pres">
      <dgm:prSet presAssocID="{DEF759C7-504E-4F90-9970-AA47329243F1}" presName="vertSpace2b" presStyleCnt="0"/>
      <dgm:spPr/>
    </dgm:pt>
    <dgm:pt modelId="{7DA708F3-5A4E-41B5-B636-843FFDB83EE5}" type="pres">
      <dgm:prSet presAssocID="{4B4ACFB0-926F-4F6F-B77B-88E02E5F7DF9}" presName="horz2" presStyleCnt="0"/>
      <dgm:spPr/>
    </dgm:pt>
    <dgm:pt modelId="{64C29FB9-7262-494D-A7C4-4F2C5926ED14}" type="pres">
      <dgm:prSet presAssocID="{4B4ACFB0-926F-4F6F-B77B-88E02E5F7DF9}" presName="horzSpace2" presStyleCnt="0"/>
      <dgm:spPr/>
    </dgm:pt>
    <dgm:pt modelId="{F9E3D002-84ED-4F91-AA5C-D67B1ED73292}" type="pres">
      <dgm:prSet presAssocID="{4B4ACFB0-926F-4F6F-B77B-88E02E5F7DF9}" presName="tx2" presStyleLbl="revTx" presStyleIdx="3" presStyleCnt="16"/>
      <dgm:spPr/>
      <dgm:t>
        <a:bodyPr/>
        <a:lstStyle/>
        <a:p>
          <a:endParaRPr lang="cs-CZ"/>
        </a:p>
      </dgm:t>
    </dgm:pt>
    <dgm:pt modelId="{A66202FE-DEBE-4743-A257-AABAB2A47D21}" type="pres">
      <dgm:prSet presAssocID="{4B4ACFB0-926F-4F6F-B77B-88E02E5F7DF9}" presName="vert2" presStyleCnt="0"/>
      <dgm:spPr/>
    </dgm:pt>
    <dgm:pt modelId="{37CAE4D4-9E4D-4F69-BC85-B4CAED3058E7}" type="pres">
      <dgm:prSet presAssocID="{4B4ACFB0-926F-4F6F-B77B-88E02E5F7DF9}" presName="thinLine2b" presStyleLbl="callout" presStyleIdx="2" presStyleCnt="15"/>
      <dgm:spPr/>
    </dgm:pt>
    <dgm:pt modelId="{4B1E3724-72DF-4E79-95E8-0178FA68596A}" type="pres">
      <dgm:prSet presAssocID="{4B4ACFB0-926F-4F6F-B77B-88E02E5F7DF9}" presName="vertSpace2b" presStyleCnt="0"/>
      <dgm:spPr/>
    </dgm:pt>
    <dgm:pt modelId="{D3743695-E6EB-42BD-BAA2-ADCCEFEF86AB}" type="pres">
      <dgm:prSet presAssocID="{45A5BE0B-1EDF-48AE-8882-B16A90852AE6}" presName="horz2" presStyleCnt="0"/>
      <dgm:spPr/>
    </dgm:pt>
    <dgm:pt modelId="{FE4C637B-C849-4DDF-B1F8-82587E072EF0}" type="pres">
      <dgm:prSet presAssocID="{45A5BE0B-1EDF-48AE-8882-B16A90852AE6}" presName="horzSpace2" presStyleCnt="0"/>
      <dgm:spPr/>
    </dgm:pt>
    <dgm:pt modelId="{AF1CCE3F-CE20-4FA3-A97A-C6F1C0B64704}" type="pres">
      <dgm:prSet presAssocID="{45A5BE0B-1EDF-48AE-8882-B16A90852AE6}" presName="tx2" presStyleLbl="revTx" presStyleIdx="4" presStyleCnt="16"/>
      <dgm:spPr/>
      <dgm:t>
        <a:bodyPr/>
        <a:lstStyle/>
        <a:p>
          <a:endParaRPr lang="cs-CZ"/>
        </a:p>
      </dgm:t>
    </dgm:pt>
    <dgm:pt modelId="{A73C7C92-64C0-4967-8B28-B890E5C2ACE1}" type="pres">
      <dgm:prSet presAssocID="{45A5BE0B-1EDF-48AE-8882-B16A90852AE6}" presName="vert2" presStyleCnt="0"/>
      <dgm:spPr/>
    </dgm:pt>
    <dgm:pt modelId="{3E93858E-25AC-4F70-B23D-389F47A1B655}" type="pres">
      <dgm:prSet presAssocID="{45A5BE0B-1EDF-48AE-8882-B16A90852AE6}" presName="thinLine2b" presStyleLbl="callout" presStyleIdx="3" presStyleCnt="15"/>
      <dgm:spPr/>
    </dgm:pt>
    <dgm:pt modelId="{EF35E0E5-D637-4661-9446-3C27B96DFB91}" type="pres">
      <dgm:prSet presAssocID="{45A5BE0B-1EDF-48AE-8882-B16A90852AE6}" presName="vertSpace2b" presStyleCnt="0"/>
      <dgm:spPr/>
    </dgm:pt>
    <dgm:pt modelId="{D71156C2-1A4B-48E9-B5F0-0F6321436611}" type="pres">
      <dgm:prSet presAssocID="{AA6F7860-358B-4DD9-AD47-691B4918F3B9}" presName="horz2" presStyleCnt="0"/>
      <dgm:spPr/>
    </dgm:pt>
    <dgm:pt modelId="{D4364BAF-022E-4351-BBB1-8F646C6C718E}" type="pres">
      <dgm:prSet presAssocID="{AA6F7860-358B-4DD9-AD47-691B4918F3B9}" presName="horzSpace2" presStyleCnt="0"/>
      <dgm:spPr/>
    </dgm:pt>
    <dgm:pt modelId="{EC207FA1-F32A-41E1-B231-558092818082}" type="pres">
      <dgm:prSet presAssocID="{AA6F7860-358B-4DD9-AD47-691B4918F3B9}" presName="tx2" presStyleLbl="revTx" presStyleIdx="5" presStyleCnt="16"/>
      <dgm:spPr/>
      <dgm:t>
        <a:bodyPr/>
        <a:lstStyle/>
        <a:p>
          <a:endParaRPr lang="cs-CZ"/>
        </a:p>
      </dgm:t>
    </dgm:pt>
    <dgm:pt modelId="{55D872BD-077C-4921-AFF7-8549C5EB1865}" type="pres">
      <dgm:prSet presAssocID="{AA6F7860-358B-4DD9-AD47-691B4918F3B9}" presName="vert2" presStyleCnt="0"/>
      <dgm:spPr/>
    </dgm:pt>
    <dgm:pt modelId="{FF211975-A36A-43FE-819C-06BE2B863657}" type="pres">
      <dgm:prSet presAssocID="{AA6F7860-358B-4DD9-AD47-691B4918F3B9}" presName="thinLine2b" presStyleLbl="callout" presStyleIdx="4" presStyleCnt="15"/>
      <dgm:spPr/>
    </dgm:pt>
    <dgm:pt modelId="{B1A981FB-844D-4AE8-AE86-1675206278CE}" type="pres">
      <dgm:prSet presAssocID="{AA6F7860-358B-4DD9-AD47-691B4918F3B9}" presName="vertSpace2b" presStyleCnt="0"/>
      <dgm:spPr/>
    </dgm:pt>
    <dgm:pt modelId="{AB82D533-6815-4375-B317-3AD995733853}" type="pres">
      <dgm:prSet presAssocID="{343C117D-4096-4248-A487-770A7BF99A06}" presName="horz2" presStyleCnt="0"/>
      <dgm:spPr/>
    </dgm:pt>
    <dgm:pt modelId="{7F985F2A-DCC1-451D-874B-8CCE9D274D36}" type="pres">
      <dgm:prSet presAssocID="{343C117D-4096-4248-A487-770A7BF99A06}" presName="horzSpace2" presStyleCnt="0"/>
      <dgm:spPr/>
    </dgm:pt>
    <dgm:pt modelId="{567C1DBD-8E18-4468-958B-8D4AD717E5C3}" type="pres">
      <dgm:prSet presAssocID="{343C117D-4096-4248-A487-770A7BF99A06}" presName="tx2" presStyleLbl="revTx" presStyleIdx="6" presStyleCnt="16"/>
      <dgm:spPr/>
      <dgm:t>
        <a:bodyPr/>
        <a:lstStyle/>
        <a:p>
          <a:endParaRPr lang="cs-CZ"/>
        </a:p>
      </dgm:t>
    </dgm:pt>
    <dgm:pt modelId="{7A24E3B5-3661-4578-8E9F-DE3446527594}" type="pres">
      <dgm:prSet presAssocID="{343C117D-4096-4248-A487-770A7BF99A06}" presName="vert2" presStyleCnt="0"/>
      <dgm:spPr/>
    </dgm:pt>
    <dgm:pt modelId="{6EA8CD72-FDFE-4111-9B0A-653A105D7755}" type="pres">
      <dgm:prSet presAssocID="{343C117D-4096-4248-A487-770A7BF99A06}" presName="thinLine2b" presStyleLbl="callout" presStyleIdx="5" presStyleCnt="15"/>
      <dgm:spPr/>
    </dgm:pt>
    <dgm:pt modelId="{54651E16-8500-44D6-94FC-C14044AF885B}" type="pres">
      <dgm:prSet presAssocID="{343C117D-4096-4248-A487-770A7BF99A06}" presName="vertSpace2b" presStyleCnt="0"/>
      <dgm:spPr/>
    </dgm:pt>
    <dgm:pt modelId="{63D9094C-5F60-4F59-A867-D728635CBDC8}" type="pres">
      <dgm:prSet presAssocID="{1A9FCDE9-63F9-4D53-88AC-87D56E881FB4}" presName="horz2" presStyleCnt="0"/>
      <dgm:spPr/>
    </dgm:pt>
    <dgm:pt modelId="{36EFFCCA-8059-42CC-A4CA-41D1DF972C63}" type="pres">
      <dgm:prSet presAssocID="{1A9FCDE9-63F9-4D53-88AC-87D56E881FB4}" presName="horzSpace2" presStyleCnt="0"/>
      <dgm:spPr/>
    </dgm:pt>
    <dgm:pt modelId="{735253FB-678E-450A-8201-1822E1E4C469}" type="pres">
      <dgm:prSet presAssocID="{1A9FCDE9-63F9-4D53-88AC-87D56E881FB4}" presName="tx2" presStyleLbl="revTx" presStyleIdx="7" presStyleCnt="16"/>
      <dgm:spPr/>
      <dgm:t>
        <a:bodyPr/>
        <a:lstStyle/>
        <a:p>
          <a:endParaRPr lang="cs-CZ"/>
        </a:p>
      </dgm:t>
    </dgm:pt>
    <dgm:pt modelId="{C3C9E35F-BCAE-4926-A3DA-463060127021}" type="pres">
      <dgm:prSet presAssocID="{1A9FCDE9-63F9-4D53-88AC-87D56E881FB4}" presName="vert2" presStyleCnt="0"/>
      <dgm:spPr/>
    </dgm:pt>
    <dgm:pt modelId="{B694B424-979D-4A14-B9F9-F23BB411C391}" type="pres">
      <dgm:prSet presAssocID="{1A9FCDE9-63F9-4D53-88AC-87D56E881FB4}" presName="thinLine2b" presStyleLbl="callout" presStyleIdx="6" presStyleCnt="15"/>
      <dgm:spPr/>
    </dgm:pt>
    <dgm:pt modelId="{9020FFCC-A602-4D6D-AC07-B99F1C571CE3}" type="pres">
      <dgm:prSet presAssocID="{1A9FCDE9-63F9-4D53-88AC-87D56E881FB4}" presName="vertSpace2b" presStyleCnt="0"/>
      <dgm:spPr/>
    </dgm:pt>
    <dgm:pt modelId="{6A3AD602-4E93-435F-8F48-15C510C73B95}" type="pres">
      <dgm:prSet presAssocID="{1E22ECBA-6A41-488E-A0A2-E1DFD2340C23}" presName="horz2" presStyleCnt="0"/>
      <dgm:spPr/>
    </dgm:pt>
    <dgm:pt modelId="{EFD16824-D72F-4BB6-98EA-B484C57DE45B}" type="pres">
      <dgm:prSet presAssocID="{1E22ECBA-6A41-488E-A0A2-E1DFD2340C23}" presName="horzSpace2" presStyleCnt="0"/>
      <dgm:spPr/>
    </dgm:pt>
    <dgm:pt modelId="{D9BECBDC-3CDF-47EA-BD6A-99A627057D46}" type="pres">
      <dgm:prSet presAssocID="{1E22ECBA-6A41-488E-A0A2-E1DFD2340C23}" presName="tx2" presStyleLbl="revTx" presStyleIdx="8" presStyleCnt="16"/>
      <dgm:spPr/>
      <dgm:t>
        <a:bodyPr/>
        <a:lstStyle/>
        <a:p>
          <a:endParaRPr lang="cs-CZ"/>
        </a:p>
      </dgm:t>
    </dgm:pt>
    <dgm:pt modelId="{EA6A37E8-BE4F-4F51-9BCC-493D7C525D12}" type="pres">
      <dgm:prSet presAssocID="{1E22ECBA-6A41-488E-A0A2-E1DFD2340C23}" presName="vert2" presStyleCnt="0"/>
      <dgm:spPr/>
    </dgm:pt>
    <dgm:pt modelId="{881A39B6-1D3D-4DEE-8B51-59D0D10B9A62}" type="pres">
      <dgm:prSet presAssocID="{1E22ECBA-6A41-488E-A0A2-E1DFD2340C23}" presName="thinLine2b" presStyleLbl="callout" presStyleIdx="7" presStyleCnt="15"/>
      <dgm:spPr/>
    </dgm:pt>
    <dgm:pt modelId="{1B622817-1B5A-4569-A5B0-67FE9110CBC9}" type="pres">
      <dgm:prSet presAssocID="{1E22ECBA-6A41-488E-A0A2-E1DFD2340C23}" presName="vertSpace2b" presStyleCnt="0"/>
      <dgm:spPr/>
    </dgm:pt>
    <dgm:pt modelId="{ACCCB671-48E4-4EB3-AE4E-CB1324C4884C}" type="pres">
      <dgm:prSet presAssocID="{C09794B5-8C8A-406D-8AAB-0DF17AF4F107}" presName="horz2" presStyleCnt="0"/>
      <dgm:spPr/>
    </dgm:pt>
    <dgm:pt modelId="{14DAB6F7-F394-47B9-875C-54C059F75C34}" type="pres">
      <dgm:prSet presAssocID="{C09794B5-8C8A-406D-8AAB-0DF17AF4F107}" presName="horzSpace2" presStyleCnt="0"/>
      <dgm:spPr/>
    </dgm:pt>
    <dgm:pt modelId="{D745A410-F880-4845-A550-09823C8A65FE}" type="pres">
      <dgm:prSet presAssocID="{C09794B5-8C8A-406D-8AAB-0DF17AF4F107}" presName="tx2" presStyleLbl="revTx" presStyleIdx="9" presStyleCnt="16"/>
      <dgm:spPr/>
      <dgm:t>
        <a:bodyPr/>
        <a:lstStyle/>
        <a:p>
          <a:endParaRPr lang="cs-CZ"/>
        </a:p>
      </dgm:t>
    </dgm:pt>
    <dgm:pt modelId="{8FB1B711-4549-4564-B09B-A06E6F879064}" type="pres">
      <dgm:prSet presAssocID="{C09794B5-8C8A-406D-8AAB-0DF17AF4F107}" presName="vert2" presStyleCnt="0"/>
      <dgm:spPr/>
    </dgm:pt>
    <dgm:pt modelId="{2836FDFE-66EA-4746-AAA6-3456ABF0539E}" type="pres">
      <dgm:prSet presAssocID="{C09794B5-8C8A-406D-8AAB-0DF17AF4F107}" presName="thinLine2b" presStyleLbl="callout" presStyleIdx="8" presStyleCnt="15"/>
      <dgm:spPr/>
    </dgm:pt>
    <dgm:pt modelId="{3EB0E225-873B-43CD-B4EA-A214F955D337}" type="pres">
      <dgm:prSet presAssocID="{C09794B5-8C8A-406D-8AAB-0DF17AF4F107}" presName="vertSpace2b" presStyleCnt="0"/>
      <dgm:spPr/>
    </dgm:pt>
    <dgm:pt modelId="{D785D06A-50AE-4DAC-82CF-59C19F85A18B}" type="pres">
      <dgm:prSet presAssocID="{DED39EF9-2512-4A27-AC9E-E3098CF428EE}" presName="horz2" presStyleCnt="0"/>
      <dgm:spPr/>
    </dgm:pt>
    <dgm:pt modelId="{B8133F0C-1894-4E68-BB13-0A17A21601A7}" type="pres">
      <dgm:prSet presAssocID="{DED39EF9-2512-4A27-AC9E-E3098CF428EE}" presName="horzSpace2" presStyleCnt="0"/>
      <dgm:spPr/>
    </dgm:pt>
    <dgm:pt modelId="{1EA0F844-90E7-47A6-BEEE-9F9CAEE106FB}" type="pres">
      <dgm:prSet presAssocID="{DED39EF9-2512-4A27-AC9E-E3098CF428EE}" presName="tx2" presStyleLbl="revTx" presStyleIdx="10" presStyleCnt="16"/>
      <dgm:spPr/>
      <dgm:t>
        <a:bodyPr/>
        <a:lstStyle/>
        <a:p>
          <a:endParaRPr lang="cs-CZ"/>
        </a:p>
      </dgm:t>
    </dgm:pt>
    <dgm:pt modelId="{E90885C4-4DE3-4249-9396-1133F97CC96A}" type="pres">
      <dgm:prSet presAssocID="{DED39EF9-2512-4A27-AC9E-E3098CF428EE}" presName="vert2" presStyleCnt="0"/>
      <dgm:spPr/>
    </dgm:pt>
    <dgm:pt modelId="{F7EF27F5-39C6-43E6-9AC8-9E01646E89A8}" type="pres">
      <dgm:prSet presAssocID="{DED39EF9-2512-4A27-AC9E-E3098CF428EE}" presName="thinLine2b" presStyleLbl="callout" presStyleIdx="9" presStyleCnt="15"/>
      <dgm:spPr/>
    </dgm:pt>
    <dgm:pt modelId="{AEED36DE-05B5-49A9-BEFF-A42FBC01CE33}" type="pres">
      <dgm:prSet presAssocID="{DED39EF9-2512-4A27-AC9E-E3098CF428EE}" presName="vertSpace2b" presStyleCnt="0"/>
      <dgm:spPr/>
    </dgm:pt>
    <dgm:pt modelId="{994EC969-18E3-4418-B91D-8F2C695E551D}" type="pres">
      <dgm:prSet presAssocID="{9E6104B3-01B6-485B-88C1-016BE11506C0}" presName="horz2" presStyleCnt="0"/>
      <dgm:spPr/>
    </dgm:pt>
    <dgm:pt modelId="{A6E9A8D2-EE4B-4C7C-9569-1D3AFEF07E3D}" type="pres">
      <dgm:prSet presAssocID="{9E6104B3-01B6-485B-88C1-016BE11506C0}" presName="horzSpace2" presStyleCnt="0"/>
      <dgm:spPr/>
    </dgm:pt>
    <dgm:pt modelId="{92F47855-8AA5-4CDD-A75B-8719A019E054}" type="pres">
      <dgm:prSet presAssocID="{9E6104B3-01B6-485B-88C1-016BE11506C0}" presName="tx2" presStyleLbl="revTx" presStyleIdx="11" presStyleCnt="16"/>
      <dgm:spPr/>
      <dgm:t>
        <a:bodyPr/>
        <a:lstStyle/>
        <a:p>
          <a:endParaRPr lang="cs-CZ"/>
        </a:p>
      </dgm:t>
    </dgm:pt>
    <dgm:pt modelId="{16BCBC8B-D00B-49B4-AB5B-FD42AF3CE641}" type="pres">
      <dgm:prSet presAssocID="{9E6104B3-01B6-485B-88C1-016BE11506C0}" presName="vert2" presStyleCnt="0"/>
      <dgm:spPr/>
    </dgm:pt>
    <dgm:pt modelId="{CFD76B49-A12A-4A65-8DDA-BC9819702B1E}" type="pres">
      <dgm:prSet presAssocID="{9E6104B3-01B6-485B-88C1-016BE11506C0}" presName="thinLine2b" presStyleLbl="callout" presStyleIdx="10" presStyleCnt="15"/>
      <dgm:spPr/>
    </dgm:pt>
    <dgm:pt modelId="{3C8467EA-6CB6-4F72-A9D5-DE189AC68D94}" type="pres">
      <dgm:prSet presAssocID="{9E6104B3-01B6-485B-88C1-016BE11506C0}" presName="vertSpace2b" presStyleCnt="0"/>
      <dgm:spPr/>
    </dgm:pt>
    <dgm:pt modelId="{09BD5C62-5971-4AEA-BC9A-B3B3006A3F4E}" type="pres">
      <dgm:prSet presAssocID="{A6985B28-1389-4AE2-B833-315CCEF3F61D}" presName="horz2" presStyleCnt="0"/>
      <dgm:spPr/>
    </dgm:pt>
    <dgm:pt modelId="{C11DEB7B-615C-4172-AED9-90F1B964C3AE}" type="pres">
      <dgm:prSet presAssocID="{A6985B28-1389-4AE2-B833-315CCEF3F61D}" presName="horzSpace2" presStyleCnt="0"/>
      <dgm:spPr/>
    </dgm:pt>
    <dgm:pt modelId="{7826BA69-3C62-41D9-8005-DF24CD7A9A4F}" type="pres">
      <dgm:prSet presAssocID="{A6985B28-1389-4AE2-B833-315CCEF3F61D}" presName="tx2" presStyleLbl="revTx" presStyleIdx="12" presStyleCnt="16"/>
      <dgm:spPr/>
      <dgm:t>
        <a:bodyPr/>
        <a:lstStyle/>
        <a:p>
          <a:endParaRPr lang="cs-CZ"/>
        </a:p>
      </dgm:t>
    </dgm:pt>
    <dgm:pt modelId="{4DA430FB-ECE4-4FC8-A21D-BEE98C3190CC}" type="pres">
      <dgm:prSet presAssocID="{A6985B28-1389-4AE2-B833-315CCEF3F61D}" presName="vert2" presStyleCnt="0"/>
      <dgm:spPr/>
    </dgm:pt>
    <dgm:pt modelId="{11FB7979-7727-4C5E-9565-1C7926A2AE0C}" type="pres">
      <dgm:prSet presAssocID="{A6985B28-1389-4AE2-B833-315CCEF3F61D}" presName="thinLine2b" presStyleLbl="callout" presStyleIdx="11" presStyleCnt="15"/>
      <dgm:spPr/>
    </dgm:pt>
    <dgm:pt modelId="{0FFFFA3B-6F15-4EB0-83D1-8BFFC3CB225C}" type="pres">
      <dgm:prSet presAssocID="{A6985B28-1389-4AE2-B833-315CCEF3F61D}" presName="vertSpace2b" presStyleCnt="0"/>
      <dgm:spPr/>
    </dgm:pt>
    <dgm:pt modelId="{759E6072-9237-4A93-ABD4-052DAC09CD80}" type="pres">
      <dgm:prSet presAssocID="{194075CA-164E-4AAA-B37C-6C4CD5A0B456}" presName="horz2" presStyleCnt="0"/>
      <dgm:spPr/>
    </dgm:pt>
    <dgm:pt modelId="{4CD28697-E330-4014-B43E-2106E60032A3}" type="pres">
      <dgm:prSet presAssocID="{194075CA-164E-4AAA-B37C-6C4CD5A0B456}" presName="horzSpace2" presStyleCnt="0"/>
      <dgm:spPr/>
    </dgm:pt>
    <dgm:pt modelId="{69C4CBA3-871E-4BA5-B74C-9B844810D2F7}" type="pres">
      <dgm:prSet presAssocID="{194075CA-164E-4AAA-B37C-6C4CD5A0B456}" presName="tx2" presStyleLbl="revTx" presStyleIdx="13" presStyleCnt="16"/>
      <dgm:spPr/>
      <dgm:t>
        <a:bodyPr/>
        <a:lstStyle/>
        <a:p>
          <a:endParaRPr lang="cs-CZ"/>
        </a:p>
      </dgm:t>
    </dgm:pt>
    <dgm:pt modelId="{7F1DD35E-3A67-40AD-900A-9ACF8453FAA3}" type="pres">
      <dgm:prSet presAssocID="{194075CA-164E-4AAA-B37C-6C4CD5A0B456}" presName="vert2" presStyleCnt="0"/>
      <dgm:spPr/>
    </dgm:pt>
    <dgm:pt modelId="{087434C2-F492-4AD8-91D5-3AF5A236521B}" type="pres">
      <dgm:prSet presAssocID="{194075CA-164E-4AAA-B37C-6C4CD5A0B456}" presName="thinLine2b" presStyleLbl="callout" presStyleIdx="12" presStyleCnt="15"/>
      <dgm:spPr/>
    </dgm:pt>
    <dgm:pt modelId="{D2D04E62-7F89-4896-B3E6-AB784C69686E}" type="pres">
      <dgm:prSet presAssocID="{194075CA-164E-4AAA-B37C-6C4CD5A0B456}" presName="vertSpace2b" presStyleCnt="0"/>
      <dgm:spPr/>
    </dgm:pt>
    <dgm:pt modelId="{FEF43D22-2AF0-4E06-9245-479522399E73}" type="pres">
      <dgm:prSet presAssocID="{143AAF31-E2C3-4773-A178-AE3E0991EF13}" presName="horz2" presStyleCnt="0"/>
      <dgm:spPr/>
    </dgm:pt>
    <dgm:pt modelId="{06224A6B-5F56-4D62-8481-F51457A5C424}" type="pres">
      <dgm:prSet presAssocID="{143AAF31-E2C3-4773-A178-AE3E0991EF13}" presName="horzSpace2" presStyleCnt="0"/>
      <dgm:spPr/>
    </dgm:pt>
    <dgm:pt modelId="{90B0BEBD-D914-4AE4-BACE-810CB3953A46}" type="pres">
      <dgm:prSet presAssocID="{143AAF31-E2C3-4773-A178-AE3E0991EF13}" presName="tx2" presStyleLbl="revTx" presStyleIdx="14" presStyleCnt="16"/>
      <dgm:spPr/>
      <dgm:t>
        <a:bodyPr/>
        <a:lstStyle/>
        <a:p>
          <a:endParaRPr lang="cs-CZ"/>
        </a:p>
      </dgm:t>
    </dgm:pt>
    <dgm:pt modelId="{2CD8A8BA-9627-474D-939E-1458FE798727}" type="pres">
      <dgm:prSet presAssocID="{143AAF31-E2C3-4773-A178-AE3E0991EF13}" presName="vert2" presStyleCnt="0"/>
      <dgm:spPr/>
    </dgm:pt>
    <dgm:pt modelId="{61D4628F-4ADC-46C4-98A6-BEF1882B0D1B}" type="pres">
      <dgm:prSet presAssocID="{143AAF31-E2C3-4773-A178-AE3E0991EF13}" presName="thinLine2b" presStyleLbl="callout" presStyleIdx="13" presStyleCnt="15"/>
      <dgm:spPr/>
    </dgm:pt>
    <dgm:pt modelId="{AC7BE45C-C12B-4C4E-945C-B55410F617E5}" type="pres">
      <dgm:prSet presAssocID="{143AAF31-E2C3-4773-A178-AE3E0991EF13}" presName="vertSpace2b" presStyleCnt="0"/>
      <dgm:spPr/>
    </dgm:pt>
    <dgm:pt modelId="{F9205F18-6CA1-44F6-9A37-19AAB925BFDB}" type="pres">
      <dgm:prSet presAssocID="{68FA0976-36A5-4D69-B9D0-584B4540A86C}" presName="horz2" presStyleCnt="0"/>
      <dgm:spPr/>
    </dgm:pt>
    <dgm:pt modelId="{F732B4A5-968C-4F8B-9431-119396B1BEE0}" type="pres">
      <dgm:prSet presAssocID="{68FA0976-36A5-4D69-B9D0-584B4540A86C}" presName="horzSpace2" presStyleCnt="0"/>
      <dgm:spPr/>
    </dgm:pt>
    <dgm:pt modelId="{6D566ACE-3A26-43A7-AB04-B49C6172EAEB}" type="pres">
      <dgm:prSet presAssocID="{68FA0976-36A5-4D69-B9D0-584B4540A86C}" presName="tx2" presStyleLbl="revTx" presStyleIdx="15" presStyleCnt="16"/>
      <dgm:spPr/>
      <dgm:t>
        <a:bodyPr/>
        <a:lstStyle/>
        <a:p>
          <a:endParaRPr lang="cs-CZ"/>
        </a:p>
      </dgm:t>
    </dgm:pt>
    <dgm:pt modelId="{B709021F-8A59-4065-88E9-1B94632E0942}" type="pres">
      <dgm:prSet presAssocID="{68FA0976-36A5-4D69-B9D0-584B4540A86C}" presName="vert2" presStyleCnt="0"/>
      <dgm:spPr/>
    </dgm:pt>
    <dgm:pt modelId="{AA049C96-8061-4728-9BCC-09E3C9904BC5}" type="pres">
      <dgm:prSet presAssocID="{68FA0976-36A5-4D69-B9D0-584B4540A86C}" presName="thinLine2b" presStyleLbl="callout" presStyleIdx="14" presStyleCnt="15"/>
      <dgm:spPr/>
    </dgm:pt>
    <dgm:pt modelId="{8998881F-65C9-486C-BDDD-526601C7B445}" type="pres">
      <dgm:prSet presAssocID="{68FA0976-36A5-4D69-B9D0-584B4540A86C}" presName="vertSpace2b" presStyleCnt="0"/>
      <dgm:spPr/>
    </dgm:pt>
  </dgm:ptLst>
  <dgm:cxnLst>
    <dgm:cxn modelId="{03D2E4E4-6DEF-4B04-830B-AF507F5D5B2C}" srcId="{356E1D44-405E-4B2C-A8A6-CBE8030C84EE}" destId="{194075CA-164E-4AAA-B37C-6C4CD5A0B456}" srcOrd="12" destOrd="0" parTransId="{644B5299-4F1E-43CD-B333-2576CF47612E}" sibTransId="{B063ACDA-7E37-4B07-BF97-986745B40101}"/>
    <dgm:cxn modelId="{78EAEBF6-C6FE-44B6-AD60-46B27673532D}" srcId="{356E1D44-405E-4B2C-A8A6-CBE8030C84EE}" destId="{AA6F7860-358B-4DD9-AD47-691B4918F3B9}" srcOrd="4" destOrd="0" parTransId="{B140CD9C-590C-429C-AA2D-DE76D855F19F}" sibTransId="{5308AA84-D3C9-4FF4-969F-04E46021725C}"/>
    <dgm:cxn modelId="{320A7D44-118D-4875-922D-532DE377C50E}" type="presOf" srcId="{DEF759C7-504E-4F90-9970-AA47329243F1}" destId="{D368CB08-9D39-4C58-B935-FCF49DB719B7}" srcOrd="0" destOrd="0" presId="urn:microsoft.com/office/officeart/2008/layout/LinedList"/>
    <dgm:cxn modelId="{DDF19B71-32C6-4CAF-9B25-B6B92179D460}" type="presOf" srcId="{68FA0976-36A5-4D69-B9D0-584B4540A86C}" destId="{6D566ACE-3A26-43A7-AB04-B49C6172EAEB}" srcOrd="0" destOrd="0" presId="urn:microsoft.com/office/officeart/2008/layout/LinedList"/>
    <dgm:cxn modelId="{680091F4-7E35-4B43-B317-D9E0C1FCDEFB}" type="presOf" srcId="{1E22ECBA-6A41-488E-A0A2-E1DFD2340C23}" destId="{D9BECBDC-3CDF-47EA-BD6A-99A627057D46}" srcOrd="0" destOrd="0" presId="urn:microsoft.com/office/officeart/2008/layout/LinedList"/>
    <dgm:cxn modelId="{5B23F4D3-7316-4CCC-A5C6-FC981ADD5CC9}" srcId="{356E1D44-405E-4B2C-A8A6-CBE8030C84EE}" destId="{DED39EF9-2512-4A27-AC9E-E3098CF428EE}" srcOrd="9" destOrd="0" parTransId="{DE46689F-0EEA-4619-B121-5CC8A35B8220}" sibTransId="{AE1BBCB6-B73B-4DA3-B0D4-F7170BBAE847}"/>
    <dgm:cxn modelId="{6E350CA6-F3FB-4137-880F-E5C92F11C7FA}" srcId="{356E1D44-405E-4B2C-A8A6-CBE8030C84EE}" destId="{27031E0A-B994-41A1-A084-E0D471E1BAF0}" srcOrd="0" destOrd="0" parTransId="{61D7E43D-60E1-4297-9A68-6141AFF9FB52}" sibTransId="{5542ACB3-6F95-471A-8B73-5E40652E7C49}"/>
    <dgm:cxn modelId="{95F56969-2E5D-4CED-810A-D47C5087407D}" type="presOf" srcId="{1A9FCDE9-63F9-4D53-88AC-87D56E881FB4}" destId="{735253FB-678E-450A-8201-1822E1E4C469}" srcOrd="0" destOrd="0" presId="urn:microsoft.com/office/officeart/2008/layout/LinedList"/>
    <dgm:cxn modelId="{648FE33D-13AF-42A7-8A82-F86E9E1E5FD3}" type="presOf" srcId="{4B4ACFB0-926F-4F6F-B77B-88E02E5F7DF9}" destId="{F9E3D002-84ED-4F91-AA5C-D67B1ED73292}" srcOrd="0" destOrd="0" presId="urn:microsoft.com/office/officeart/2008/layout/LinedList"/>
    <dgm:cxn modelId="{79AF3C89-C4BC-4424-8974-1248FC1B0F6A}" type="presOf" srcId="{A6985B28-1389-4AE2-B833-315CCEF3F61D}" destId="{7826BA69-3C62-41D9-8005-DF24CD7A9A4F}" srcOrd="0" destOrd="0" presId="urn:microsoft.com/office/officeart/2008/layout/LinedList"/>
    <dgm:cxn modelId="{0E3C5AD8-156F-49EC-98FE-4AD243341E90}" srcId="{356E1D44-405E-4B2C-A8A6-CBE8030C84EE}" destId="{343C117D-4096-4248-A487-770A7BF99A06}" srcOrd="5" destOrd="0" parTransId="{4AA3CB04-5CEF-4EA1-8948-C5F045942DE9}" sibTransId="{897799C0-1EB8-404D-9E46-63BEC61C937F}"/>
    <dgm:cxn modelId="{9AEC95D0-F2C6-4C60-9533-E1C6C623D81D}" type="presOf" srcId="{C09794B5-8C8A-406D-8AAB-0DF17AF4F107}" destId="{D745A410-F880-4845-A550-09823C8A65FE}" srcOrd="0" destOrd="0" presId="urn:microsoft.com/office/officeart/2008/layout/LinedList"/>
    <dgm:cxn modelId="{04548354-74C9-4B55-8CFD-B1E5038D8031}" type="presOf" srcId="{143AAF31-E2C3-4773-A178-AE3E0991EF13}" destId="{90B0BEBD-D914-4AE4-BACE-810CB3953A46}" srcOrd="0" destOrd="0" presId="urn:microsoft.com/office/officeart/2008/layout/LinedList"/>
    <dgm:cxn modelId="{8DD54E1D-3ECC-4B88-8677-95A5F9ED0674}" type="presOf" srcId="{194075CA-164E-4AAA-B37C-6C4CD5A0B456}" destId="{69C4CBA3-871E-4BA5-B74C-9B844810D2F7}" srcOrd="0" destOrd="0" presId="urn:microsoft.com/office/officeart/2008/layout/LinedList"/>
    <dgm:cxn modelId="{2404C06F-BB17-4453-B2F6-56EB0AD31E50}" srcId="{356E1D44-405E-4B2C-A8A6-CBE8030C84EE}" destId="{4B4ACFB0-926F-4F6F-B77B-88E02E5F7DF9}" srcOrd="2" destOrd="0" parTransId="{58B677E4-75F9-4E3D-9911-68DB249634CB}" sibTransId="{EE9F2FFB-BA0C-43F8-A6EF-65D1CB193046}"/>
    <dgm:cxn modelId="{9F41A69C-123B-4974-BD5A-C2032CFC073E}" srcId="{356E1D44-405E-4B2C-A8A6-CBE8030C84EE}" destId="{1A9FCDE9-63F9-4D53-88AC-87D56E881FB4}" srcOrd="6" destOrd="0" parTransId="{43FE2D39-FC07-4458-9D45-3D8AE1C43616}" sibTransId="{5768F010-398C-42C0-A9F7-EB9F75C2B458}"/>
    <dgm:cxn modelId="{A975F25E-BAEA-4DF9-9BB0-0475E8BD82A4}" srcId="{356E1D44-405E-4B2C-A8A6-CBE8030C84EE}" destId="{A6985B28-1389-4AE2-B833-315CCEF3F61D}" srcOrd="11" destOrd="0" parTransId="{00D53BB8-CE73-4F4F-B5C2-66E52DEBAD1B}" sibTransId="{448C2127-49A9-402C-892A-D69A44D298FC}"/>
    <dgm:cxn modelId="{E7E37B7D-96BA-4E46-9512-51BC4ABA9F61}" type="presOf" srcId="{AA6F7860-358B-4DD9-AD47-691B4918F3B9}" destId="{EC207FA1-F32A-41E1-B231-558092818082}" srcOrd="0" destOrd="0" presId="urn:microsoft.com/office/officeart/2008/layout/LinedList"/>
    <dgm:cxn modelId="{642B3AFD-0799-49E7-A1F0-11503B5AAE5A}" type="presOf" srcId="{27031E0A-B994-41A1-A084-E0D471E1BAF0}" destId="{5B2B2C56-15FD-4CFE-A16A-5D3C9AE54BB2}" srcOrd="0" destOrd="0" presId="urn:microsoft.com/office/officeart/2008/layout/LinedList"/>
    <dgm:cxn modelId="{5E65F3FA-A07D-4D03-8B83-F18779EBB32D}" type="presOf" srcId="{FA4D37AD-6090-4B6C-9003-A27554EC89AD}" destId="{AB85B2C3-C0B4-40B3-AF1C-37B33FAF08C5}" srcOrd="0" destOrd="0" presId="urn:microsoft.com/office/officeart/2008/layout/LinedList"/>
    <dgm:cxn modelId="{FF1CB1F4-462D-40CD-8EB9-86AB868A4323}" srcId="{FA4D37AD-6090-4B6C-9003-A27554EC89AD}" destId="{356E1D44-405E-4B2C-A8A6-CBE8030C84EE}" srcOrd="0" destOrd="0" parTransId="{E5DCEC20-B3F3-4488-97CC-27EED4A4D186}" sibTransId="{41650366-8775-4077-8253-BA71AC1489DC}"/>
    <dgm:cxn modelId="{226DF853-DC7B-40D0-8320-9EC3AA6E4D8C}" type="presOf" srcId="{45A5BE0B-1EDF-48AE-8882-B16A90852AE6}" destId="{AF1CCE3F-CE20-4FA3-A97A-C6F1C0B64704}" srcOrd="0" destOrd="0" presId="urn:microsoft.com/office/officeart/2008/layout/LinedList"/>
    <dgm:cxn modelId="{C1FCA238-7C2F-455E-AB8E-94FDE4785155}" type="presOf" srcId="{356E1D44-405E-4B2C-A8A6-CBE8030C84EE}" destId="{FEC6B374-F2B3-4FB4-B22C-E103C6207DB6}" srcOrd="0" destOrd="0" presId="urn:microsoft.com/office/officeart/2008/layout/LinedList"/>
    <dgm:cxn modelId="{E276C3C8-669E-40D0-9949-1B904D0496E4}" srcId="{356E1D44-405E-4B2C-A8A6-CBE8030C84EE}" destId="{45A5BE0B-1EDF-48AE-8882-B16A90852AE6}" srcOrd="3" destOrd="0" parTransId="{DC22927F-A531-48E7-B0A5-AE77C9F6C357}" sibTransId="{ABF85839-5FF0-42A9-B9FF-5CDCCB985019}"/>
    <dgm:cxn modelId="{93393317-0F79-40DE-8F14-28E805B22884}" srcId="{356E1D44-405E-4B2C-A8A6-CBE8030C84EE}" destId="{C09794B5-8C8A-406D-8AAB-0DF17AF4F107}" srcOrd="8" destOrd="0" parTransId="{0E9EECC7-2A40-464F-A399-29164569B64A}" sibTransId="{F751793A-D426-40E1-98F0-1C29B1EEA150}"/>
    <dgm:cxn modelId="{E7182841-8499-48BC-AD61-70F6123D810A}" srcId="{356E1D44-405E-4B2C-A8A6-CBE8030C84EE}" destId="{143AAF31-E2C3-4773-A178-AE3E0991EF13}" srcOrd="13" destOrd="0" parTransId="{EE585164-2DC3-4297-B6AB-9E985F1F9E9B}" sibTransId="{233341B4-AEF4-4318-AEE6-DD7A5E2F41A3}"/>
    <dgm:cxn modelId="{6C0C9326-C25E-4A65-91BE-9C11FC545487}" srcId="{356E1D44-405E-4B2C-A8A6-CBE8030C84EE}" destId="{9E6104B3-01B6-485B-88C1-016BE11506C0}" srcOrd="10" destOrd="0" parTransId="{9CD77ADE-8E8B-469D-A764-10FE953A3D3D}" sibTransId="{F772D878-A155-4011-8885-2855F83D1A96}"/>
    <dgm:cxn modelId="{A5FA9A95-5C4A-493B-8870-CB6490754322}" type="presOf" srcId="{DED39EF9-2512-4A27-AC9E-E3098CF428EE}" destId="{1EA0F844-90E7-47A6-BEEE-9F9CAEE106FB}" srcOrd="0" destOrd="0" presId="urn:microsoft.com/office/officeart/2008/layout/LinedList"/>
    <dgm:cxn modelId="{49B7D4E2-59E8-4D41-90B8-4083536189E0}" type="presOf" srcId="{9E6104B3-01B6-485B-88C1-016BE11506C0}" destId="{92F47855-8AA5-4CDD-A75B-8719A019E054}" srcOrd="0" destOrd="0" presId="urn:microsoft.com/office/officeart/2008/layout/LinedList"/>
    <dgm:cxn modelId="{114A9B46-5060-4708-A418-0825D349E549}" srcId="{356E1D44-405E-4B2C-A8A6-CBE8030C84EE}" destId="{1E22ECBA-6A41-488E-A0A2-E1DFD2340C23}" srcOrd="7" destOrd="0" parTransId="{99CCE34A-FFDF-4A92-8B41-DB79F91E1163}" sibTransId="{10532FD4-1E8B-4AEF-852B-24448D2FE89B}"/>
    <dgm:cxn modelId="{C278A314-4039-4032-A494-1D6F9420003C}" srcId="{356E1D44-405E-4B2C-A8A6-CBE8030C84EE}" destId="{68FA0976-36A5-4D69-B9D0-584B4540A86C}" srcOrd="14" destOrd="0" parTransId="{84A66F25-9B9B-45F4-AF06-6F386B1DBE07}" sibTransId="{69DAFE31-952C-442C-AE31-9BE077C57BC6}"/>
    <dgm:cxn modelId="{EBF9BB6D-58A3-4D90-AF28-5695BB394EAE}" type="presOf" srcId="{343C117D-4096-4248-A487-770A7BF99A06}" destId="{567C1DBD-8E18-4468-958B-8D4AD717E5C3}" srcOrd="0" destOrd="0" presId="urn:microsoft.com/office/officeart/2008/layout/LinedList"/>
    <dgm:cxn modelId="{174FB62C-433A-4D7E-9280-D88A1C777A71}" srcId="{356E1D44-405E-4B2C-A8A6-CBE8030C84EE}" destId="{DEF759C7-504E-4F90-9970-AA47329243F1}" srcOrd="1" destOrd="0" parTransId="{8838437A-C95B-4EFC-8C8F-66DDCF55B8D8}" sibTransId="{0CB87FC5-C18C-49CC-94AF-0252AFA16D04}"/>
    <dgm:cxn modelId="{48232BBF-CBB1-43AE-A33D-7FEFEC5A3BF6}" type="presParOf" srcId="{AB85B2C3-C0B4-40B3-AF1C-37B33FAF08C5}" destId="{927C6A58-4C56-46C0-9102-AE7EE328B9BC}" srcOrd="0" destOrd="0" presId="urn:microsoft.com/office/officeart/2008/layout/LinedList"/>
    <dgm:cxn modelId="{117C28AE-87D0-455C-B16B-462677A59232}" type="presParOf" srcId="{AB85B2C3-C0B4-40B3-AF1C-37B33FAF08C5}" destId="{12673725-90AF-4756-9863-6A19112DD19B}" srcOrd="1" destOrd="0" presId="urn:microsoft.com/office/officeart/2008/layout/LinedList"/>
    <dgm:cxn modelId="{EE9CC02A-F919-4188-97B7-241CEAD22AB7}" type="presParOf" srcId="{12673725-90AF-4756-9863-6A19112DD19B}" destId="{FEC6B374-F2B3-4FB4-B22C-E103C6207DB6}" srcOrd="0" destOrd="0" presId="urn:microsoft.com/office/officeart/2008/layout/LinedList"/>
    <dgm:cxn modelId="{44F1CC69-620E-4F7F-8B8B-F9AD2C419F5F}" type="presParOf" srcId="{12673725-90AF-4756-9863-6A19112DD19B}" destId="{B470299D-AA4F-4CA8-B6AF-7B7E3D17E29B}" srcOrd="1" destOrd="0" presId="urn:microsoft.com/office/officeart/2008/layout/LinedList"/>
    <dgm:cxn modelId="{A58C6C7F-993B-4DEB-88AA-8B869D7BB67E}" type="presParOf" srcId="{B470299D-AA4F-4CA8-B6AF-7B7E3D17E29B}" destId="{62CE1228-B2C3-40D4-BB23-DAEC5FC489F4}" srcOrd="0" destOrd="0" presId="urn:microsoft.com/office/officeart/2008/layout/LinedList"/>
    <dgm:cxn modelId="{1D7C6F6A-7922-40EE-B24E-CDD3162D03F5}" type="presParOf" srcId="{B470299D-AA4F-4CA8-B6AF-7B7E3D17E29B}" destId="{846C9DD2-0E3D-4F1B-87BA-38ED92D09AB7}" srcOrd="1" destOrd="0" presId="urn:microsoft.com/office/officeart/2008/layout/LinedList"/>
    <dgm:cxn modelId="{3B0F9918-7A97-48C1-AEB4-40FF81233BC6}" type="presParOf" srcId="{846C9DD2-0E3D-4F1B-87BA-38ED92D09AB7}" destId="{9A985B7C-64F7-4AA0-AB48-FEB446898E8E}" srcOrd="0" destOrd="0" presId="urn:microsoft.com/office/officeart/2008/layout/LinedList"/>
    <dgm:cxn modelId="{4DFD6BBA-1A12-45B0-90D9-71CB5D9AB064}" type="presParOf" srcId="{846C9DD2-0E3D-4F1B-87BA-38ED92D09AB7}" destId="{5B2B2C56-15FD-4CFE-A16A-5D3C9AE54BB2}" srcOrd="1" destOrd="0" presId="urn:microsoft.com/office/officeart/2008/layout/LinedList"/>
    <dgm:cxn modelId="{32187FFB-989A-4404-B034-C10B93E4EAEA}" type="presParOf" srcId="{846C9DD2-0E3D-4F1B-87BA-38ED92D09AB7}" destId="{AFCC59D6-A583-4B9C-AF8F-AACA60EEE5ED}" srcOrd="2" destOrd="0" presId="urn:microsoft.com/office/officeart/2008/layout/LinedList"/>
    <dgm:cxn modelId="{AAA45716-7FD3-42C6-99ED-EEDE0D81C193}" type="presParOf" srcId="{B470299D-AA4F-4CA8-B6AF-7B7E3D17E29B}" destId="{F215031D-DBA3-4EB0-B008-4B3968FB0BB5}" srcOrd="2" destOrd="0" presId="urn:microsoft.com/office/officeart/2008/layout/LinedList"/>
    <dgm:cxn modelId="{996EC417-09C1-4CB8-965E-2D726652B504}" type="presParOf" srcId="{B470299D-AA4F-4CA8-B6AF-7B7E3D17E29B}" destId="{D8334488-D3A9-4208-A857-1AAB08B02E74}" srcOrd="3" destOrd="0" presId="urn:microsoft.com/office/officeart/2008/layout/LinedList"/>
    <dgm:cxn modelId="{3D93AAA7-966C-493F-821F-3D867E888912}" type="presParOf" srcId="{B470299D-AA4F-4CA8-B6AF-7B7E3D17E29B}" destId="{CA2A07E7-F8BD-4A97-9306-4721D64391D3}" srcOrd="4" destOrd="0" presId="urn:microsoft.com/office/officeart/2008/layout/LinedList"/>
    <dgm:cxn modelId="{6D80C8AB-322B-43C4-A858-799B7930533D}" type="presParOf" srcId="{CA2A07E7-F8BD-4A97-9306-4721D64391D3}" destId="{97754851-48C4-47DB-900B-EFFCC3139449}" srcOrd="0" destOrd="0" presId="urn:microsoft.com/office/officeart/2008/layout/LinedList"/>
    <dgm:cxn modelId="{CC0CC39A-CBD0-4AD8-B67B-AFE1C8BA2666}" type="presParOf" srcId="{CA2A07E7-F8BD-4A97-9306-4721D64391D3}" destId="{D368CB08-9D39-4C58-B935-FCF49DB719B7}" srcOrd="1" destOrd="0" presId="urn:microsoft.com/office/officeart/2008/layout/LinedList"/>
    <dgm:cxn modelId="{D44AF6F1-92B1-45AD-A748-68EF9C181A02}" type="presParOf" srcId="{CA2A07E7-F8BD-4A97-9306-4721D64391D3}" destId="{4E2C8656-48D6-44AA-90DC-410D0B11C36A}" srcOrd="2" destOrd="0" presId="urn:microsoft.com/office/officeart/2008/layout/LinedList"/>
    <dgm:cxn modelId="{F0473AE0-CA40-487D-B725-F2FAE41A0920}" type="presParOf" srcId="{B470299D-AA4F-4CA8-B6AF-7B7E3D17E29B}" destId="{91BB5858-335B-420B-B7EA-DDCBFC5E6A3E}" srcOrd="5" destOrd="0" presId="urn:microsoft.com/office/officeart/2008/layout/LinedList"/>
    <dgm:cxn modelId="{D1A42CA7-D8ED-401F-9EA8-C2A0D206EF80}" type="presParOf" srcId="{B470299D-AA4F-4CA8-B6AF-7B7E3D17E29B}" destId="{B987AF83-421E-4967-9E0C-D714F97B53FC}" srcOrd="6" destOrd="0" presId="urn:microsoft.com/office/officeart/2008/layout/LinedList"/>
    <dgm:cxn modelId="{10D69EF2-0685-4D4A-B2BF-1B6AB4AAACDC}" type="presParOf" srcId="{B470299D-AA4F-4CA8-B6AF-7B7E3D17E29B}" destId="{7DA708F3-5A4E-41B5-B636-843FFDB83EE5}" srcOrd="7" destOrd="0" presId="urn:microsoft.com/office/officeart/2008/layout/LinedList"/>
    <dgm:cxn modelId="{7F56B3DA-AFBA-4995-BB2F-455B72919F09}" type="presParOf" srcId="{7DA708F3-5A4E-41B5-B636-843FFDB83EE5}" destId="{64C29FB9-7262-494D-A7C4-4F2C5926ED14}" srcOrd="0" destOrd="0" presId="urn:microsoft.com/office/officeart/2008/layout/LinedList"/>
    <dgm:cxn modelId="{E43231CB-79E4-4E6E-BCC0-F94DFDC6D7F6}" type="presParOf" srcId="{7DA708F3-5A4E-41B5-B636-843FFDB83EE5}" destId="{F9E3D002-84ED-4F91-AA5C-D67B1ED73292}" srcOrd="1" destOrd="0" presId="urn:microsoft.com/office/officeart/2008/layout/LinedList"/>
    <dgm:cxn modelId="{70D77FE7-BD0A-4219-9A1A-0B738FD29D61}" type="presParOf" srcId="{7DA708F3-5A4E-41B5-B636-843FFDB83EE5}" destId="{A66202FE-DEBE-4743-A257-AABAB2A47D21}" srcOrd="2" destOrd="0" presId="urn:microsoft.com/office/officeart/2008/layout/LinedList"/>
    <dgm:cxn modelId="{2D521D32-5531-435C-B48F-8F19C2759BF1}" type="presParOf" srcId="{B470299D-AA4F-4CA8-B6AF-7B7E3D17E29B}" destId="{37CAE4D4-9E4D-4F69-BC85-B4CAED3058E7}" srcOrd="8" destOrd="0" presId="urn:microsoft.com/office/officeart/2008/layout/LinedList"/>
    <dgm:cxn modelId="{DB819EF1-7FEA-41A7-ABFB-6AD0A2046551}" type="presParOf" srcId="{B470299D-AA4F-4CA8-B6AF-7B7E3D17E29B}" destId="{4B1E3724-72DF-4E79-95E8-0178FA68596A}" srcOrd="9" destOrd="0" presId="urn:microsoft.com/office/officeart/2008/layout/LinedList"/>
    <dgm:cxn modelId="{270D3691-B478-4C71-92D3-D5A7C26E5D17}" type="presParOf" srcId="{B470299D-AA4F-4CA8-B6AF-7B7E3D17E29B}" destId="{D3743695-E6EB-42BD-BAA2-ADCCEFEF86AB}" srcOrd="10" destOrd="0" presId="urn:microsoft.com/office/officeart/2008/layout/LinedList"/>
    <dgm:cxn modelId="{1C8C9214-5BA0-48BC-BEFF-83A55FE7569C}" type="presParOf" srcId="{D3743695-E6EB-42BD-BAA2-ADCCEFEF86AB}" destId="{FE4C637B-C849-4DDF-B1F8-82587E072EF0}" srcOrd="0" destOrd="0" presId="urn:microsoft.com/office/officeart/2008/layout/LinedList"/>
    <dgm:cxn modelId="{14909ED5-1163-4819-BDA7-3F52D309ED36}" type="presParOf" srcId="{D3743695-E6EB-42BD-BAA2-ADCCEFEF86AB}" destId="{AF1CCE3F-CE20-4FA3-A97A-C6F1C0B64704}" srcOrd="1" destOrd="0" presId="urn:microsoft.com/office/officeart/2008/layout/LinedList"/>
    <dgm:cxn modelId="{5DA9ED79-AF97-4A72-8250-FD6913D98B81}" type="presParOf" srcId="{D3743695-E6EB-42BD-BAA2-ADCCEFEF86AB}" destId="{A73C7C92-64C0-4967-8B28-B890E5C2ACE1}" srcOrd="2" destOrd="0" presId="urn:microsoft.com/office/officeart/2008/layout/LinedList"/>
    <dgm:cxn modelId="{3EEEC6AA-C00F-4CA5-9A99-E6EB862FF76A}" type="presParOf" srcId="{B470299D-AA4F-4CA8-B6AF-7B7E3D17E29B}" destId="{3E93858E-25AC-4F70-B23D-389F47A1B655}" srcOrd="11" destOrd="0" presId="urn:microsoft.com/office/officeart/2008/layout/LinedList"/>
    <dgm:cxn modelId="{A6609139-771C-42A4-B0B6-C2AB29A0C412}" type="presParOf" srcId="{B470299D-AA4F-4CA8-B6AF-7B7E3D17E29B}" destId="{EF35E0E5-D637-4661-9446-3C27B96DFB91}" srcOrd="12" destOrd="0" presId="urn:microsoft.com/office/officeart/2008/layout/LinedList"/>
    <dgm:cxn modelId="{1D16C567-CEC3-473C-B3B1-0CB484EEDD96}" type="presParOf" srcId="{B470299D-AA4F-4CA8-B6AF-7B7E3D17E29B}" destId="{D71156C2-1A4B-48E9-B5F0-0F6321436611}" srcOrd="13" destOrd="0" presId="urn:microsoft.com/office/officeart/2008/layout/LinedList"/>
    <dgm:cxn modelId="{FA780911-72D2-4ABC-BE33-95CEA4078688}" type="presParOf" srcId="{D71156C2-1A4B-48E9-B5F0-0F6321436611}" destId="{D4364BAF-022E-4351-BBB1-8F646C6C718E}" srcOrd="0" destOrd="0" presId="urn:microsoft.com/office/officeart/2008/layout/LinedList"/>
    <dgm:cxn modelId="{E14324A9-0C71-4CCC-86B5-86AB97021E03}" type="presParOf" srcId="{D71156C2-1A4B-48E9-B5F0-0F6321436611}" destId="{EC207FA1-F32A-41E1-B231-558092818082}" srcOrd="1" destOrd="0" presId="urn:microsoft.com/office/officeart/2008/layout/LinedList"/>
    <dgm:cxn modelId="{80FD706B-484F-40BA-90F4-87CDC49F4E0D}" type="presParOf" srcId="{D71156C2-1A4B-48E9-B5F0-0F6321436611}" destId="{55D872BD-077C-4921-AFF7-8549C5EB1865}" srcOrd="2" destOrd="0" presId="urn:microsoft.com/office/officeart/2008/layout/LinedList"/>
    <dgm:cxn modelId="{A3D0C3A5-4253-4051-8318-C26F89A71940}" type="presParOf" srcId="{B470299D-AA4F-4CA8-B6AF-7B7E3D17E29B}" destId="{FF211975-A36A-43FE-819C-06BE2B863657}" srcOrd="14" destOrd="0" presId="urn:microsoft.com/office/officeart/2008/layout/LinedList"/>
    <dgm:cxn modelId="{6EB4E665-21E9-4BBA-AD5B-27B8DE03CD78}" type="presParOf" srcId="{B470299D-AA4F-4CA8-B6AF-7B7E3D17E29B}" destId="{B1A981FB-844D-4AE8-AE86-1675206278CE}" srcOrd="15" destOrd="0" presId="urn:microsoft.com/office/officeart/2008/layout/LinedList"/>
    <dgm:cxn modelId="{F092257C-27E7-4FCE-92BB-FB5B65FA50D9}" type="presParOf" srcId="{B470299D-AA4F-4CA8-B6AF-7B7E3D17E29B}" destId="{AB82D533-6815-4375-B317-3AD995733853}" srcOrd="16" destOrd="0" presId="urn:microsoft.com/office/officeart/2008/layout/LinedList"/>
    <dgm:cxn modelId="{9DA2C34B-EFF4-4689-B656-00892A6AA1A1}" type="presParOf" srcId="{AB82D533-6815-4375-B317-3AD995733853}" destId="{7F985F2A-DCC1-451D-874B-8CCE9D274D36}" srcOrd="0" destOrd="0" presId="urn:microsoft.com/office/officeart/2008/layout/LinedList"/>
    <dgm:cxn modelId="{6925C944-AD5D-4A7D-AA3A-6E36F8142466}" type="presParOf" srcId="{AB82D533-6815-4375-B317-3AD995733853}" destId="{567C1DBD-8E18-4468-958B-8D4AD717E5C3}" srcOrd="1" destOrd="0" presId="urn:microsoft.com/office/officeart/2008/layout/LinedList"/>
    <dgm:cxn modelId="{89170E2E-B075-46CC-A244-9ED9A881C783}" type="presParOf" srcId="{AB82D533-6815-4375-B317-3AD995733853}" destId="{7A24E3B5-3661-4578-8E9F-DE3446527594}" srcOrd="2" destOrd="0" presId="urn:microsoft.com/office/officeart/2008/layout/LinedList"/>
    <dgm:cxn modelId="{E6F1B662-5C58-4AA5-8DAC-D63E60967A70}" type="presParOf" srcId="{B470299D-AA4F-4CA8-B6AF-7B7E3D17E29B}" destId="{6EA8CD72-FDFE-4111-9B0A-653A105D7755}" srcOrd="17" destOrd="0" presId="urn:microsoft.com/office/officeart/2008/layout/LinedList"/>
    <dgm:cxn modelId="{7A2D491D-E1F5-45C5-B7F0-2B6D5FAA140E}" type="presParOf" srcId="{B470299D-AA4F-4CA8-B6AF-7B7E3D17E29B}" destId="{54651E16-8500-44D6-94FC-C14044AF885B}" srcOrd="18" destOrd="0" presId="urn:microsoft.com/office/officeart/2008/layout/LinedList"/>
    <dgm:cxn modelId="{949FC816-2E3F-4A6E-86C1-BCBE3EB64505}" type="presParOf" srcId="{B470299D-AA4F-4CA8-B6AF-7B7E3D17E29B}" destId="{63D9094C-5F60-4F59-A867-D728635CBDC8}" srcOrd="19" destOrd="0" presId="urn:microsoft.com/office/officeart/2008/layout/LinedList"/>
    <dgm:cxn modelId="{01464FE0-AB8F-4A89-93F0-6F612A144EE1}" type="presParOf" srcId="{63D9094C-5F60-4F59-A867-D728635CBDC8}" destId="{36EFFCCA-8059-42CC-A4CA-41D1DF972C63}" srcOrd="0" destOrd="0" presId="urn:microsoft.com/office/officeart/2008/layout/LinedList"/>
    <dgm:cxn modelId="{AD60DB47-9B35-467C-9157-E6EA69A9B60D}" type="presParOf" srcId="{63D9094C-5F60-4F59-A867-D728635CBDC8}" destId="{735253FB-678E-450A-8201-1822E1E4C469}" srcOrd="1" destOrd="0" presId="urn:microsoft.com/office/officeart/2008/layout/LinedList"/>
    <dgm:cxn modelId="{DA2365C3-91DA-4796-809E-ACF939AC5E79}" type="presParOf" srcId="{63D9094C-5F60-4F59-A867-D728635CBDC8}" destId="{C3C9E35F-BCAE-4926-A3DA-463060127021}" srcOrd="2" destOrd="0" presId="urn:microsoft.com/office/officeart/2008/layout/LinedList"/>
    <dgm:cxn modelId="{CDFB1DCB-6D53-4045-8A93-FE9D626C0490}" type="presParOf" srcId="{B470299D-AA4F-4CA8-B6AF-7B7E3D17E29B}" destId="{B694B424-979D-4A14-B9F9-F23BB411C391}" srcOrd="20" destOrd="0" presId="urn:microsoft.com/office/officeart/2008/layout/LinedList"/>
    <dgm:cxn modelId="{88107602-2F80-4DE2-947C-68E4C76966AA}" type="presParOf" srcId="{B470299D-AA4F-4CA8-B6AF-7B7E3D17E29B}" destId="{9020FFCC-A602-4D6D-AC07-B99F1C571CE3}" srcOrd="21" destOrd="0" presId="urn:microsoft.com/office/officeart/2008/layout/LinedList"/>
    <dgm:cxn modelId="{D3DE0D11-975D-4E53-B9F2-BB87CE8046F5}" type="presParOf" srcId="{B470299D-AA4F-4CA8-B6AF-7B7E3D17E29B}" destId="{6A3AD602-4E93-435F-8F48-15C510C73B95}" srcOrd="22" destOrd="0" presId="urn:microsoft.com/office/officeart/2008/layout/LinedList"/>
    <dgm:cxn modelId="{70AF9B8A-1D80-4D97-9F07-CB015F233FD3}" type="presParOf" srcId="{6A3AD602-4E93-435F-8F48-15C510C73B95}" destId="{EFD16824-D72F-4BB6-98EA-B484C57DE45B}" srcOrd="0" destOrd="0" presId="urn:microsoft.com/office/officeart/2008/layout/LinedList"/>
    <dgm:cxn modelId="{D961667A-2EA9-4E8C-82C0-DF6DF3D7EB95}" type="presParOf" srcId="{6A3AD602-4E93-435F-8F48-15C510C73B95}" destId="{D9BECBDC-3CDF-47EA-BD6A-99A627057D46}" srcOrd="1" destOrd="0" presId="urn:microsoft.com/office/officeart/2008/layout/LinedList"/>
    <dgm:cxn modelId="{04B4B63C-19ED-4EEE-BFD3-1515FACFC4CA}" type="presParOf" srcId="{6A3AD602-4E93-435F-8F48-15C510C73B95}" destId="{EA6A37E8-BE4F-4F51-9BCC-493D7C525D12}" srcOrd="2" destOrd="0" presId="urn:microsoft.com/office/officeart/2008/layout/LinedList"/>
    <dgm:cxn modelId="{96251931-0C71-416E-B84D-0ABB4B604959}" type="presParOf" srcId="{B470299D-AA4F-4CA8-B6AF-7B7E3D17E29B}" destId="{881A39B6-1D3D-4DEE-8B51-59D0D10B9A62}" srcOrd="23" destOrd="0" presId="urn:microsoft.com/office/officeart/2008/layout/LinedList"/>
    <dgm:cxn modelId="{FE6C13D1-824A-4525-BB30-111375222E4F}" type="presParOf" srcId="{B470299D-AA4F-4CA8-B6AF-7B7E3D17E29B}" destId="{1B622817-1B5A-4569-A5B0-67FE9110CBC9}" srcOrd="24" destOrd="0" presId="urn:microsoft.com/office/officeart/2008/layout/LinedList"/>
    <dgm:cxn modelId="{372987A2-09C2-471C-A31D-2377FF276890}" type="presParOf" srcId="{B470299D-AA4F-4CA8-B6AF-7B7E3D17E29B}" destId="{ACCCB671-48E4-4EB3-AE4E-CB1324C4884C}" srcOrd="25" destOrd="0" presId="urn:microsoft.com/office/officeart/2008/layout/LinedList"/>
    <dgm:cxn modelId="{099CE763-5728-4847-A1A7-023DA361C385}" type="presParOf" srcId="{ACCCB671-48E4-4EB3-AE4E-CB1324C4884C}" destId="{14DAB6F7-F394-47B9-875C-54C059F75C34}" srcOrd="0" destOrd="0" presId="urn:microsoft.com/office/officeart/2008/layout/LinedList"/>
    <dgm:cxn modelId="{A5CC32C0-E831-4679-87BE-1DA77E3DC519}" type="presParOf" srcId="{ACCCB671-48E4-4EB3-AE4E-CB1324C4884C}" destId="{D745A410-F880-4845-A550-09823C8A65FE}" srcOrd="1" destOrd="0" presId="urn:microsoft.com/office/officeart/2008/layout/LinedList"/>
    <dgm:cxn modelId="{126019A1-39E0-4735-A1DF-ED7E9ABAB24C}" type="presParOf" srcId="{ACCCB671-48E4-4EB3-AE4E-CB1324C4884C}" destId="{8FB1B711-4549-4564-B09B-A06E6F879064}" srcOrd="2" destOrd="0" presId="urn:microsoft.com/office/officeart/2008/layout/LinedList"/>
    <dgm:cxn modelId="{02193436-47EA-42C3-9D6A-436CD31C848D}" type="presParOf" srcId="{B470299D-AA4F-4CA8-B6AF-7B7E3D17E29B}" destId="{2836FDFE-66EA-4746-AAA6-3456ABF0539E}" srcOrd="26" destOrd="0" presId="urn:microsoft.com/office/officeart/2008/layout/LinedList"/>
    <dgm:cxn modelId="{166F50FC-4151-4BC0-8331-FE740C8F247D}" type="presParOf" srcId="{B470299D-AA4F-4CA8-B6AF-7B7E3D17E29B}" destId="{3EB0E225-873B-43CD-B4EA-A214F955D337}" srcOrd="27" destOrd="0" presId="urn:microsoft.com/office/officeart/2008/layout/LinedList"/>
    <dgm:cxn modelId="{65906256-F3A4-4AA0-AC86-CD7C9F5C5DB9}" type="presParOf" srcId="{B470299D-AA4F-4CA8-B6AF-7B7E3D17E29B}" destId="{D785D06A-50AE-4DAC-82CF-59C19F85A18B}" srcOrd="28" destOrd="0" presId="urn:microsoft.com/office/officeart/2008/layout/LinedList"/>
    <dgm:cxn modelId="{E3F2E3D3-F9C2-4729-8C0F-FAF866823F2F}" type="presParOf" srcId="{D785D06A-50AE-4DAC-82CF-59C19F85A18B}" destId="{B8133F0C-1894-4E68-BB13-0A17A21601A7}" srcOrd="0" destOrd="0" presId="urn:microsoft.com/office/officeart/2008/layout/LinedList"/>
    <dgm:cxn modelId="{78798647-F1E3-4CAA-801C-622EDE750C08}" type="presParOf" srcId="{D785D06A-50AE-4DAC-82CF-59C19F85A18B}" destId="{1EA0F844-90E7-47A6-BEEE-9F9CAEE106FB}" srcOrd="1" destOrd="0" presId="urn:microsoft.com/office/officeart/2008/layout/LinedList"/>
    <dgm:cxn modelId="{1D942CB3-51BE-4AB3-B5C9-C5A0AEB19169}" type="presParOf" srcId="{D785D06A-50AE-4DAC-82CF-59C19F85A18B}" destId="{E90885C4-4DE3-4249-9396-1133F97CC96A}" srcOrd="2" destOrd="0" presId="urn:microsoft.com/office/officeart/2008/layout/LinedList"/>
    <dgm:cxn modelId="{933DA147-85F2-4EDF-83C5-989929BA665C}" type="presParOf" srcId="{B470299D-AA4F-4CA8-B6AF-7B7E3D17E29B}" destId="{F7EF27F5-39C6-43E6-9AC8-9E01646E89A8}" srcOrd="29" destOrd="0" presId="urn:microsoft.com/office/officeart/2008/layout/LinedList"/>
    <dgm:cxn modelId="{52F321B6-05A1-4389-B9AB-2F8EA70F8658}" type="presParOf" srcId="{B470299D-AA4F-4CA8-B6AF-7B7E3D17E29B}" destId="{AEED36DE-05B5-49A9-BEFF-A42FBC01CE33}" srcOrd="30" destOrd="0" presId="urn:microsoft.com/office/officeart/2008/layout/LinedList"/>
    <dgm:cxn modelId="{860CE4F2-460B-4336-B1F7-DE32036A9D53}" type="presParOf" srcId="{B470299D-AA4F-4CA8-B6AF-7B7E3D17E29B}" destId="{994EC969-18E3-4418-B91D-8F2C695E551D}" srcOrd="31" destOrd="0" presId="urn:microsoft.com/office/officeart/2008/layout/LinedList"/>
    <dgm:cxn modelId="{0B668EE9-4417-447A-8253-E49C7EE9CA73}" type="presParOf" srcId="{994EC969-18E3-4418-B91D-8F2C695E551D}" destId="{A6E9A8D2-EE4B-4C7C-9569-1D3AFEF07E3D}" srcOrd="0" destOrd="0" presId="urn:microsoft.com/office/officeart/2008/layout/LinedList"/>
    <dgm:cxn modelId="{9F550442-6E2B-4D6F-AED1-D178F3591C4A}" type="presParOf" srcId="{994EC969-18E3-4418-B91D-8F2C695E551D}" destId="{92F47855-8AA5-4CDD-A75B-8719A019E054}" srcOrd="1" destOrd="0" presId="urn:microsoft.com/office/officeart/2008/layout/LinedList"/>
    <dgm:cxn modelId="{773E7638-9412-48E0-87A4-125B05384124}" type="presParOf" srcId="{994EC969-18E3-4418-B91D-8F2C695E551D}" destId="{16BCBC8B-D00B-49B4-AB5B-FD42AF3CE641}" srcOrd="2" destOrd="0" presId="urn:microsoft.com/office/officeart/2008/layout/LinedList"/>
    <dgm:cxn modelId="{956C0016-E2E9-4BE7-AD11-519202B4413B}" type="presParOf" srcId="{B470299D-AA4F-4CA8-B6AF-7B7E3D17E29B}" destId="{CFD76B49-A12A-4A65-8DDA-BC9819702B1E}" srcOrd="32" destOrd="0" presId="urn:microsoft.com/office/officeart/2008/layout/LinedList"/>
    <dgm:cxn modelId="{A97FF84F-DBA3-4362-81CA-3540A5CAC1A6}" type="presParOf" srcId="{B470299D-AA4F-4CA8-B6AF-7B7E3D17E29B}" destId="{3C8467EA-6CB6-4F72-A9D5-DE189AC68D94}" srcOrd="33" destOrd="0" presId="urn:microsoft.com/office/officeart/2008/layout/LinedList"/>
    <dgm:cxn modelId="{9C5287DC-F228-4C2D-AAD2-1D35F71F428E}" type="presParOf" srcId="{B470299D-AA4F-4CA8-B6AF-7B7E3D17E29B}" destId="{09BD5C62-5971-4AEA-BC9A-B3B3006A3F4E}" srcOrd="34" destOrd="0" presId="urn:microsoft.com/office/officeart/2008/layout/LinedList"/>
    <dgm:cxn modelId="{72F620A4-88B2-4DF1-9183-2618BF16F6E6}" type="presParOf" srcId="{09BD5C62-5971-4AEA-BC9A-B3B3006A3F4E}" destId="{C11DEB7B-615C-4172-AED9-90F1B964C3AE}" srcOrd="0" destOrd="0" presId="urn:microsoft.com/office/officeart/2008/layout/LinedList"/>
    <dgm:cxn modelId="{63E0A785-F25B-424E-AF11-6EF39AD03495}" type="presParOf" srcId="{09BD5C62-5971-4AEA-BC9A-B3B3006A3F4E}" destId="{7826BA69-3C62-41D9-8005-DF24CD7A9A4F}" srcOrd="1" destOrd="0" presId="urn:microsoft.com/office/officeart/2008/layout/LinedList"/>
    <dgm:cxn modelId="{62B1E580-4CEF-456A-AF1C-799CE4B39FC2}" type="presParOf" srcId="{09BD5C62-5971-4AEA-BC9A-B3B3006A3F4E}" destId="{4DA430FB-ECE4-4FC8-A21D-BEE98C3190CC}" srcOrd="2" destOrd="0" presId="urn:microsoft.com/office/officeart/2008/layout/LinedList"/>
    <dgm:cxn modelId="{6ACBAB29-8C01-46FD-9F77-D1873D2FB5B7}" type="presParOf" srcId="{B470299D-AA4F-4CA8-B6AF-7B7E3D17E29B}" destId="{11FB7979-7727-4C5E-9565-1C7926A2AE0C}" srcOrd="35" destOrd="0" presId="urn:microsoft.com/office/officeart/2008/layout/LinedList"/>
    <dgm:cxn modelId="{B0B4110E-7735-458A-AB5D-2719B9A81BC2}" type="presParOf" srcId="{B470299D-AA4F-4CA8-B6AF-7B7E3D17E29B}" destId="{0FFFFA3B-6F15-4EB0-83D1-8BFFC3CB225C}" srcOrd="36" destOrd="0" presId="urn:microsoft.com/office/officeart/2008/layout/LinedList"/>
    <dgm:cxn modelId="{7C0C03C9-0DBC-4BE2-A2AB-C943A9A6B7BB}" type="presParOf" srcId="{B470299D-AA4F-4CA8-B6AF-7B7E3D17E29B}" destId="{759E6072-9237-4A93-ABD4-052DAC09CD80}" srcOrd="37" destOrd="0" presId="urn:microsoft.com/office/officeart/2008/layout/LinedList"/>
    <dgm:cxn modelId="{F4CFC40A-6F19-4F07-9B88-6BB88411C7AB}" type="presParOf" srcId="{759E6072-9237-4A93-ABD4-052DAC09CD80}" destId="{4CD28697-E330-4014-B43E-2106E60032A3}" srcOrd="0" destOrd="0" presId="urn:microsoft.com/office/officeart/2008/layout/LinedList"/>
    <dgm:cxn modelId="{9F89B9BC-E3A1-493E-A67E-6ACBA4D0F460}" type="presParOf" srcId="{759E6072-9237-4A93-ABD4-052DAC09CD80}" destId="{69C4CBA3-871E-4BA5-B74C-9B844810D2F7}" srcOrd="1" destOrd="0" presId="urn:microsoft.com/office/officeart/2008/layout/LinedList"/>
    <dgm:cxn modelId="{74841DA8-03AD-448F-834B-E03D0D527BCD}" type="presParOf" srcId="{759E6072-9237-4A93-ABD4-052DAC09CD80}" destId="{7F1DD35E-3A67-40AD-900A-9ACF8453FAA3}" srcOrd="2" destOrd="0" presId="urn:microsoft.com/office/officeart/2008/layout/LinedList"/>
    <dgm:cxn modelId="{3988777E-90D1-4B1F-AC0E-76D065353CC1}" type="presParOf" srcId="{B470299D-AA4F-4CA8-B6AF-7B7E3D17E29B}" destId="{087434C2-F492-4AD8-91D5-3AF5A236521B}" srcOrd="38" destOrd="0" presId="urn:microsoft.com/office/officeart/2008/layout/LinedList"/>
    <dgm:cxn modelId="{EF2E7545-729F-40A6-861F-229F414E8A3B}" type="presParOf" srcId="{B470299D-AA4F-4CA8-B6AF-7B7E3D17E29B}" destId="{D2D04E62-7F89-4896-B3E6-AB784C69686E}" srcOrd="39" destOrd="0" presId="urn:microsoft.com/office/officeart/2008/layout/LinedList"/>
    <dgm:cxn modelId="{34CC41ED-FE1B-4E92-94CB-6431C4A6FD12}" type="presParOf" srcId="{B470299D-AA4F-4CA8-B6AF-7B7E3D17E29B}" destId="{FEF43D22-2AF0-4E06-9245-479522399E73}" srcOrd="40" destOrd="0" presId="urn:microsoft.com/office/officeart/2008/layout/LinedList"/>
    <dgm:cxn modelId="{15387F0D-BAB6-4E01-AD43-968E5CF6B414}" type="presParOf" srcId="{FEF43D22-2AF0-4E06-9245-479522399E73}" destId="{06224A6B-5F56-4D62-8481-F51457A5C424}" srcOrd="0" destOrd="0" presId="urn:microsoft.com/office/officeart/2008/layout/LinedList"/>
    <dgm:cxn modelId="{5B83C8B6-1A35-4441-9DBF-550347F28075}" type="presParOf" srcId="{FEF43D22-2AF0-4E06-9245-479522399E73}" destId="{90B0BEBD-D914-4AE4-BACE-810CB3953A46}" srcOrd="1" destOrd="0" presId="urn:microsoft.com/office/officeart/2008/layout/LinedList"/>
    <dgm:cxn modelId="{61DE82D3-43ED-44D4-B89B-6FB133ED1408}" type="presParOf" srcId="{FEF43D22-2AF0-4E06-9245-479522399E73}" destId="{2CD8A8BA-9627-474D-939E-1458FE798727}" srcOrd="2" destOrd="0" presId="urn:microsoft.com/office/officeart/2008/layout/LinedList"/>
    <dgm:cxn modelId="{FDD7FC86-DEC3-4815-B2FB-F2CF6F1A4382}" type="presParOf" srcId="{B470299D-AA4F-4CA8-B6AF-7B7E3D17E29B}" destId="{61D4628F-4ADC-46C4-98A6-BEF1882B0D1B}" srcOrd="41" destOrd="0" presId="urn:microsoft.com/office/officeart/2008/layout/LinedList"/>
    <dgm:cxn modelId="{7B85C5B6-A854-498D-907C-9E3E343C0C07}" type="presParOf" srcId="{B470299D-AA4F-4CA8-B6AF-7B7E3D17E29B}" destId="{AC7BE45C-C12B-4C4E-945C-B55410F617E5}" srcOrd="42" destOrd="0" presId="urn:microsoft.com/office/officeart/2008/layout/LinedList"/>
    <dgm:cxn modelId="{3B420596-AC06-4B70-A169-1714D222BDEE}" type="presParOf" srcId="{B470299D-AA4F-4CA8-B6AF-7B7E3D17E29B}" destId="{F9205F18-6CA1-44F6-9A37-19AAB925BFDB}" srcOrd="43" destOrd="0" presId="urn:microsoft.com/office/officeart/2008/layout/LinedList"/>
    <dgm:cxn modelId="{4C406CDD-155F-41BA-B1DC-AE2C59FF750A}" type="presParOf" srcId="{F9205F18-6CA1-44F6-9A37-19AAB925BFDB}" destId="{F732B4A5-968C-4F8B-9431-119396B1BEE0}" srcOrd="0" destOrd="0" presId="urn:microsoft.com/office/officeart/2008/layout/LinedList"/>
    <dgm:cxn modelId="{FCA5A5E3-7613-4191-9381-C8C6A5F51393}" type="presParOf" srcId="{F9205F18-6CA1-44F6-9A37-19AAB925BFDB}" destId="{6D566ACE-3A26-43A7-AB04-B49C6172EAEB}" srcOrd="1" destOrd="0" presId="urn:microsoft.com/office/officeart/2008/layout/LinedList"/>
    <dgm:cxn modelId="{7A029BA7-DD05-4DE1-BD12-A28867D71028}" type="presParOf" srcId="{F9205F18-6CA1-44F6-9A37-19AAB925BFDB}" destId="{B709021F-8A59-4065-88E9-1B94632E0942}" srcOrd="2" destOrd="0" presId="urn:microsoft.com/office/officeart/2008/layout/LinedList"/>
    <dgm:cxn modelId="{71D8F95F-9ABD-43F8-AA61-FF63CA9B7210}" type="presParOf" srcId="{B470299D-AA4F-4CA8-B6AF-7B7E3D17E29B}" destId="{AA049C96-8061-4728-9BCC-09E3C9904BC5}" srcOrd="44" destOrd="0" presId="urn:microsoft.com/office/officeart/2008/layout/LinedList"/>
    <dgm:cxn modelId="{F6998D09-B60A-45F2-95B4-A49C6E6A9279}" type="presParOf" srcId="{B470299D-AA4F-4CA8-B6AF-7B7E3D17E29B}" destId="{8998881F-65C9-486C-BDDD-526601C7B445}" srcOrd="4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042220-3D24-4843-B13A-7A79E6D3A2AA}" type="presOf" srcId="{3FB14649-BF60-4F95-A229-769796B0813A}" destId="{F89992C4-BBCD-4222-97C9-AB992B58B30B}" srcOrd="0" destOrd="0" presId="urn:microsoft.com/office/officeart/2005/8/layout/process1"/>
    <dgm:cxn modelId="{114F896B-C6E0-4847-ACC1-E38CF33AB176}" type="presOf" srcId="{455FC79C-EE3F-4481-9D89-3F2BFE67D1EB}" destId="{AAD245D9-BF97-4B3D-9E53-65DDC05C2411}" srcOrd="1" destOrd="0" presId="urn:microsoft.com/office/officeart/2005/8/layout/process1"/>
    <dgm:cxn modelId="{A67D3809-7AA0-49C7-AA21-263DC46D0155}" type="presOf" srcId="{8BA71E3E-91F0-49C0-B124-363494D8FB54}" destId="{70523650-0605-4F14-86A3-092B97AD8A94}" srcOrd="1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87D10EA0-5788-4C5C-8B70-F7FCE351C1A1}" type="presOf" srcId="{86E0BD59-8D9E-4429-9924-ADF37818F4D7}" destId="{6A3F14E6-0FB9-42B2-AC54-9AE371AEC014}" srcOrd="0" destOrd="0" presId="urn:microsoft.com/office/officeart/2005/8/layout/process1"/>
    <dgm:cxn modelId="{F18F3EFA-7B46-469A-B6B6-DF06695F27E8}" type="presOf" srcId="{F357B788-15EF-4B08-AC5A-C87401CC4055}" destId="{82A3BB3E-2451-47C1-978E-55084A9F6EC6}" srcOrd="0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E58144BA-41E6-4CE2-9A22-819A3BC9B029}" type="presOf" srcId="{598B97EF-D938-4A6D-B7CB-B7C504A74E2C}" destId="{C19FE7B3-32FF-4F6E-8469-C453007CBF79}" srcOrd="0" destOrd="0" presId="urn:microsoft.com/office/officeart/2005/8/layout/process1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0C3E69DC-6859-4018-8676-093F4CC58173}" type="presOf" srcId="{8BA71E3E-91F0-49C0-B124-363494D8FB54}" destId="{4CC06818-1BF5-4866-A2E7-87C01EBE8823}" srcOrd="0" destOrd="0" presId="urn:microsoft.com/office/officeart/2005/8/layout/process1"/>
    <dgm:cxn modelId="{32065214-C967-4ED8-A67F-742B2AC148E4}" type="presOf" srcId="{455FC79C-EE3F-4481-9D89-3F2BFE67D1EB}" destId="{567599CA-BE14-433C-95D8-7933A179BB51}" srcOrd="0" destOrd="0" presId="urn:microsoft.com/office/officeart/2005/8/layout/process1"/>
    <dgm:cxn modelId="{26B0F872-4DAF-4279-84A9-7C015449F90A}" type="presParOf" srcId="{C19FE7B3-32FF-4F6E-8469-C453007CBF79}" destId="{F89992C4-BBCD-4222-97C9-AB992B58B30B}" srcOrd="0" destOrd="0" presId="urn:microsoft.com/office/officeart/2005/8/layout/process1"/>
    <dgm:cxn modelId="{72162D96-3A1A-4B79-9ED0-1893B43A6709}" type="presParOf" srcId="{C19FE7B3-32FF-4F6E-8469-C453007CBF79}" destId="{4CC06818-1BF5-4866-A2E7-87C01EBE8823}" srcOrd="1" destOrd="0" presId="urn:microsoft.com/office/officeart/2005/8/layout/process1"/>
    <dgm:cxn modelId="{3F5AAB86-6464-4083-A4C5-79C3BFE42EEB}" type="presParOf" srcId="{4CC06818-1BF5-4866-A2E7-87C01EBE8823}" destId="{70523650-0605-4F14-86A3-092B97AD8A94}" srcOrd="0" destOrd="0" presId="urn:microsoft.com/office/officeart/2005/8/layout/process1"/>
    <dgm:cxn modelId="{B22E2470-833C-4CDD-BAAE-5B28172F643E}" type="presParOf" srcId="{C19FE7B3-32FF-4F6E-8469-C453007CBF79}" destId="{82A3BB3E-2451-47C1-978E-55084A9F6EC6}" srcOrd="2" destOrd="0" presId="urn:microsoft.com/office/officeart/2005/8/layout/process1"/>
    <dgm:cxn modelId="{44C9E903-4D85-4405-9408-215BD4CDB83E}" type="presParOf" srcId="{C19FE7B3-32FF-4F6E-8469-C453007CBF79}" destId="{567599CA-BE14-433C-95D8-7933A179BB51}" srcOrd="3" destOrd="0" presId="urn:microsoft.com/office/officeart/2005/8/layout/process1"/>
    <dgm:cxn modelId="{580D9D58-E53E-42DA-B003-9F18805DBBC6}" type="presParOf" srcId="{567599CA-BE14-433C-95D8-7933A179BB51}" destId="{AAD245D9-BF97-4B3D-9E53-65DDC05C2411}" srcOrd="0" destOrd="0" presId="urn:microsoft.com/office/officeart/2005/8/layout/process1"/>
    <dgm:cxn modelId="{4F453F44-40AB-4FC6-B173-96F29A18A1AE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FC85124-2E26-4303-8C40-A38515B10794}" type="presOf" srcId="{86E0BD59-8D9E-4429-9924-ADF37818F4D7}" destId="{6A3F14E6-0FB9-42B2-AC54-9AE371AEC014}" srcOrd="0" destOrd="0" presId="urn:microsoft.com/office/officeart/2005/8/layout/process1"/>
    <dgm:cxn modelId="{5D006DBE-432D-4F73-92E8-1259FCCF0B98}" type="presOf" srcId="{455FC79C-EE3F-4481-9D89-3F2BFE67D1EB}" destId="{567599CA-BE14-433C-95D8-7933A179BB51}" srcOrd="0" destOrd="0" presId="urn:microsoft.com/office/officeart/2005/8/layout/process1"/>
    <dgm:cxn modelId="{D2D88080-1456-44A8-A0CC-53BE7ED10C79}" type="presOf" srcId="{8BA71E3E-91F0-49C0-B124-363494D8FB54}" destId="{4CC06818-1BF5-4866-A2E7-87C01EBE8823}" srcOrd="0" destOrd="0" presId="urn:microsoft.com/office/officeart/2005/8/layout/process1"/>
    <dgm:cxn modelId="{9AB6B162-BE1E-4B45-A8C0-EA4AE7F2A151}" type="presOf" srcId="{598B97EF-D938-4A6D-B7CB-B7C504A74E2C}" destId="{C19FE7B3-32FF-4F6E-8469-C453007CBF79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C53E05C2-ACDE-426B-8405-6C27DB1734CB}" type="presOf" srcId="{3FB14649-BF60-4F95-A229-769796B0813A}" destId="{F89992C4-BBCD-4222-97C9-AB992B58B30B}" srcOrd="0" destOrd="0" presId="urn:microsoft.com/office/officeart/2005/8/layout/process1"/>
    <dgm:cxn modelId="{CA681D9E-E7F6-43E8-9A48-8FB115BE8BEA}" type="presOf" srcId="{F357B788-15EF-4B08-AC5A-C87401CC4055}" destId="{82A3BB3E-2451-47C1-978E-55084A9F6EC6}" srcOrd="0" destOrd="0" presId="urn:microsoft.com/office/officeart/2005/8/layout/process1"/>
    <dgm:cxn modelId="{405F3659-3D6C-467F-8E7B-74E2192C7546}" type="presOf" srcId="{455FC79C-EE3F-4481-9D89-3F2BFE67D1EB}" destId="{AAD245D9-BF97-4B3D-9E53-65DDC05C2411}" srcOrd="1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9510EF00-F67E-438B-8108-471EA182522E}" type="presOf" srcId="{8BA71E3E-91F0-49C0-B124-363494D8FB54}" destId="{70523650-0605-4F14-86A3-092B97AD8A94}" srcOrd="1" destOrd="0" presId="urn:microsoft.com/office/officeart/2005/8/layout/process1"/>
    <dgm:cxn modelId="{C97DFA65-CC11-4491-9AF1-6ED2401C00F1}" type="presParOf" srcId="{C19FE7B3-32FF-4F6E-8469-C453007CBF79}" destId="{F89992C4-BBCD-4222-97C9-AB992B58B30B}" srcOrd="0" destOrd="0" presId="urn:microsoft.com/office/officeart/2005/8/layout/process1"/>
    <dgm:cxn modelId="{3E35B643-2479-474A-A343-CA4AF5E2FF20}" type="presParOf" srcId="{C19FE7B3-32FF-4F6E-8469-C453007CBF79}" destId="{4CC06818-1BF5-4866-A2E7-87C01EBE8823}" srcOrd="1" destOrd="0" presId="urn:microsoft.com/office/officeart/2005/8/layout/process1"/>
    <dgm:cxn modelId="{66694D6F-0282-4E60-AC50-06C0BDDBEC6A}" type="presParOf" srcId="{4CC06818-1BF5-4866-A2E7-87C01EBE8823}" destId="{70523650-0605-4F14-86A3-092B97AD8A94}" srcOrd="0" destOrd="0" presId="urn:microsoft.com/office/officeart/2005/8/layout/process1"/>
    <dgm:cxn modelId="{ADDD5F49-2A07-40FE-B96E-D643BDEDBB7E}" type="presParOf" srcId="{C19FE7B3-32FF-4F6E-8469-C453007CBF79}" destId="{82A3BB3E-2451-47C1-978E-55084A9F6EC6}" srcOrd="2" destOrd="0" presId="urn:microsoft.com/office/officeart/2005/8/layout/process1"/>
    <dgm:cxn modelId="{4FCBC545-3348-4751-9F66-75F5A1BA3038}" type="presParOf" srcId="{C19FE7B3-32FF-4F6E-8469-C453007CBF79}" destId="{567599CA-BE14-433C-95D8-7933A179BB51}" srcOrd="3" destOrd="0" presId="urn:microsoft.com/office/officeart/2005/8/layout/process1"/>
    <dgm:cxn modelId="{F197E866-9CD8-43FF-A8BD-EAB8C097E96E}" type="presParOf" srcId="{567599CA-BE14-433C-95D8-7933A179BB51}" destId="{AAD245D9-BF97-4B3D-9E53-65DDC05C2411}" srcOrd="0" destOrd="0" presId="urn:microsoft.com/office/officeart/2005/8/layout/process1"/>
    <dgm:cxn modelId="{DB802AE1-CAB5-428A-A82D-37D4ABA05133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B74BF8F-FCDA-405B-9210-427C331C7A3E}" type="doc">
      <dgm:prSet loTypeId="urn:microsoft.com/office/officeart/2005/8/layout/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8766F25-FD72-4928-8EB2-91550E2E0CD5}">
      <dgm:prSet phldrT="[Text]"/>
      <dgm:spPr/>
      <dgm:t>
        <a:bodyPr/>
        <a:lstStyle/>
        <a:p>
          <a:r>
            <a:rPr lang="cs-CZ" b="1" dirty="0" smtClean="0"/>
            <a:t>identifikace</a:t>
          </a:r>
          <a:r>
            <a:rPr lang="cs-CZ" dirty="0" smtClean="0"/>
            <a:t> (modifikace, potvrzení) vize a poslání</a:t>
          </a:r>
          <a:endParaRPr lang="cs-CZ" dirty="0"/>
        </a:p>
      </dgm:t>
    </dgm:pt>
    <dgm:pt modelId="{04344828-EAF4-44A7-931C-8F8B741AC831}" type="parTrans" cxnId="{3A01B240-3227-4C7C-BB4D-9E48E9DAB91F}">
      <dgm:prSet/>
      <dgm:spPr/>
      <dgm:t>
        <a:bodyPr/>
        <a:lstStyle/>
        <a:p>
          <a:endParaRPr lang="cs-CZ"/>
        </a:p>
      </dgm:t>
    </dgm:pt>
    <dgm:pt modelId="{958A7578-445D-4939-AA81-79DED91D3310}" type="sibTrans" cxnId="{3A01B240-3227-4C7C-BB4D-9E48E9DAB91F}">
      <dgm:prSet/>
      <dgm:spPr/>
      <dgm:t>
        <a:bodyPr/>
        <a:lstStyle/>
        <a:p>
          <a:endParaRPr lang="cs-CZ"/>
        </a:p>
      </dgm:t>
    </dgm:pt>
    <dgm:pt modelId="{8054530A-ADBA-4597-B152-05BE8269935E}">
      <dgm:prSet phldrT="[Text]"/>
      <dgm:spPr/>
      <dgm:t>
        <a:bodyPr/>
        <a:lstStyle/>
        <a:p>
          <a:r>
            <a:rPr lang="cs-CZ" b="1" dirty="0" smtClean="0"/>
            <a:t>definice </a:t>
          </a:r>
          <a:r>
            <a:rPr lang="cs-CZ" dirty="0" smtClean="0"/>
            <a:t>strategických oblastí (SBU) a jejich strategií</a:t>
          </a:r>
          <a:endParaRPr lang="cs-CZ" dirty="0"/>
        </a:p>
      </dgm:t>
    </dgm:pt>
    <dgm:pt modelId="{1854F9AD-EA17-4478-BB72-D3065CBF235D}" type="parTrans" cxnId="{42BE5EA4-B019-4777-A16D-6B468D9773E5}">
      <dgm:prSet/>
      <dgm:spPr/>
      <dgm:t>
        <a:bodyPr/>
        <a:lstStyle/>
        <a:p>
          <a:endParaRPr lang="cs-CZ"/>
        </a:p>
      </dgm:t>
    </dgm:pt>
    <dgm:pt modelId="{EF548199-A04B-4663-AB36-F4B26EA2C798}" type="sibTrans" cxnId="{42BE5EA4-B019-4777-A16D-6B468D9773E5}">
      <dgm:prSet/>
      <dgm:spPr/>
      <dgm:t>
        <a:bodyPr/>
        <a:lstStyle/>
        <a:p>
          <a:endParaRPr lang="cs-CZ"/>
        </a:p>
      </dgm:t>
    </dgm:pt>
    <dgm:pt modelId="{C57B88F6-8985-4108-8523-D9E3ADB26616}">
      <dgm:prSet phldrT="[Text]"/>
      <dgm:spPr/>
      <dgm:t>
        <a:bodyPr/>
        <a:lstStyle/>
        <a:p>
          <a:r>
            <a:rPr lang="cs-CZ" b="1" dirty="0" smtClean="0"/>
            <a:t>vytyčení </a:t>
          </a:r>
          <a:r>
            <a:rPr lang="cs-CZ" dirty="0" smtClean="0"/>
            <a:t>strategických cílů vedoucích k naplnění vize a poslání</a:t>
          </a:r>
          <a:endParaRPr lang="cs-CZ" dirty="0"/>
        </a:p>
      </dgm:t>
    </dgm:pt>
    <dgm:pt modelId="{B2CB183F-BAA7-4926-B934-6827CE4876DB}" type="parTrans" cxnId="{9C7AA136-E85F-4C5B-B0DC-CC627353C2CC}">
      <dgm:prSet/>
      <dgm:spPr/>
      <dgm:t>
        <a:bodyPr/>
        <a:lstStyle/>
        <a:p>
          <a:endParaRPr lang="cs-CZ"/>
        </a:p>
      </dgm:t>
    </dgm:pt>
    <dgm:pt modelId="{DBAF9F6C-F3CD-4E40-BF96-98072B16348D}" type="sibTrans" cxnId="{9C7AA136-E85F-4C5B-B0DC-CC627353C2CC}">
      <dgm:prSet/>
      <dgm:spPr/>
      <dgm:t>
        <a:bodyPr/>
        <a:lstStyle/>
        <a:p>
          <a:endParaRPr lang="cs-CZ"/>
        </a:p>
      </dgm:t>
    </dgm:pt>
    <dgm:pt modelId="{81EF53D1-2022-40F6-A474-465B3E568D9F}">
      <dgm:prSet phldrT="[Text]"/>
      <dgm:spPr/>
      <dgm:t>
        <a:bodyPr/>
        <a:lstStyle/>
        <a:p>
          <a:r>
            <a:rPr lang="cs-CZ" b="1" dirty="0" smtClean="0"/>
            <a:t>určení taktik </a:t>
          </a:r>
          <a:r>
            <a:rPr lang="cs-CZ" dirty="0" smtClean="0"/>
            <a:t>(procesy, postupy, zdroje, měřítka atd.)</a:t>
          </a:r>
          <a:endParaRPr lang="cs-CZ" dirty="0"/>
        </a:p>
      </dgm:t>
    </dgm:pt>
    <dgm:pt modelId="{E5D27F5D-D7C1-4370-B398-6351EAD053D9}" type="parTrans" cxnId="{9B0C63F0-12C4-4255-9BE4-22C1DC323B6E}">
      <dgm:prSet/>
      <dgm:spPr/>
      <dgm:t>
        <a:bodyPr/>
        <a:lstStyle/>
        <a:p>
          <a:endParaRPr lang="cs-CZ"/>
        </a:p>
      </dgm:t>
    </dgm:pt>
    <dgm:pt modelId="{82807BF5-3500-4389-8FE4-A28BFDCE518F}" type="sibTrans" cxnId="{9B0C63F0-12C4-4255-9BE4-22C1DC323B6E}">
      <dgm:prSet/>
      <dgm:spPr/>
      <dgm:t>
        <a:bodyPr/>
        <a:lstStyle/>
        <a:p>
          <a:endParaRPr lang="cs-CZ"/>
        </a:p>
      </dgm:t>
    </dgm:pt>
    <dgm:pt modelId="{CAF27BB3-E0D5-4781-99A9-E598C3AAC567}">
      <dgm:prSet phldrT="[Text]"/>
      <dgm:spPr/>
      <dgm:t>
        <a:bodyPr/>
        <a:lstStyle/>
        <a:p>
          <a:r>
            <a:rPr lang="cs-CZ" b="1" dirty="0" smtClean="0"/>
            <a:t>vytvoření </a:t>
          </a:r>
          <a:r>
            <a:rPr lang="cs-CZ" dirty="0" smtClean="0"/>
            <a:t>alternativních scénářů (optimistická / pesimistická) cesta</a:t>
          </a:r>
          <a:endParaRPr lang="cs-CZ" dirty="0"/>
        </a:p>
      </dgm:t>
    </dgm:pt>
    <dgm:pt modelId="{BBB0FF44-1D07-42C4-B67C-EADE120A7779}" type="parTrans" cxnId="{122A2213-EE69-4B7D-9E4C-D05A398A74E1}">
      <dgm:prSet/>
      <dgm:spPr/>
      <dgm:t>
        <a:bodyPr/>
        <a:lstStyle/>
        <a:p>
          <a:endParaRPr lang="cs-CZ"/>
        </a:p>
      </dgm:t>
    </dgm:pt>
    <dgm:pt modelId="{0FE54C38-7B47-4E8B-A0C9-91551737004A}" type="sibTrans" cxnId="{122A2213-EE69-4B7D-9E4C-D05A398A74E1}">
      <dgm:prSet/>
      <dgm:spPr/>
      <dgm:t>
        <a:bodyPr/>
        <a:lstStyle/>
        <a:p>
          <a:endParaRPr lang="cs-CZ"/>
        </a:p>
      </dgm:t>
    </dgm:pt>
    <dgm:pt modelId="{F518FF7F-66BE-45E7-8807-013B9C749420}" type="pres">
      <dgm:prSet presAssocID="{9B74BF8F-FCDA-405B-9210-427C331C7A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5C19507-7591-48E8-9162-6267767FA5F0}" type="pres">
      <dgm:prSet presAssocID="{E8766F25-FD72-4928-8EB2-91550E2E0CD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630B74F-24A1-4BB4-A391-F2FECE0716BB}" type="pres">
      <dgm:prSet presAssocID="{958A7578-445D-4939-AA81-79DED91D3310}" presName="sibTrans" presStyleLbl="sibTrans2D1" presStyleIdx="0" presStyleCnt="4"/>
      <dgm:spPr/>
      <dgm:t>
        <a:bodyPr/>
        <a:lstStyle/>
        <a:p>
          <a:endParaRPr lang="cs-CZ"/>
        </a:p>
      </dgm:t>
    </dgm:pt>
    <dgm:pt modelId="{2BBA2DA3-D061-48F4-8682-D33255764E73}" type="pres">
      <dgm:prSet presAssocID="{958A7578-445D-4939-AA81-79DED91D3310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E964F3F0-7560-4AB1-8052-046CD3B66282}" type="pres">
      <dgm:prSet presAssocID="{8054530A-ADBA-4597-B152-05BE8269935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20C558-AFBC-4443-AE23-883FEC8415FC}" type="pres">
      <dgm:prSet presAssocID="{EF548199-A04B-4663-AB36-F4B26EA2C798}" presName="sibTrans" presStyleLbl="sibTrans2D1" presStyleIdx="1" presStyleCnt="4"/>
      <dgm:spPr/>
      <dgm:t>
        <a:bodyPr/>
        <a:lstStyle/>
        <a:p>
          <a:endParaRPr lang="cs-CZ"/>
        </a:p>
      </dgm:t>
    </dgm:pt>
    <dgm:pt modelId="{D723FFC6-49CB-49BC-8B5C-718610905481}" type="pres">
      <dgm:prSet presAssocID="{EF548199-A04B-4663-AB36-F4B26EA2C798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284E1809-1C89-4D43-A3EF-62FACCF75385}" type="pres">
      <dgm:prSet presAssocID="{C57B88F6-8985-4108-8523-D9E3ADB2661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87730DE-30B2-40FE-B218-DC9548383F3E}" type="pres">
      <dgm:prSet presAssocID="{DBAF9F6C-F3CD-4E40-BF96-98072B16348D}" presName="sibTrans" presStyleLbl="sibTrans2D1" presStyleIdx="2" presStyleCnt="4"/>
      <dgm:spPr/>
      <dgm:t>
        <a:bodyPr/>
        <a:lstStyle/>
        <a:p>
          <a:endParaRPr lang="cs-CZ"/>
        </a:p>
      </dgm:t>
    </dgm:pt>
    <dgm:pt modelId="{062C06C4-B2AB-45E5-94C7-5A3414C687AD}" type="pres">
      <dgm:prSet presAssocID="{DBAF9F6C-F3CD-4E40-BF96-98072B16348D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8F074AE3-B900-4CF3-9B7B-6A33FC3579A2}" type="pres">
      <dgm:prSet presAssocID="{81EF53D1-2022-40F6-A474-465B3E568D9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C67836-B1B8-4144-8C26-A46D2F640449}" type="pres">
      <dgm:prSet presAssocID="{82807BF5-3500-4389-8FE4-A28BFDCE518F}" presName="sibTrans" presStyleLbl="sibTrans2D1" presStyleIdx="3" presStyleCnt="4"/>
      <dgm:spPr/>
      <dgm:t>
        <a:bodyPr/>
        <a:lstStyle/>
        <a:p>
          <a:endParaRPr lang="cs-CZ"/>
        </a:p>
      </dgm:t>
    </dgm:pt>
    <dgm:pt modelId="{9FEA7FDA-6DA9-4AA1-9827-A7A9AC563715}" type="pres">
      <dgm:prSet presAssocID="{82807BF5-3500-4389-8FE4-A28BFDCE518F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0FC4B5F2-A0B3-42A3-BA09-5E2D5C903CD6}" type="pres">
      <dgm:prSet presAssocID="{CAF27BB3-E0D5-4781-99A9-E598C3AAC56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180703-AF16-4AC7-ACDF-B4021915D4C6}" type="presOf" srcId="{958A7578-445D-4939-AA81-79DED91D3310}" destId="{2BBA2DA3-D061-48F4-8682-D33255764E73}" srcOrd="1" destOrd="0" presId="urn:microsoft.com/office/officeart/2005/8/layout/process5"/>
    <dgm:cxn modelId="{9C7AA136-E85F-4C5B-B0DC-CC627353C2CC}" srcId="{9B74BF8F-FCDA-405B-9210-427C331C7A3E}" destId="{C57B88F6-8985-4108-8523-D9E3ADB26616}" srcOrd="2" destOrd="0" parTransId="{B2CB183F-BAA7-4926-B934-6827CE4876DB}" sibTransId="{DBAF9F6C-F3CD-4E40-BF96-98072B16348D}"/>
    <dgm:cxn modelId="{087E8F73-89EE-4E74-90C8-C9AD66C5D8C8}" type="presOf" srcId="{E8766F25-FD72-4928-8EB2-91550E2E0CD5}" destId="{E5C19507-7591-48E8-9162-6267767FA5F0}" srcOrd="0" destOrd="0" presId="urn:microsoft.com/office/officeart/2005/8/layout/process5"/>
    <dgm:cxn modelId="{9B0C63F0-12C4-4255-9BE4-22C1DC323B6E}" srcId="{9B74BF8F-FCDA-405B-9210-427C331C7A3E}" destId="{81EF53D1-2022-40F6-A474-465B3E568D9F}" srcOrd="3" destOrd="0" parTransId="{E5D27F5D-D7C1-4370-B398-6351EAD053D9}" sibTransId="{82807BF5-3500-4389-8FE4-A28BFDCE518F}"/>
    <dgm:cxn modelId="{02DAB780-1645-4813-ACBD-24321C74375D}" type="presOf" srcId="{82807BF5-3500-4389-8FE4-A28BFDCE518F}" destId="{EEC67836-B1B8-4144-8C26-A46D2F640449}" srcOrd="0" destOrd="0" presId="urn:microsoft.com/office/officeart/2005/8/layout/process5"/>
    <dgm:cxn modelId="{122A2213-EE69-4B7D-9E4C-D05A398A74E1}" srcId="{9B74BF8F-FCDA-405B-9210-427C331C7A3E}" destId="{CAF27BB3-E0D5-4781-99A9-E598C3AAC567}" srcOrd="4" destOrd="0" parTransId="{BBB0FF44-1D07-42C4-B67C-EADE120A7779}" sibTransId="{0FE54C38-7B47-4E8B-A0C9-91551737004A}"/>
    <dgm:cxn modelId="{8BE0BEE4-5E85-4EB1-BAE2-CF537414D168}" type="presOf" srcId="{82807BF5-3500-4389-8FE4-A28BFDCE518F}" destId="{9FEA7FDA-6DA9-4AA1-9827-A7A9AC563715}" srcOrd="1" destOrd="0" presId="urn:microsoft.com/office/officeart/2005/8/layout/process5"/>
    <dgm:cxn modelId="{D4864950-0D67-4D73-B779-8B68F1919A22}" type="presOf" srcId="{81EF53D1-2022-40F6-A474-465B3E568D9F}" destId="{8F074AE3-B900-4CF3-9B7B-6A33FC3579A2}" srcOrd="0" destOrd="0" presId="urn:microsoft.com/office/officeart/2005/8/layout/process5"/>
    <dgm:cxn modelId="{3A01B240-3227-4C7C-BB4D-9E48E9DAB91F}" srcId="{9B74BF8F-FCDA-405B-9210-427C331C7A3E}" destId="{E8766F25-FD72-4928-8EB2-91550E2E0CD5}" srcOrd="0" destOrd="0" parTransId="{04344828-EAF4-44A7-931C-8F8B741AC831}" sibTransId="{958A7578-445D-4939-AA81-79DED91D3310}"/>
    <dgm:cxn modelId="{315CCEF6-CCB5-434D-A031-AB77A4BC1588}" type="presOf" srcId="{DBAF9F6C-F3CD-4E40-BF96-98072B16348D}" destId="{887730DE-30B2-40FE-B218-DC9548383F3E}" srcOrd="0" destOrd="0" presId="urn:microsoft.com/office/officeart/2005/8/layout/process5"/>
    <dgm:cxn modelId="{32C9FD7F-A615-4A2F-B035-81A7D1F65F4D}" type="presOf" srcId="{8054530A-ADBA-4597-B152-05BE8269935E}" destId="{E964F3F0-7560-4AB1-8052-046CD3B66282}" srcOrd="0" destOrd="0" presId="urn:microsoft.com/office/officeart/2005/8/layout/process5"/>
    <dgm:cxn modelId="{C1D62B72-E251-45F6-83B2-404043A791A1}" type="presOf" srcId="{958A7578-445D-4939-AA81-79DED91D3310}" destId="{B630B74F-24A1-4BB4-A391-F2FECE0716BB}" srcOrd="0" destOrd="0" presId="urn:microsoft.com/office/officeart/2005/8/layout/process5"/>
    <dgm:cxn modelId="{EDC1ABFB-0A15-455C-890B-AA7C7D374E02}" type="presOf" srcId="{C57B88F6-8985-4108-8523-D9E3ADB26616}" destId="{284E1809-1C89-4D43-A3EF-62FACCF75385}" srcOrd="0" destOrd="0" presId="urn:microsoft.com/office/officeart/2005/8/layout/process5"/>
    <dgm:cxn modelId="{91FD90D2-412E-43F6-932E-8BC42578000F}" type="presOf" srcId="{EF548199-A04B-4663-AB36-F4B26EA2C798}" destId="{D723FFC6-49CB-49BC-8B5C-718610905481}" srcOrd="1" destOrd="0" presId="urn:microsoft.com/office/officeart/2005/8/layout/process5"/>
    <dgm:cxn modelId="{205D7541-AB18-43AB-8F87-81CD1CA6989A}" type="presOf" srcId="{EF548199-A04B-4663-AB36-F4B26EA2C798}" destId="{7320C558-AFBC-4443-AE23-883FEC8415FC}" srcOrd="0" destOrd="0" presId="urn:microsoft.com/office/officeart/2005/8/layout/process5"/>
    <dgm:cxn modelId="{68FB40CD-1BC2-4D9C-A93D-A754330F6358}" type="presOf" srcId="{9B74BF8F-FCDA-405B-9210-427C331C7A3E}" destId="{F518FF7F-66BE-45E7-8807-013B9C749420}" srcOrd="0" destOrd="0" presId="urn:microsoft.com/office/officeart/2005/8/layout/process5"/>
    <dgm:cxn modelId="{42BE5EA4-B019-4777-A16D-6B468D9773E5}" srcId="{9B74BF8F-FCDA-405B-9210-427C331C7A3E}" destId="{8054530A-ADBA-4597-B152-05BE8269935E}" srcOrd="1" destOrd="0" parTransId="{1854F9AD-EA17-4478-BB72-D3065CBF235D}" sibTransId="{EF548199-A04B-4663-AB36-F4B26EA2C798}"/>
    <dgm:cxn modelId="{9ED103D5-3724-4299-A181-ABB74E4AE2C9}" type="presOf" srcId="{CAF27BB3-E0D5-4781-99A9-E598C3AAC567}" destId="{0FC4B5F2-A0B3-42A3-BA09-5E2D5C903CD6}" srcOrd="0" destOrd="0" presId="urn:microsoft.com/office/officeart/2005/8/layout/process5"/>
    <dgm:cxn modelId="{DFF1A2C2-1F98-4B05-BDFF-C6B7FCC5023D}" type="presOf" srcId="{DBAF9F6C-F3CD-4E40-BF96-98072B16348D}" destId="{062C06C4-B2AB-45E5-94C7-5A3414C687AD}" srcOrd="1" destOrd="0" presId="urn:microsoft.com/office/officeart/2005/8/layout/process5"/>
    <dgm:cxn modelId="{CEE6C0B4-B9A9-4035-A5F6-36047D28E19C}" type="presParOf" srcId="{F518FF7F-66BE-45E7-8807-013B9C749420}" destId="{E5C19507-7591-48E8-9162-6267767FA5F0}" srcOrd="0" destOrd="0" presId="urn:microsoft.com/office/officeart/2005/8/layout/process5"/>
    <dgm:cxn modelId="{ABD1DA58-C09D-439D-89C6-91E8E25CED05}" type="presParOf" srcId="{F518FF7F-66BE-45E7-8807-013B9C749420}" destId="{B630B74F-24A1-4BB4-A391-F2FECE0716BB}" srcOrd="1" destOrd="0" presId="urn:microsoft.com/office/officeart/2005/8/layout/process5"/>
    <dgm:cxn modelId="{094AFA34-2115-47B5-A9A4-DF6B28D1D7A2}" type="presParOf" srcId="{B630B74F-24A1-4BB4-A391-F2FECE0716BB}" destId="{2BBA2DA3-D061-48F4-8682-D33255764E73}" srcOrd="0" destOrd="0" presId="urn:microsoft.com/office/officeart/2005/8/layout/process5"/>
    <dgm:cxn modelId="{17986C07-87FE-440D-856A-1C6DB3F9B663}" type="presParOf" srcId="{F518FF7F-66BE-45E7-8807-013B9C749420}" destId="{E964F3F0-7560-4AB1-8052-046CD3B66282}" srcOrd="2" destOrd="0" presId="urn:microsoft.com/office/officeart/2005/8/layout/process5"/>
    <dgm:cxn modelId="{EB1DC666-FC43-4025-8AED-8896F34ABD6A}" type="presParOf" srcId="{F518FF7F-66BE-45E7-8807-013B9C749420}" destId="{7320C558-AFBC-4443-AE23-883FEC8415FC}" srcOrd="3" destOrd="0" presId="urn:microsoft.com/office/officeart/2005/8/layout/process5"/>
    <dgm:cxn modelId="{5218A49C-6602-4BF3-A971-1638189CE2F9}" type="presParOf" srcId="{7320C558-AFBC-4443-AE23-883FEC8415FC}" destId="{D723FFC6-49CB-49BC-8B5C-718610905481}" srcOrd="0" destOrd="0" presId="urn:microsoft.com/office/officeart/2005/8/layout/process5"/>
    <dgm:cxn modelId="{F5FEB1E5-7993-4C32-A2E1-26553D530B67}" type="presParOf" srcId="{F518FF7F-66BE-45E7-8807-013B9C749420}" destId="{284E1809-1C89-4D43-A3EF-62FACCF75385}" srcOrd="4" destOrd="0" presId="urn:microsoft.com/office/officeart/2005/8/layout/process5"/>
    <dgm:cxn modelId="{F7C0B15D-C6C4-4829-8228-2D87901C419E}" type="presParOf" srcId="{F518FF7F-66BE-45E7-8807-013B9C749420}" destId="{887730DE-30B2-40FE-B218-DC9548383F3E}" srcOrd="5" destOrd="0" presId="urn:microsoft.com/office/officeart/2005/8/layout/process5"/>
    <dgm:cxn modelId="{C17EB909-1983-49FC-B9E3-36AE5273373B}" type="presParOf" srcId="{887730DE-30B2-40FE-B218-DC9548383F3E}" destId="{062C06C4-B2AB-45E5-94C7-5A3414C687AD}" srcOrd="0" destOrd="0" presId="urn:microsoft.com/office/officeart/2005/8/layout/process5"/>
    <dgm:cxn modelId="{4703B990-5DC1-4789-A5F6-39B4260F2859}" type="presParOf" srcId="{F518FF7F-66BE-45E7-8807-013B9C749420}" destId="{8F074AE3-B900-4CF3-9B7B-6A33FC3579A2}" srcOrd="6" destOrd="0" presId="urn:microsoft.com/office/officeart/2005/8/layout/process5"/>
    <dgm:cxn modelId="{2917E951-5002-49FD-874E-4BAD8B9573A1}" type="presParOf" srcId="{F518FF7F-66BE-45E7-8807-013B9C749420}" destId="{EEC67836-B1B8-4144-8C26-A46D2F640449}" srcOrd="7" destOrd="0" presId="urn:microsoft.com/office/officeart/2005/8/layout/process5"/>
    <dgm:cxn modelId="{C9ED331E-F0A0-4CEA-BB19-CB3CE4EE6369}" type="presParOf" srcId="{EEC67836-B1B8-4144-8C26-A46D2F640449}" destId="{9FEA7FDA-6DA9-4AA1-9827-A7A9AC563715}" srcOrd="0" destOrd="0" presId="urn:microsoft.com/office/officeart/2005/8/layout/process5"/>
    <dgm:cxn modelId="{44E4094A-83E6-4BB2-8644-26132BA262CE}" type="presParOf" srcId="{F518FF7F-66BE-45E7-8807-013B9C749420}" destId="{0FC4B5F2-A0B3-42A3-BA09-5E2D5C903CD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3A4122E-7C69-4F81-A39C-B0A3E2F0AB7F}" type="presOf" srcId="{8BA71E3E-91F0-49C0-B124-363494D8FB54}" destId="{70523650-0605-4F14-86A3-092B97AD8A94}" srcOrd="1" destOrd="0" presId="urn:microsoft.com/office/officeart/2005/8/layout/process1"/>
    <dgm:cxn modelId="{FA79787F-8ACC-43DA-B14A-83F8BD10945E}" type="presOf" srcId="{86E0BD59-8D9E-4429-9924-ADF37818F4D7}" destId="{6A3F14E6-0FB9-42B2-AC54-9AE371AEC014}" srcOrd="0" destOrd="0" presId="urn:microsoft.com/office/officeart/2005/8/layout/process1"/>
    <dgm:cxn modelId="{1728A8F1-B7F8-41C7-8503-AE8843397C06}" type="presOf" srcId="{F357B788-15EF-4B08-AC5A-C87401CC4055}" destId="{82A3BB3E-2451-47C1-978E-55084A9F6EC6}" srcOrd="0" destOrd="0" presId="urn:microsoft.com/office/officeart/2005/8/layout/process1"/>
    <dgm:cxn modelId="{6C63CDA1-E874-4B90-A1FB-5256371BFB06}" type="presOf" srcId="{598B97EF-D938-4A6D-B7CB-B7C504A74E2C}" destId="{C19FE7B3-32FF-4F6E-8469-C453007CBF79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3A974519-89DA-45B7-98FF-0D71EB9DDE9D}" type="presOf" srcId="{455FC79C-EE3F-4481-9D89-3F2BFE67D1EB}" destId="{567599CA-BE14-433C-95D8-7933A179BB51}" srcOrd="0" destOrd="0" presId="urn:microsoft.com/office/officeart/2005/8/layout/process1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C2280CF3-931C-410A-A496-D90191BDCC08}" type="presOf" srcId="{3FB14649-BF60-4F95-A229-769796B0813A}" destId="{F89992C4-BBCD-4222-97C9-AB992B58B30B}" srcOrd="0" destOrd="0" presId="urn:microsoft.com/office/officeart/2005/8/layout/process1"/>
    <dgm:cxn modelId="{DC3784A2-DD85-4291-913B-941BEFE54E3E}" type="presOf" srcId="{8BA71E3E-91F0-49C0-B124-363494D8FB54}" destId="{4CC06818-1BF5-4866-A2E7-87C01EBE8823}" srcOrd="0" destOrd="0" presId="urn:microsoft.com/office/officeart/2005/8/layout/process1"/>
    <dgm:cxn modelId="{C9B4C8A6-A251-47FD-82C1-B1E58CD943B4}" type="presOf" srcId="{455FC79C-EE3F-4481-9D89-3F2BFE67D1EB}" destId="{AAD245D9-BF97-4B3D-9E53-65DDC05C2411}" srcOrd="1" destOrd="0" presId="urn:microsoft.com/office/officeart/2005/8/layout/process1"/>
    <dgm:cxn modelId="{470C5918-A978-4834-9310-B5C4B822FAA1}" type="presParOf" srcId="{C19FE7B3-32FF-4F6E-8469-C453007CBF79}" destId="{F89992C4-BBCD-4222-97C9-AB992B58B30B}" srcOrd="0" destOrd="0" presId="urn:microsoft.com/office/officeart/2005/8/layout/process1"/>
    <dgm:cxn modelId="{19566D67-9606-413E-98D6-ABC55F091E1F}" type="presParOf" srcId="{C19FE7B3-32FF-4F6E-8469-C453007CBF79}" destId="{4CC06818-1BF5-4866-A2E7-87C01EBE8823}" srcOrd="1" destOrd="0" presId="urn:microsoft.com/office/officeart/2005/8/layout/process1"/>
    <dgm:cxn modelId="{5E5CE2C6-9236-4C41-B9ED-A24451B227C9}" type="presParOf" srcId="{4CC06818-1BF5-4866-A2E7-87C01EBE8823}" destId="{70523650-0605-4F14-86A3-092B97AD8A94}" srcOrd="0" destOrd="0" presId="urn:microsoft.com/office/officeart/2005/8/layout/process1"/>
    <dgm:cxn modelId="{3D438DF2-6234-4ED4-8852-EDFFADBA2A7A}" type="presParOf" srcId="{C19FE7B3-32FF-4F6E-8469-C453007CBF79}" destId="{82A3BB3E-2451-47C1-978E-55084A9F6EC6}" srcOrd="2" destOrd="0" presId="urn:microsoft.com/office/officeart/2005/8/layout/process1"/>
    <dgm:cxn modelId="{451B35CD-B518-4EAD-B4EC-4B20703C53C6}" type="presParOf" srcId="{C19FE7B3-32FF-4F6E-8469-C453007CBF79}" destId="{567599CA-BE14-433C-95D8-7933A179BB51}" srcOrd="3" destOrd="0" presId="urn:microsoft.com/office/officeart/2005/8/layout/process1"/>
    <dgm:cxn modelId="{28F8E747-8E07-4113-8786-6D76597AE058}" type="presParOf" srcId="{567599CA-BE14-433C-95D8-7933A179BB51}" destId="{AAD245D9-BF97-4B3D-9E53-65DDC05C2411}" srcOrd="0" destOrd="0" presId="urn:microsoft.com/office/officeart/2005/8/layout/process1"/>
    <dgm:cxn modelId="{E07F4D61-0D85-479D-B7C4-EB083595EC51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6F3824-5027-4BDE-9805-815FD8A3B86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464E471-AEC6-43F0-A277-AE4A074B4855}">
      <dgm:prSet phldrT="[Text]"/>
      <dgm:spPr/>
      <dgm:t>
        <a:bodyPr/>
        <a:lstStyle/>
        <a:p>
          <a:r>
            <a:rPr lang="cs-CZ" dirty="0" smtClean="0"/>
            <a:t>poslání a strategie</a:t>
          </a:r>
          <a:endParaRPr lang="cs-CZ" dirty="0"/>
        </a:p>
      </dgm:t>
    </dgm:pt>
    <dgm:pt modelId="{A5233D68-5410-4817-A25C-17818ED1596C}" type="parTrans" cxnId="{87C77BBE-BFEB-45DE-987C-AD138CA7FFFB}">
      <dgm:prSet/>
      <dgm:spPr/>
      <dgm:t>
        <a:bodyPr/>
        <a:lstStyle/>
        <a:p>
          <a:endParaRPr lang="cs-CZ"/>
        </a:p>
      </dgm:t>
    </dgm:pt>
    <dgm:pt modelId="{0A6E83EE-2DDA-4D84-A80A-1A54DFC8F078}" type="sibTrans" cxnId="{87C77BBE-BFEB-45DE-987C-AD138CA7FFFB}">
      <dgm:prSet/>
      <dgm:spPr/>
      <dgm:t>
        <a:bodyPr/>
        <a:lstStyle/>
        <a:p>
          <a:endParaRPr lang="cs-CZ"/>
        </a:p>
      </dgm:t>
    </dgm:pt>
    <dgm:pt modelId="{D0D69BB1-1920-4F04-9A94-11C1F48414ED}">
      <dgm:prSet phldrT="[Text]"/>
      <dgm:spPr/>
      <dgm:t>
        <a:bodyPr/>
        <a:lstStyle/>
        <a:p>
          <a:r>
            <a:rPr lang="cs-CZ" dirty="0" smtClean="0"/>
            <a:t>organizační struktura</a:t>
          </a:r>
          <a:endParaRPr lang="cs-CZ" dirty="0"/>
        </a:p>
      </dgm:t>
    </dgm:pt>
    <dgm:pt modelId="{614A311B-28A4-479C-B9A5-A1BD2F1F2143}" type="parTrans" cxnId="{37951441-A44C-4029-A10B-7FDAE98C64F7}">
      <dgm:prSet/>
      <dgm:spPr/>
      <dgm:t>
        <a:bodyPr/>
        <a:lstStyle/>
        <a:p>
          <a:endParaRPr lang="cs-CZ"/>
        </a:p>
      </dgm:t>
    </dgm:pt>
    <dgm:pt modelId="{8734EBD1-98CD-4F69-A67F-2CED06FE430C}" type="sibTrans" cxnId="{37951441-A44C-4029-A10B-7FDAE98C64F7}">
      <dgm:prSet/>
      <dgm:spPr/>
      <dgm:t>
        <a:bodyPr/>
        <a:lstStyle/>
        <a:p>
          <a:endParaRPr lang="cs-CZ"/>
        </a:p>
      </dgm:t>
    </dgm:pt>
    <dgm:pt modelId="{06FD65F9-E3EB-452D-882D-5D5854E77114}">
      <dgm:prSet phldrT="[Text]"/>
      <dgm:spPr/>
      <dgm:t>
        <a:bodyPr/>
        <a:lstStyle/>
        <a:p>
          <a:r>
            <a:rPr lang="cs-CZ" dirty="0" smtClean="0"/>
            <a:t>řízení lidských zdrojů</a:t>
          </a:r>
          <a:endParaRPr lang="cs-CZ" dirty="0"/>
        </a:p>
      </dgm:t>
    </dgm:pt>
    <dgm:pt modelId="{1A59BA4C-C1A4-4548-B75B-0B0CC81260D5}" type="parTrans" cxnId="{01DBF14D-73DD-48C2-A05C-F64E14132C2B}">
      <dgm:prSet/>
      <dgm:spPr/>
      <dgm:t>
        <a:bodyPr/>
        <a:lstStyle/>
        <a:p>
          <a:endParaRPr lang="cs-CZ"/>
        </a:p>
      </dgm:t>
    </dgm:pt>
    <dgm:pt modelId="{4D440822-B885-47CE-837C-88D0C734FEF6}" type="sibTrans" cxnId="{01DBF14D-73DD-48C2-A05C-F64E14132C2B}">
      <dgm:prSet/>
      <dgm:spPr/>
      <dgm:t>
        <a:bodyPr/>
        <a:lstStyle/>
        <a:p>
          <a:endParaRPr lang="cs-CZ"/>
        </a:p>
      </dgm:t>
    </dgm:pt>
    <dgm:pt modelId="{B6F9081C-5F7F-4E6D-948D-51BFFFE367C2}" type="pres">
      <dgm:prSet presAssocID="{286F3824-5027-4BDE-9805-815FD8A3B868}" presName="compositeShape" presStyleCnt="0">
        <dgm:presLayoutVars>
          <dgm:chMax val="7"/>
          <dgm:dir/>
          <dgm:resizeHandles val="exact"/>
        </dgm:presLayoutVars>
      </dgm:prSet>
      <dgm:spPr/>
    </dgm:pt>
    <dgm:pt modelId="{D00F2911-34B9-4AF0-A7BE-5F3775E67168}" type="pres">
      <dgm:prSet presAssocID="{286F3824-5027-4BDE-9805-815FD8A3B868}" presName="wedge1" presStyleLbl="node1" presStyleIdx="0" presStyleCnt="3"/>
      <dgm:spPr/>
      <dgm:t>
        <a:bodyPr/>
        <a:lstStyle/>
        <a:p>
          <a:endParaRPr lang="cs-CZ"/>
        </a:p>
      </dgm:t>
    </dgm:pt>
    <dgm:pt modelId="{BF3CE54C-9DB1-4051-A44E-A778EC05C4F0}" type="pres">
      <dgm:prSet presAssocID="{286F3824-5027-4BDE-9805-815FD8A3B868}" presName="dummy1a" presStyleCnt="0"/>
      <dgm:spPr/>
    </dgm:pt>
    <dgm:pt modelId="{BA399249-4D8C-465D-9B2D-9FF7FE9BFFE3}" type="pres">
      <dgm:prSet presAssocID="{286F3824-5027-4BDE-9805-815FD8A3B868}" presName="dummy1b" presStyleCnt="0"/>
      <dgm:spPr/>
    </dgm:pt>
    <dgm:pt modelId="{FB398716-91EE-42BB-B2F9-6111DB69005B}" type="pres">
      <dgm:prSet presAssocID="{286F3824-5027-4BDE-9805-815FD8A3B86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8B481E-117B-4667-A074-EC4263FF4137}" type="pres">
      <dgm:prSet presAssocID="{286F3824-5027-4BDE-9805-815FD8A3B868}" presName="wedge2" presStyleLbl="node1" presStyleIdx="1" presStyleCnt="3"/>
      <dgm:spPr/>
      <dgm:t>
        <a:bodyPr/>
        <a:lstStyle/>
        <a:p>
          <a:endParaRPr lang="cs-CZ"/>
        </a:p>
      </dgm:t>
    </dgm:pt>
    <dgm:pt modelId="{86B6B188-71B1-4DBA-BB09-E128B9A10B8B}" type="pres">
      <dgm:prSet presAssocID="{286F3824-5027-4BDE-9805-815FD8A3B868}" presName="dummy2a" presStyleCnt="0"/>
      <dgm:spPr/>
    </dgm:pt>
    <dgm:pt modelId="{04AE49E3-3558-4337-810B-DDD8CED9FDC3}" type="pres">
      <dgm:prSet presAssocID="{286F3824-5027-4BDE-9805-815FD8A3B868}" presName="dummy2b" presStyleCnt="0"/>
      <dgm:spPr/>
    </dgm:pt>
    <dgm:pt modelId="{7A5829F0-5B13-40EE-A5F5-2BE14D605DE0}" type="pres">
      <dgm:prSet presAssocID="{286F3824-5027-4BDE-9805-815FD8A3B86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35E415-B24E-40E0-B6B1-D6B2C3DACD6D}" type="pres">
      <dgm:prSet presAssocID="{286F3824-5027-4BDE-9805-815FD8A3B868}" presName="wedge3" presStyleLbl="node1" presStyleIdx="2" presStyleCnt="3"/>
      <dgm:spPr/>
      <dgm:t>
        <a:bodyPr/>
        <a:lstStyle/>
        <a:p>
          <a:endParaRPr lang="cs-CZ"/>
        </a:p>
      </dgm:t>
    </dgm:pt>
    <dgm:pt modelId="{CB9ECCF2-1CAC-4E4A-BDCF-DC716012CBDB}" type="pres">
      <dgm:prSet presAssocID="{286F3824-5027-4BDE-9805-815FD8A3B868}" presName="dummy3a" presStyleCnt="0"/>
      <dgm:spPr/>
    </dgm:pt>
    <dgm:pt modelId="{56F5F8B0-8026-4438-937E-B0F665C6CEC1}" type="pres">
      <dgm:prSet presAssocID="{286F3824-5027-4BDE-9805-815FD8A3B868}" presName="dummy3b" presStyleCnt="0"/>
      <dgm:spPr/>
    </dgm:pt>
    <dgm:pt modelId="{F7A38A21-0781-4319-99D2-3E6B9CF8BD37}" type="pres">
      <dgm:prSet presAssocID="{286F3824-5027-4BDE-9805-815FD8A3B86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468751-3BA9-4343-A2B4-2A6D21B2774C}" type="pres">
      <dgm:prSet presAssocID="{0A6E83EE-2DDA-4D84-A80A-1A54DFC8F078}" presName="arrowWedge1" presStyleLbl="fgSibTrans2D1" presStyleIdx="0" presStyleCnt="3"/>
      <dgm:spPr/>
    </dgm:pt>
    <dgm:pt modelId="{C5CF073D-FE18-43E1-907D-86D20DC4DDB0}" type="pres">
      <dgm:prSet presAssocID="{8734EBD1-98CD-4F69-A67F-2CED06FE430C}" presName="arrowWedge2" presStyleLbl="fgSibTrans2D1" presStyleIdx="1" presStyleCnt="3"/>
      <dgm:spPr/>
    </dgm:pt>
    <dgm:pt modelId="{A12230AD-FD75-4A0E-80A6-DB530E55C2FF}" type="pres">
      <dgm:prSet presAssocID="{4D440822-B885-47CE-837C-88D0C734FEF6}" presName="arrowWedge3" presStyleLbl="fgSibTrans2D1" presStyleIdx="2" presStyleCnt="3"/>
      <dgm:spPr/>
    </dgm:pt>
  </dgm:ptLst>
  <dgm:cxnLst>
    <dgm:cxn modelId="{8C2DDADA-2AD2-47AC-9674-8440D5EEE262}" type="presOf" srcId="{06FD65F9-E3EB-452D-882D-5D5854E77114}" destId="{B435E415-B24E-40E0-B6B1-D6B2C3DACD6D}" srcOrd="0" destOrd="0" presId="urn:microsoft.com/office/officeart/2005/8/layout/cycle8"/>
    <dgm:cxn modelId="{87C77BBE-BFEB-45DE-987C-AD138CA7FFFB}" srcId="{286F3824-5027-4BDE-9805-815FD8A3B868}" destId="{2464E471-AEC6-43F0-A277-AE4A074B4855}" srcOrd="0" destOrd="0" parTransId="{A5233D68-5410-4817-A25C-17818ED1596C}" sibTransId="{0A6E83EE-2DDA-4D84-A80A-1A54DFC8F078}"/>
    <dgm:cxn modelId="{37951441-A44C-4029-A10B-7FDAE98C64F7}" srcId="{286F3824-5027-4BDE-9805-815FD8A3B868}" destId="{D0D69BB1-1920-4F04-9A94-11C1F48414ED}" srcOrd="1" destOrd="0" parTransId="{614A311B-28A4-479C-B9A5-A1BD2F1F2143}" sibTransId="{8734EBD1-98CD-4F69-A67F-2CED06FE430C}"/>
    <dgm:cxn modelId="{6B86EBC7-60AA-4C04-920C-DFE1BAAC2702}" type="presOf" srcId="{D0D69BB1-1920-4F04-9A94-11C1F48414ED}" destId="{BF8B481E-117B-4667-A074-EC4263FF4137}" srcOrd="0" destOrd="0" presId="urn:microsoft.com/office/officeart/2005/8/layout/cycle8"/>
    <dgm:cxn modelId="{B9B5E413-F271-4D39-9C0D-2793EC73EB13}" type="presOf" srcId="{2464E471-AEC6-43F0-A277-AE4A074B4855}" destId="{D00F2911-34B9-4AF0-A7BE-5F3775E67168}" srcOrd="0" destOrd="0" presId="urn:microsoft.com/office/officeart/2005/8/layout/cycle8"/>
    <dgm:cxn modelId="{8F2C9424-0F07-427F-8E01-F641BE95CDE7}" type="presOf" srcId="{06FD65F9-E3EB-452D-882D-5D5854E77114}" destId="{F7A38A21-0781-4319-99D2-3E6B9CF8BD37}" srcOrd="1" destOrd="0" presId="urn:microsoft.com/office/officeart/2005/8/layout/cycle8"/>
    <dgm:cxn modelId="{01B9953C-31F5-47AD-A68F-2758CF61116B}" type="presOf" srcId="{D0D69BB1-1920-4F04-9A94-11C1F48414ED}" destId="{7A5829F0-5B13-40EE-A5F5-2BE14D605DE0}" srcOrd="1" destOrd="0" presId="urn:microsoft.com/office/officeart/2005/8/layout/cycle8"/>
    <dgm:cxn modelId="{4D4C402B-7A58-4984-AF8F-0E439FFE20FA}" type="presOf" srcId="{2464E471-AEC6-43F0-A277-AE4A074B4855}" destId="{FB398716-91EE-42BB-B2F9-6111DB69005B}" srcOrd="1" destOrd="0" presId="urn:microsoft.com/office/officeart/2005/8/layout/cycle8"/>
    <dgm:cxn modelId="{01DBF14D-73DD-48C2-A05C-F64E14132C2B}" srcId="{286F3824-5027-4BDE-9805-815FD8A3B868}" destId="{06FD65F9-E3EB-452D-882D-5D5854E77114}" srcOrd="2" destOrd="0" parTransId="{1A59BA4C-C1A4-4548-B75B-0B0CC81260D5}" sibTransId="{4D440822-B885-47CE-837C-88D0C734FEF6}"/>
    <dgm:cxn modelId="{A9DB1C8A-DBCE-432F-97EC-41C203A174E2}" type="presOf" srcId="{286F3824-5027-4BDE-9805-815FD8A3B868}" destId="{B6F9081C-5F7F-4E6D-948D-51BFFFE367C2}" srcOrd="0" destOrd="0" presId="urn:microsoft.com/office/officeart/2005/8/layout/cycle8"/>
    <dgm:cxn modelId="{DF48376F-32A2-4883-9760-DD82AE411407}" type="presParOf" srcId="{B6F9081C-5F7F-4E6D-948D-51BFFFE367C2}" destId="{D00F2911-34B9-4AF0-A7BE-5F3775E67168}" srcOrd="0" destOrd="0" presId="urn:microsoft.com/office/officeart/2005/8/layout/cycle8"/>
    <dgm:cxn modelId="{F52E31D5-F9C1-43F1-8AFF-0C766131B4F1}" type="presParOf" srcId="{B6F9081C-5F7F-4E6D-948D-51BFFFE367C2}" destId="{BF3CE54C-9DB1-4051-A44E-A778EC05C4F0}" srcOrd="1" destOrd="0" presId="urn:microsoft.com/office/officeart/2005/8/layout/cycle8"/>
    <dgm:cxn modelId="{62CF826D-7247-4FFF-AF0D-C311DBE55F19}" type="presParOf" srcId="{B6F9081C-5F7F-4E6D-948D-51BFFFE367C2}" destId="{BA399249-4D8C-465D-9B2D-9FF7FE9BFFE3}" srcOrd="2" destOrd="0" presId="urn:microsoft.com/office/officeart/2005/8/layout/cycle8"/>
    <dgm:cxn modelId="{1038CB85-F407-451E-8D4E-CC9BA4CD4779}" type="presParOf" srcId="{B6F9081C-5F7F-4E6D-948D-51BFFFE367C2}" destId="{FB398716-91EE-42BB-B2F9-6111DB69005B}" srcOrd="3" destOrd="0" presId="urn:microsoft.com/office/officeart/2005/8/layout/cycle8"/>
    <dgm:cxn modelId="{919AB9E9-E5A3-45B1-A493-AFD39C87578A}" type="presParOf" srcId="{B6F9081C-5F7F-4E6D-948D-51BFFFE367C2}" destId="{BF8B481E-117B-4667-A074-EC4263FF4137}" srcOrd="4" destOrd="0" presId="urn:microsoft.com/office/officeart/2005/8/layout/cycle8"/>
    <dgm:cxn modelId="{BF7EB20C-B3C5-4A88-ABF0-62FC885B598D}" type="presParOf" srcId="{B6F9081C-5F7F-4E6D-948D-51BFFFE367C2}" destId="{86B6B188-71B1-4DBA-BB09-E128B9A10B8B}" srcOrd="5" destOrd="0" presId="urn:microsoft.com/office/officeart/2005/8/layout/cycle8"/>
    <dgm:cxn modelId="{66F8B5B6-27C7-4A90-9C4E-CF8D968E71C9}" type="presParOf" srcId="{B6F9081C-5F7F-4E6D-948D-51BFFFE367C2}" destId="{04AE49E3-3558-4337-810B-DDD8CED9FDC3}" srcOrd="6" destOrd="0" presId="urn:microsoft.com/office/officeart/2005/8/layout/cycle8"/>
    <dgm:cxn modelId="{324CDFC3-AA56-42B9-A764-19FA64A82927}" type="presParOf" srcId="{B6F9081C-5F7F-4E6D-948D-51BFFFE367C2}" destId="{7A5829F0-5B13-40EE-A5F5-2BE14D605DE0}" srcOrd="7" destOrd="0" presId="urn:microsoft.com/office/officeart/2005/8/layout/cycle8"/>
    <dgm:cxn modelId="{D9F979CA-02B9-4A2B-A06C-623D68E784BE}" type="presParOf" srcId="{B6F9081C-5F7F-4E6D-948D-51BFFFE367C2}" destId="{B435E415-B24E-40E0-B6B1-D6B2C3DACD6D}" srcOrd="8" destOrd="0" presId="urn:microsoft.com/office/officeart/2005/8/layout/cycle8"/>
    <dgm:cxn modelId="{2A895D81-F17A-4352-B681-7BF5D2A692C0}" type="presParOf" srcId="{B6F9081C-5F7F-4E6D-948D-51BFFFE367C2}" destId="{CB9ECCF2-1CAC-4E4A-BDCF-DC716012CBDB}" srcOrd="9" destOrd="0" presId="urn:microsoft.com/office/officeart/2005/8/layout/cycle8"/>
    <dgm:cxn modelId="{E3A150F0-6EA5-4CF7-837F-5158A19079D0}" type="presParOf" srcId="{B6F9081C-5F7F-4E6D-948D-51BFFFE367C2}" destId="{56F5F8B0-8026-4438-937E-B0F665C6CEC1}" srcOrd="10" destOrd="0" presId="urn:microsoft.com/office/officeart/2005/8/layout/cycle8"/>
    <dgm:cxn modelId="{84C0276B-586D-4D1A-98A3-E3EF4BD836EB}" type="presParOf" srcId="{B6F9081C-5F7F-4E6D-948D-51BFFFE367C2}" destId="{F7A38A21-0781-4319-99D2-3E6B9CF8BD37}" srcOrd="11" destOrd="0" presId="urn:microsoft.com/office/officeart/2005/8/layout/cycle8"/>
    <dgm:cxn modelId="{4316D1F7-F25F-4FD2-A8B8-129E36C162FC}" type="presParOf" srcId="{B6F9081C-5F7F-4E6D-948D-51BFFFE367C2}" destId="{06468751-3BA9-4343-A2B4-2A6D21B2774C}" srcOrd="12" destOrd="0" presId="urn:microsoft.com/office/officeart/2005/8/layout/cycle8"/>
    <dgm:cxn modelId="{5701D229-FDCD-424E-A574-3B6214427BBE}" type="presParOf" srcId="{B6F9081C-5F7F-4E6D-948D-51BFFFE367C2}" destId="{C5CF073D-FE18-43E1-907D-86D20DC4DDB0}" srcOrd="13" destOrd="0" presId="urn:microsoft.com/office/officeart/2005/8/layout/cycle8"/>
    <dgm:cxn modelId="{A5D912C4-46B3-41F3-9D6E-9A0E3447E179}" type="presParOf" srcId="{B6F9081C-5F7F-4E6D-948D-51BFFFE367C2}" destId="{A12230AD-FD75-4A0E-80A6-DB530E55C2FF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ECECEAE-1B63-4AC2-B7ED-E41A0DD6AF7A}" type="presOf" srcId="{8BA71E3E-91F0-49C0-B124-363494D8FB54}" destId="{70523650-0605-4F14-86A3-092B97AD8A94}" srcOrd="1" destOrd="0" presId="urn:microsoft.com/office/officeart/2005/8/layout/process1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F6F5F978-40CD-46F3-9F75-BCD75549984B}" type="presOf" srcId="{598B97EF-D938-4A6D-B7CB-B7C504A74E2C}" destId="{C19FE7B3-32FF-4F6E-8469-C453007CBF79}" srcOrd="0" destOrd="0" presId="urn:microsoft.com/office/officeart/2005/8/layout/process1"/>
    <dgm:cxn modelId="{2DD2C023-6CAA-4CFD-A0B7-24F85E53C284}" type="presOf" srcId="{86E0BD59-8D9E-4429-9924-ADF37818F4D7}" destId="{6A3F14E6-0FB9-42B2-AC54-9AE371AEC014}" srcOrd="0" destOrd="0" presId="urn:microsoft.com/office/officeart/2005/8/layout/process1"/>
    <dgm:cxn modelId="{F1131A77-8225-4560-A0B6-3872CFB8494D}" type="presOf" srcId="{3FB14649-BF60-4F95-A229-769796B0813A}" destId="{F89992C4-BBCD-4222-97C9-AB992B58B30B}" srcOrd="0" destOrd="0" presId="urn:microsoft.com/office/officeart/2005/8/layout/process1"/>
    <dgm:cxn modelId="{269B04B2-CB4E-4361-9091-29DC27A26F68}" type="presOf" srcId="{F357B788-15EF-4B08-AC5A-C87401CC4055}" destId="{82A3BB3E-2451-47C1-978E-55084A9F6EC6}" srcOrd="0" destOrd="0" presId="urn:microsoft.com/office/officeart/2005/8/layout/process1"/>
    <dgm:cxn modelId="{3A9355F0-AA7C-4257-9835-E15EC0D5420A}" type="presOf" srcId="{455FC79C-EE3F-4481-9D89-3F2BFE67D1EB}" destId="{AAD245D9-BF97-4B3D-9E53-65DDC05C2411}" srcOrd="1" destOrd="0" presId="urn:microsoft.com/office/officeart/2005/8/layout/process1"/>
    <dgm:cxn modelId="{A5BC18E5-364C-4C2F-9508-185DA784F7A1}" type="presOf" srcId="{455FC79C-EE3F-4481-9D89-3F2BFE67D1EB}" destId="{567599CA-BE14-433C-95D8-7933A179BB51}" srcOrd="0" destOrd="0" presId="urn:microsoft.com/office/officeart/2005/8/layout/process1"/>
    <dgm:cxn modelId="{B8E536C3-8886-43C1-9D55-A019FF9AFBB8}" type="presOf" srcId="{8BA71E3E-91F0-49C0-B124-363494D8FB54}" destId="{4CC06818-1BF5-4866-A2E7-87C01EBE8823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19F18480-8866-41C5-BE02-21A0B85DB65E}" type="presParOf" srcId="{C19FE7B3-32FF-4F6E-8469-C453007CBF79}" destId="{F89992C4-BBCD-4222-97C9-AB992B58B30B}" srcOrd="0" destOrd="0" presId="urn:microsoft.com/office/officeart/2005/8/layout/process1"/>
    <dgm:cxn modelId="{B127ABD1-5DBB-46CE-BF2E-C89A21251A17}" type="presParOf" srcId="{C19FE7B3-32FF-4F6E-8469-C453007CBF79}" destId="{4CC06818-1BF5-4866-A2E7-87C01EBE8823}" srcOrd="1" destOrd="0" presId="urn:microsoft.com/office/officeart/2005/8/layout/process1"/>
    <dgm:cxn modelId="{8195D846-6F2E-413D-97C6-061BC357BB70}" type="presParOf" srcId="{4CC06818-1BF5-4866-A2E7-87C01EBE8823}" destId="{70523650-0605-4F14-86A3-092B97AD8A94}" srcOrd="0" destOrd="0" presId="urn:microsoft.com/office/officeart/2005/8/layout/process1"/>
    <dgm:cxn modelId="{BCA56854-D437-4EA6-89BB-CD13D118ABA2}" type="presParOf" srcId="{C19FE7B3-32FF-4F6E-8469-C453007CBF79}" destId="{82A3BB3E-2451-47C1-978E-55084A9F6EC6}" srcOrd="2" destOrd="0" presId="urn:microsoft.com/office/officeart/2005/8/layout/process1"/>
    <dgm:cxn modelId="{3E87BDDB-F8B7-4B8B-9B5C-3FFC12EE77D3}" type="presParOf" srcId="{C19FE7B3-32FF-4F6E-8469-C453007CBF79}" destId="{567599CA-BE14-433C-95D8-7933A179BB51}" srcOrd="3" destOrd="0" presId="urn:microsoft.com/office/officeart/2005/8/layout/process1"/>
    <dgm:cxn modelId="{C37E58D6-4EC0-4C3D-B59C-CAD511E03C17}" type="presParOf" srcId="{567599CA-BE14-433C-95D8-7933A179BB51}" destId="{AAD245D9-BF97-4B3D-9E53-65DDC05C2411}" srcOrd="0" destOrd="0" presId="urn:microsoft.com/office/officeart/2005/8/layout/process1"/>
    <dgm:cxn modelId="{D80CA944-54E6-440F-995E-A7BED659520D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2775E6-3717-4B3A-A476-B6FFBD4DA176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B98ADA5-B48F-4E93-8452-E70C04E536DC}">
      <dgm:prSet phldrT="[Text]"/>
      <dgm:spPr/>
      <dgm:t>
        <a:bodyPr/>
        <a:lstStyle/>
        <a:p>
          <a:r>
            <a:rPr lang="cs-CZ" dirty="0" smtClean="0"/>
            <a:t>vnější</a:t>
          </a:r>
          <a:endParaRPr lang="cs-CZ" dirty="0"/>
        </a:p>
      </dgm:t>
    </dgm:pt>
    <dgm:pt modelId="{23CF335C-ACEE-4591-BC3E-F086CADF899C}" type="parTrans" cxnId="{2D2CA032-EEF0-446D-A005-738C5C32B11E}">
      <dgm:prSet/>
      <dgm:spPr/>
      <dgm:t>
        <a:bodyPr/>
        <a:lstStyle/>
        <a:p>
          <a:endParaRPr lang="cs-CZ"/>
        </a:p>
      </dgm:t>
    </dgm:pt>
    <dgm:pt modelId="{1B07E088-AB20-4185-9758-49D0875CA049}" type="sibTrans" cxnId="{2D2CA032-EEF0-446D-A005-738C5C32B11E}">
      <dgm:prSet/>
      <dgm:spPr/>
      <dgm:t>
        <a:bodyPr/>
        <a:lstStyle/>
        <a:p>
          <a:endParaRPr lang="cs-CZ"/>
        </a:p>
      </dgm:t>
    </dgm:pt>
    <dgm:pt modelId="{58774A5D-848B-48DF-882F-5D094E639FCA}">
      <dgm:prSet phldrT="[Text]"/>
      <dgm:spPr/>
      <dgm:t>
        <a:bodyPr/>
        <a:lstStyle/>
        <a:p>
          <a:r>
            <a:rPr lang="cs-CZ" dirty="0" smtClean="0"/>
            <a:t>v obecném prostředí</a:t>
          </a:r>
          <a:endParaRPr lang="cs-CZ" dirty="0"/>
        </a:p>
      </dgm:t>
    </dgm:pt>
    <dgm:pt modelId="{CEE5CCF8-4E55-49B5-A0B2-EF336433D0E3}" type="parTrans" cxnId="{E133811E-7FD4-47B9-BEDA-499650232935}">
      <dgm:prSet/>
      <dgm:spPr/>
      <dgm:t>
        <a:bodyPr/>
        <a:lstStyle/>
        <a:p>
          <a:endParaRPr lang="cs-CZ"/>
        </a:p>
      </dgm:t>
    </dgm:pt>
    <dgm:pt modelId="{CF9BF93C-A684-4735-AA9B-B28A1739C75A}" type="sibTrans" cxnId="{E133811E-7FD4-47B9-BEDA-499650232935}">
      <dgm:prSet/>
      <dgm:spPr/>
      <dgm:t>
        <a:bodyPr/>
        <a:lstStyle/>
        <a:p>
          <a:endParaRPr lang="cs-CZ"/>
        </a:p>
      </dgm:t>
    </dgm:pt>
    <dgm:pt modelId="{2CDD0B1E-95D8-4488-93FE-66B889A73C69}">
      <dgm:prSet phldrT="[Text]"/>
      <dgm:spPr/>
      <dgm:t>
        <a:bodyPr/>
        <a:lstStyle/>
        <a:p>
          <a:r>
            <a:rPr lang="cs-CZ" dirty="0" smtClean="0"/>
            <a:t>organizace je nemůže přímo ovlivnit</a:t>
          </a:r>
          <a:endParaRPr lang="cs-CZ" dirty="0"/>
        </a:p>
      </dgm:t>
    </dgm:pt>
    <dgm:pt modelId="{1BB180FC-DC07-4B8F-B5B5-35C69D95661D}" type="parTrans" cxnId="{1CF1EA9B-0204-4318-B943-39398DF9ABC5}">
      <dgm:prSet/>
      <dgm:spPr/>
      <dgm:t>
        <a:bodyPr/>
        <a:lstStyle/>
        <a:p>
          <a:endParaRPr lang="cs-CZ"/>
        </a:p>
      </dgm:t>
    </dgm:pt>
    <dgm:pt modelId="{A49AEFB4-304A-4CE2-93FC-AAF51EF5D2A2}" type="sibTrans" cxnId="{1CF1EA9B-0204-4318-B943-39398DF9ABC5}">
      <dgm:prSet/>
      <dgm:spPr/>
      <dgm:t>
        <a:bodyPr/>
        <a:lstStyle/>
        <a:p>
          <a:endParaRPr lang="cs-CZ"/>
        </a:p>
      </dgm:t>
    </dgm:pt>
    <dgm:pt modelId="{0872979E-7244-4E92-A163-0B72B71CCB4D}">
      <dgm:prSet phldrT="[Text]"/>
      <dgm:spPr/>
      <dgm:t>
        <a:bodyPr/>
        <a:lstStyle/>
        <a:p>
          <a:r>
            <a:rPr lang="cs-CZ" dirty="0" smtClean="0"/>
            <a:t>trendy,  obecné a oborové prostředí</a:t>
          </a:r>
        </a:p>
      </dgm:t>
    </dgm:pt>
    <dgm:pt modelId="{CB03A482-35E8-4496-873F-ADACF213AB21}" type="parTrans" cxnId="{E58C6399-A36F-405A-82A6-351DA949D3FB}">
      <dgm:prSet/>
      <dgm:spPr/>
      <dgm:t>
        <a:bodyPr/>
        <a:lstStyle/>
        <a:p>
          <a:endParaRPr lang="cs-CZ"/>
        </a:p>
      </dgm:t>
    </dgm:pt>
    <dgm:pt modelId="{BED8AD2D-7C2F-4186-8D74-457A4208FC21}" type="sibTrans" cxnId="{E58C6399-A36F-405A-82A6-351DA949D3FB}">
      <dgm:prSet/>
      <dgm:spPr/>
      <dgm:t>
        <a:bodyPr/>
        <a:lstStyle/>
        <a:p>
          <a:endParaRPr lang="cs-CZ"/>
        </a:p>
      </dgm:t>
    </dgm:pt>
    <dgm:pt modelId="{62E097AA-B32F-480A-B5DF-92287AD7AA6D}">
      <dgm:prSet phldrT="[Text]"/>
      <dgm:spPr/>
      <dgm:t>
        <a:bodyPr/>
        <a:lstStyle/>
        <a:p>
          <a:r>
            <a:rPr lang="cs-CZ" dirty="0" smtClean="0"/>
            <a:t>vnitřní</a:t>
          </a:r>
          <a:endParaRPr lang="cs-CZ" dirty="0"/>
        </a:p>
      </dgm:t>
    </dgm:pt>
    <dgm:pt modelId="{F1C8CFEB-D8A2-47E2-B5AC-4816CD09C2DE}" type="parTrans" cxnId="{886AEDD1-6BD8-4B89-97DA-78869AE0D96A}">
      <dgm:prSet/>
      <dgm:spPr/>
      <dgm:t>
        <a:bodyPr/>
        <a:lstStyle/>
        <a:p>
          <a:endParaRPr lang="cs-CZ"/>
        </a:p>
      </dgm:t>
    </dgm:pt>
    <dgm:pt modelId="{613BC6B1-84F1-465D-9CA4-10D3367B8F97}" type="sibTrans" cxnId="{886AEDD1-6BD8-4B89-97DA-78869AE0D96A}">
      <dgm:prSet/>
      <dgm:spPr/>
      <dgm:t>
        <a:bodyPr/>
        <a:lstStyle/>
        <a:p>
          <a:endParaRPr lang="cs-CZ"/>
        </a:p>
      </dgm:t>
    </dgm:pt>
    <dgm:pt modelId="{ADC27E27-0960-4500-8036-B0B7F01723A8}">
      <dgm:prSet phldrT="[Text]"/>
      <dgm:spPr/>
      <dgm:t>
        <a:bodyPr/>
        <a:lstStyle/>
        <a:p>
          <a:r>
            <a:rPr lang="cs-CZ" dirty="0" smtClean="0"/>
            <a:t>rozvoj organizace, efektivnost</a:t>
          </a:r>
          <a:endParaRPr lang="cs-CZ" dirty="0"/>
        </a:p>
      </dgm:t>
    </dgm:pt>
    <dgm:pt modelId="{074D645D-3ACC-4E4F-B828-2FE6E56CA789}" type="parTrans" cxnId="{84B17079-86FD-4F22-BECB-9BFEA51924E2}">
      <dgm:prSet/>
      <dgm:spPr/>
      <dgm:t>
        <a:bodyPr/>
        <a:lstStyle/>
        <a:p>
          <a:endParaRPr lang="cs-CZ"/>
        </a:p>
      </dgm:t>
    </dgm:pt>
    <dgm:pt modelId="{B78359B8-8279-483C-A02C-37CAF0E750B3}" type="sibTrans" cxnId="{84B17079-86FD-4F22-BECB-9BFEA51924E2}">
      <dgm:prSet/>
      <dgm:spPr/>
      <dgm:t>
        <a:bodyPr/>
        <a:lstStyle/>
        <a:p>
          <a:endParaRPr lang="cs-CZ"/>
        </a:p>
      </dgm:t>
    </dgm:pt>
    <dgm:pt modelId="{58DCB2A4-6A93-4C37-9E36-8905740B4638}">
      <dgm:prSet phldrT="[Text]"/>
      <dgm:spPr/>
      <dgm:t>
        <a:bodyPr/>
        <a:lstStyle/>
        <a:p>
          <a:r>
            <a:rPr lang="cs-CZ" dirty="0" smtClean="0"/>
            <a:t>výroba a její řízení</a:t>
          </a:r>
          <a:endParaRPr lang="cs-CZ" dirty="0"/>
        </a:p>
      </dgm:t>
    </dgm:pt>
    <dgm:pt modelId="{47F05E00-4CC6-4629-9825-0493F2D0A911}" type="parTrans" cxnId="{7F2D1EAB-4687-47C4-B1F4-1CEB4270645C}">
      <dgm:prSet/>
      <dgm:spPr/>
      <dgm:t>
        <a:bodyPr/>
        <a:lstStyle/>
        <a:p>
          <a:endParaRPr lang="cs-CZ"/>
        </a:p>
      </dgm:t>
    </dgm:pt>
    <dgm:pt modelId="{64FACC2A-ADC6-4655-AC60-276A9A4321F9}" type="sibTrans" cxnId="{7F2D1EAB-4687-47C4-B1F4-1CEB4270645C}">
      <dgm:prSet/>
      <dgm:spPr/>
      <dgm:t>
        <a:bodyPr/>
        <a:lstStyle/>
        <a:p>
          <a:endParaRPr lang="cs-CZ"/>
        </a:p>
      </dgm:t>
    </dgm:pt>
    <dgm:pt modelId="{657AEF42-403C-42DE-8345-A34BBB683969}">
      <dgm:prSet phldrT="[Text]"/>
      <dgm:spPr/>
      <dgm:t>
        <a:bodyPr/>
        <a:lstStyle/>
        <a:p>
          <a:r>
            <a:rPr lang="cs-CZ" dirty="0" smtClean="0"/>
            <a:t>finance, zdroje, rozpočty, ziskovost</a:t>
          </a:r>
          <a:endParaRPr lang="cs-CZ" dirty="0"/>
        </a:p>
      </dgm:t>
    </dgm:pt>
    <dgm:pt modelId="{59B2F95B-3E2F-4561-B06E-5A01399B5FFA}" type="parTrans" cxnId="{25A53B65-8718-4047-9DC9-C852144D8B80}">
      <dgm:prSet/>
      <dgm:spPr/>
      <dgm:t>
        <a:bodyPr/>
        <a:lstStyle/>
        <a:p>
          <a:endParaRPr lang="cs-CZ"/>
        </a:p>
      </dgm:t>
    </dgm:pt>
    <dgm:pt modelId="{9891E2F9-1C80-4FD9-9B13-B59E5AB6E652}" type="sibTrans" cxnId="{25A53B65-8718-4047-9DC9-C852144D8B80}">
      <dgm:prSet/>
      <dgm:spPr/>
      <dgm:t>
        <a:bodyPr/>
        <a:lstStyle/>
        <a:p>
          <a:endParaRPr lang="cs-CZ"/>
        </a:p>
      </dgm:t>
    </dgm:pt>
    <dgm:pt modelId="{BBD29A49-5FB2-4A39-9AFB-7D4FB661CB51}" type="pres">
      <dgm:prSet presAssocID="{6E2775E6-3717-4B3A-A476-B6FFBD4DA17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AEC82C32-CA92-43DF-BEDE-DB01836851F1}" type="pres">
      <dgm:prSet presAssocID="{8B98ADA5-B48F-4E93-8452-E70C04E536DC}" presName="root" presStyleCnt="0">
        <dgm:presLayoutVars>
          <dgm:chMax/>
          <dgm:chPref/>
        </dgm:presLayoutVars>
      </dgm:prSet>
      <dgm:spPr/>
    </dgm:pt>
    <dgm:pt modelId="{CF80787E-F262-4D8D-8138-EF35785143D6}" type="pres">
      <dgm:prSet presAssocID="{8B98ADA5-B48F-4E93-8452-E70C04E536DC}" presName="rootComposite" presStyleCnt="0">
        <dgm:presLayoutVars/>
      </dgm:prSet>
      <dgm:spPr/>
    </dgm:pt>
    <dgm:pt modelId="{0B804FBB-B63D-4BB8-AF76-FE080219539E}" type="pres">
      <dgm:prSet presAssocID="{8B98ADA5-B48F-4E93-8452-E70C04E536DC}" presName="ParentAccent" presStyleLbl="alignNode1" presStyleIdx="0" presStyleCnt="2"/>
      <dgm:spPr/>
    </dgm:pt>
    <dgm:pt modelId="{0FFD2111-F5E2-4CBF-9272-59271FF52A67}" type="pres">
      <dgm:prSet presAssocID="{8B98ADA5-B48F-4E93-8452-E70C04E536DC}" presName="ParentSmallAccent" presStyleLbl="fgAcc1" presStyleIdx="0" presStyleCnt="2"/>
      <dgm:spPr/>
    </dgm:pt>
    <dgm:pt modelId="{0D0DA334-ABBC-4AF2-B6D1-040D4A000905}" type="pres">
      <dgm:prSet presAssocID="{8B98ADA5-B48F-4E93-8452-E70C04E536DC}" presName="Parent" presStyleLbl="revTx" presStyleIdx="0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EE80EC-A40A-4419-B534-C445ABF3861C}" type="pres">
      <dgm:prSet presAssocID="{8B98ADA5-B48F-4E93-8452-E70C04E536DC}" presName="childShape" presStyleCnt="0">
        <dgm:presLayoutVars>
          <dgm:chMax val="0"/>
          <dgm:chPref val="0"/>
        </dgm:presLayoutVars>
      </dgm:prSet>
      <dgm:spPr/>
    </dgm:pt>
    <dgm:pt modelId="{EB832B06-09D1-47A1-8679-E515CE1AF604}" type="pres">
      <dgm:prSet presAssocID="{58774A5D-848B-48DF-882F-5D094E639FCA}" presName="childComposite" presStyleCnt="0">
        <dgm:presLayoutVars>
          <dgm:chMax val="0"/>
          <dgm:chPref val="0"/>
        </dgm:presLayoutVars>
      </dgm:prSet>
      <dgm:spPr/>
    </dgm:pt>
    <dgm:pt modelId="{20B266F0-7500-45E1-9DB3-A34651BA47E7}" type="pres">
      <dgm:prSet presAssocID="{58774A5D-848B-48DF-882F-5D094E639FCA}" presName="ChildAccent" presStyleLbl="solidFgAcc1" presStyleIdx="0" presStyleCnt="6"/>
      <dgm:spPr/>
    </dgm:pt>
    <dgm:pt modelId="{DD92A58E-CBC1-4CE8-AAF6-11BCE81AF73C}" type="pres">
      <dgm:prSet presAssocID="{58774A5D-848B-48DF-882F-5D094E639FCA}" presName="Child" presStyleLbl="revTx" presStyleIdx="1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181C9B-B7EA-4833-8D00-87A966EA0A76}" type="pres">
      <dgm:prSet presAssocID="{2CDD0B1E-95D8-4488-93FE-66B889A73C69}" presName="childComposite" presStyleCnt="0">
        <dgm:presLayoutVars>
          <dgm:chMax val="0"/>
          <dgm:chPref val="0"/>
        </dgm:presLayoutVars>
      </dgm:prSet>
      <dgm:spPr/>
    </dgm:pt>
    <dgm:pt modelId="{34674FE7-37E3-4240-9465-9D7014EA9EC5}" type="pres">
      <dgm:prSet presAssocID="{2CDD0B1E-95D8-4488-93FE-66B889A73C69}" presName="ChildAccent" presStyleLbl="solidFgAcc1" presStyleIdx="1" presStyleCnt="6"/>
      <dgm:spPr/>
    </dgm:pt>
    <dgm:pt modelId="{160CE7EA-36FE-48FD-AA36-CAA3B3269B80}" type="pres">
      <dgm:prSet presAssocID="{2CDD0B1E-95D8-4488-93FE-66B889A73C69}" presName="Child" presStyleLbl="revTx" presStyleIdx="2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470E93F-A98F-421D-823F-D2139665A92F}" type="pres">
      <dgm:prSet presAssocID="{0872979E-7244-4E92-A163-0B72B71CCB4D}" presName="childComposite" presStyleCnt="0">
        <dgm:presLayoutVars>
          <dgm:chMax val="0"/>
          <dgm:chPref val="0"/>
        </dgm:presLayoutVars>
      </dgm:prSet>
      <dgm:spPr/>
    </dgm:pt>
    <dgm:pt modelId="{E24AC9EE-3123-4784-A38C-D8F7B7EED413}" type="pres">
      <dgm:prSet presAssocID="{0872979E-7244-4E92-A163-0B72B71CCB4D}" presName="ChildAccent" presStyleLbl="solidFgAcc1" presStyleIdx="2" presStyleCnt="6"/>
      <dgm:spPr/>
    </dgm:pt>
    <dgm:pt modelId="{947AE06B-21A1-4358-A51C-A73E20AFEF48}" type="pres">
      <dgm:prSet presAssocID="{0872979E-7244-4E92-A163-0B72B71CCB4D}" presName="Child" presStyleLbl="revTx" presStyleIdx="3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BBE687-23B7-4123-B282-F5B0A7488F07}" type="pres">
      <dgm:prSet presAssocID="{62E097AA-B32F-480A-B5DF-92287AD7AA6D}" presName="root" presStyleCnt="0">
        <dgm:presLayoutVars>
          <dgm:chMax/>
          <dgm:chPref/>
        </dgm:presLayoutVars>
      </dgm:prSet>
      <dgm:spPr/>
    </dgm:pt>
    <dgm:pt modelId="{182C8C2F-E9D7-4956-94D6-792FC799A4CC}" type="pres">
      <dgm:prSet presAssocID="{62E097AA-B32F-480A-B5DF-92287AD7AA6D}" presName="rootComposite" presStyleCnt="0">
        <dgm:presLayoutVars/>
      </dgm:prSet>
      <dgm:spPr/>
    </dgm:pt>
    <dgm:pt modelId="{65E47401-DF6A-4AFF-9CC0-0F723558119B}" type="pres">
      <dgm:prSet presAssocID="{62E097AA-B32F-480A-B5DF-92287AD7AA6D}" presName="ParentAccent" presStyleLbl="alignNode1" presStyleIdx="1" presStyleCnt="2"/>
      <dgm:spPr/>
    </dgm:pt>
    <dgm:pt modelId="{3EA046C4-2C8A-4267-9232-6FCAAAC71463}" type="pres">
      <dgm:prSet presAssocID="{62E097AA-B32F-480A-B5DF-92287AD7AA6D}" presName="ParentSmallAccent" presStyleLbl="fgAcc1" presStyleIdx="1" presStyleCnt="2"/>
      <dgm:spPr/>
    </dgm:pt>
    <dgm:pt modelId="{B18F6545-7189-41D5-938F-AEFB8A3C8AA6}" type="pres">
      <dgm:prSet presAssocID="{62E097AA-B32F-480A-B5DF-92287AD7AA6D}" presName="Parent" presStyleLbl="revTx" presStyleIdx="4" presStyleCnt="8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7B56B-2A70-4797-A492-E6F08E4E45FC}" type="pres">
      <dgm:prSet presAssocID="{62E097AA-B32F-480A-B5DF-92287AD7AA6D}" presName="childShape" presStyleCnt="0">
        <dgm:presLayoutVars>
          <dgm:chMax val="0"/>
          <dgm:chPref val="0"/>
        </dgm:presLayoutVars>
      </dgm:prSet>
      <dgm:spPr/>
    </dgm:pt>
    <dgm:pt modelId="{7D962AA0-329B-4596-8CFF-2ECD0518935E}" type="pres">
      <dgm:prSet presAssocID="{ADC27E27-0960-4500-8036-B0B7F01723A8}" presName="childComposite" presStyleCnt="0">
        <dgm:presLayoutVars>
          <dgm:chMax val="0"/>
          <dgm:chPref val="0"/>
        </dgm:presLayoutVars>
      </dgm:prSet>
      <dgm:spPr/>
    </dgm:pt>
    <dgm:pt modelId="{D964C8A6-3BEF-4364-A733-6058715B9873}" type="pres">
      <dgm:prSet presAssocID="{ADC27E27-0960-4500-8036-B0B7F01723A8}" presName="ChildAccent" presStyleLbl="solidFgAcc1" presStyleIdx="3" presStyleCnt="6"/>
      <dgm:spPr/>
    </dgm:pt>
    <dgm:pt modelId="{6CB2029B-F127-49AB-8993-D898AB9EFB28}" type="pres">
      <dgm:prSet presAssocID="{ADC27E27-0960-4500-8036-B0B7F01723A8}" presName="Child" presStyleLbl="revTx" presStyleIdx="5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FC31CD-9048-4A11-8C43-471B2C37EC34}" type="pres">
      <dgm:prSet presAssocID="{58DCB2A4-6A93-4C37-9E36-8905740B4638}" presName="childComposite" presStyleCnt="0">
        <dgm:presLayoutVars>
          <dgm:chMax val="0"/>
          <dgm:chPref val="0"/>
        </dgm:presLayoutVars>
      </dgm:prSet>
      <dgm:spPr/>
    </dgm:pt>
    <dgm:pt modelId="{09A550CD-3C05-4702-B101-E8608AE47B3A}" type="pres">
      <dgm:prSet presAssocID="{58DCB2A4-6A93-4C37-9E36-8905740B4638}" presName="ChildAccent" presStyleLbl="solidFgAcc1" presStyleIdx="4" presStyleCnt="6"/>
      <dgm:spPr/>
    </dgm:pt>
    <dgm:pt modelId="{2E16E37E-C44B-4F7C-81A1-0FE0886CDC13}" type="pres">
      <dgm:prSet presAssocID="{58DCB2A4-6A93-4C37-9E36-8905740B4638}" presName="Child" presStyleLbl="revTx" presStyleIdx="6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C1C52B-E59A-4471-A4A0-8BFE243CA735}" type="pres">
      <dgm:prSet presAssocID="{657AEF42-403C-42DE-8345-A34BBB683969}" presName="childComposite" presStyleCnt="0">
        <dgm:presLayoutVars>
          <dgm:chMax val="0"/>
          <dgm:chPref val="0"/>
        </dgm:presLayoutVars>
      </dgm:prSet>
      <dgm:spPr/>
    </dgm:pt>
    <dgm:pt modelId="{217D4DD8-E9B6-4C5A-9899-A27945F06D63}" type="pres">
      <dgm:prSet presAssocID="{657AEF42-403C-42DE-8345-A34BBB683969}" presName="ChildAccent" presStyleLbl="solidFgAcc1" presStyleIdx="5" presStyleCnt="6"/>
      <dgm:spPr/>
    </dgm:pt>
    <dgm:pt modelId="{2FF32D1F-D017-4B1B-BC53-501A9B80EF01}" type="pres">
      <dgm:prSet presAssocID="{657AEF42-403C-42DE-8345-A34BBB683969}" presName="Child" presStyleLbl="revTx" presStyleIdx="7" presStyleCnt="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E2715B2-7D21-4B7D-BE0A-053FE2EB4917}" type="presOf" srcId="{657AEF42-403C-42DE-8345-A34BBB683969}" destId="{2FF32D1F-D017-4B1B-BC53-501A9B80EF01}" srcOrd="0" destOrd="0" presId="urn:microsoft.com/office/officeart/2008/layout/SquareAccentList"/>
    <dgm:cxn modelId="{BFEDA4C9-060B-4BFD-8240-2C58F1EF575E}" type="presOf" srcId="{62E097AA-B32F-480A-B5DF-92287AD7AA6D}" destId="{B18F6545-7189-41D5-938F-AEFB8A3C8AA6}" srcOrd="0" destOrd="0" presId="urn:microsoft.com/office/officeart/2008/layout/SquareAccentList"/>
    <dgm:cxn modelId="{2D0E37E7-9CDD-4C12-8197-1B9358E4D74C}" type="presOf" srcId="{58774A5D-848B-48DF-882F-5D094E639FCA}" destId="{DD92A58E-CBC1-4CE8-AAF6-11BCE81AF73C}" srcOrd="0" destOrd="0" presId="urn:microsoft.com/office/officeart/2008/layout/SquareAccentList"/>
    <dgm:cxn modelId="{2D2CA032-EEF0-446D-A005-738C5C32B11E}" srcId="{6E2775E6-3717-4B3A-A476-B6FFBD4DA176}" destId="{8B98ADA5-B48F-4E93-8452-E70C04E536DC}" srcOrd="0" destOrd="0" parTransId="{23CF335C-ACEE-4591-BC3E-F086CADF899C}" sibTransId="{1B07E088-AB20-4185-9758-49D0875CA049}"/>
    <dgm:cxn modelId="{AB6B827D-5D65-40A3-BEFB-77D218D67854}" type="presOf" srcId="{6E2775E6-3717-4B3A-A476-B6FFBD4DA176}" destId="{BBD29A49-5FB2-4A39-9AFB-7D4FB661CB51}" srcOrd="0" destOrd="0" presId="urn:microsoft.com/office/officeart/2008/layout/SquareAccentList"/>
    <dgm:cxn modelId="{7F2D1EAB-4687-47C4-B1F4-1CEB4270645C}" srcId="{62E097AA-B32F-480A-B5DF-92287AD7AA6D}" destId="{58DCB2A4-6A93-4C37-9E36-8905740B4638}" srcOrd="1" destOrd="0" parTransId="{47F05E00-4CC6-4629-9825-0493F2D0A911}" sibTransId="{64FACC2A-ADC6-4655-AC60-276A9A4321F9}"/>
    <dgm:cxn modelId="{CAEF7D0B-17C4-4456-AD1B-63D53FDE21C6}" type="presOf" srcId="{0872979E-7244-4E92-A163-0B72B71CCB4D}" destId="{947AE06B-21A1-4358-A51C-A73E20AFEF48}" srcOrd="0" destOrd="0" presId="urn:microsoft.com/office/officeart/2008/layout/SquareAccentList"/>
    <dgm:cxn modelId="{1CF1EA9B-0204-4318-B943-39398DF9ABC5}" srcId="{8B98ADA5-B48F-4E93-8452-E70C04E536DC}" destId="{2CDD0B1E-95D8-4488-93FE-66B889A73C69}" srcOrd="1" destOrd="0" parTransId="{1BB180FC-DC07-4B8F-B5B5-35C69D95661D}" sibTransId="{A49AEFB4-304A-4CE2-93FC-AAF51EF5D2A2}"/>
    <dgm:cxn modelId="{E133811E-7FD4-47B9-BEDA-499650232935}" srcId="{8B98ADA5-B48F-4E93-8452-E70C04E536DC}" destId="{58774A5D-848B-48DF-882F-5D094E639FCA}" srcOrd="0" destOrd="0" parTransId="{CEE5CCF8-4E55-49B5-A0B2-EF336433D0E3}" sibTransId="{CF9BF93C-A684-4735-AA9B-B28A1739C75A}"/>
    <dgm:cxn modelId="{4009AC23-A8D8-4263-AE23-BE5283CD61B3}" type="presOf" srcId="{ADC27E27-0960-4500-8036-B0B7F01723A8}" destId="{6CB2029B-F127-49AB-8993-D898AB9EFB28}" srcOrd="0" destOrd="0" presId="urn:microsoft.com/office/officeart/2008/layout/SquareAccentList"/>
    <dgm:cxn modelId="{E7B18191-D6FE-4822-8939-317BB6DC5318}" type="presOf" srcId="{2CDD0B1E-95D8-4488-93FE-66B889A73C69}" destId="{160CE7EA-36FE-48FD-AA36-CAA3B3269B80}" srcOrd="0" destOrd="0" presId="urn:microsoft.com/office/officeart/2008/layout/SquareAccentList"/>
    <dgm:cxn modelId="{25A53B65-8718-4047-9DC9-C852144D8B80}" srcId="{62E097AA-B32F-480A-B5DF-92287AD7AA6D}" destId="{657AEF42-403C-42DE-8345-A34BBB683969}" srcOrd="2" destOrd="0" parTransId="{59B2F95B-3E2F-4561-B06E-5A01399B5FFA}" sibTransId="{9891E2F9-1C80-4FD9-9B13-B59E5AB6E652}"/>
    <dgm:cxn modelId="{84B17079-86FD-4F22-BECB-9BFEA51924E2}" srcId="{62E097AA-B32F-480A-B5DF-92287AD7AA6D}" destId="{ADC27E27-0960-4500-8036-B0B7F01723A8}" srcOrd="0" destOrd="0" parTransId="{074D645D-3ACC-4E4F-B828-2FE6E56CA789}" sibTransId="{B78359B8-8279-483C-A02C-37CAF0E750B3}"/>
    <dgm:cxn modelId="{E58C6399-A36F-405A-82A6-351DA949D3FB}" srcId="{8B98ADA5-B48F-4E93-8452-E70C04E536DC}" destId="{0872979E-7244-4E92-A163-0B72B71CCB4D}" srcOrd="2" destOrd="0" parTransId="{CB03A482-35E8-4496-873F-ADACF213AB21}" sibTransId="{BED8AD2D-7C2F-4186-8D74-457A4208FC21}"/>
    <dgm:cxn modelId="{886AEDD1-6BD8-4B89-97DA-78869AE0D96A}" srcId="{6E2775E6-3717-4B3A-A476-B6FFBD4DA176}" destId="{62E097AA-B32F-480A-B5DF-92287AD7AA6D}" srcOrd="1" destOrd="0" parTransId="{F1C8CFEB-D8A2-47E2-B5AC-4816CD09C2DE}" sibTransId="{613BC6B1-84F1-465D-9CA4-10D3367B8F97}"/>
    <dgm:cxn modelId="{88C1DB70-5EC8-4380-93B6-521B040CBC1D}" type="presOf" srcId="{8B98ADA5-B48F-4E93-8452-E70C04E536DC}" destId="{0D0DA334-ABBC-4AF2-B6D1-040D4A000905}" srcOrd="0" destOrd="0" presId="urn:microsoft.com/office/officeart/2008/layout/SquareAccentList"/>
    <dgm:cxn modelId="{9FF1818E-F724-4D79-AE1C-6B8AEE2D1994}" type="presOf" srcId="{58DCB2A4-6A93-4C37-9E36-8905740B4638}" destId="{2E16E37E-C44B-4F7C-81A1-0FE0886CDC13}" srcOrd="0" destOrd="0" presId="urn:microsoft.com/office/officeart/2008/layout/SquareAccentList"/>
    <dgm:cxn modelId="{7A6DDFD8-E5AC-4946-B296-758C65F7A399}" type="presParOf" srcId="{BBD29A49-5FB2-4A39-9AFB-7D4FB661CB51}" destId="{AEC82C32-CA92-43DF-BEDE-DB01836851F1}" srcOrd="0" destOrd="0" presId="urn:microsoft.com/office/officeart/2008/layout/SquareAccentList"/>
    <dgm:cxn modelId="{65C82D21-56B8-4BC5-B534-9A2E2B091C00}" type="presParOf" srcId="{AEC82C32-CA92-43DF-BEDE-DB01836851F1}" destId="{CF80787E-F262-4D8D-8138-EF35785143D6}" srcOrd="0" destOrd="0" presId="urn:microsoft.com/office/officeart/2008/layout/SquareAccentList"/>
    <dgm:cxn modelId="{913C9281-3D56-4539-A578-1C1191FC1248}" type="presParOf" srcId="{CF80787E-F262-4D8D-8138-EF35785143D6}" destId="{0B804FBB-B63D-4BB8-AF76-FE080219539E}" srcOrd="0" destOrd="0" presId="urn:microsoft.com/office/officeart/2008/layout/SquareAccentList"/>
    <dgm:cxn modelId="{602A8B9D-B99C-4E61-BB6F-9EA65C946CFD}" type="presParOf" srcId="{CF80787E-F262-4D8D-8138-EF35785143D6}" destId="{0FFD2111-F5E2-4CBF-9272-59271FF52A67}" srcOrd="1" destOrd="0" presId="urn:microsoft.com/office/officeart/2008/layout/SquareAccentList"/>
    <dgm:cxn modelId="{9ED4C80E-81C7-4BCF-BCE7-91D51A6957CC}" type="presParOf" srcId="{CF80787E-F262-4D8D-8138-EF35785143D6}" destId="{0D0DA334-ABBC-4AF2-B6D1-040D4A000905}" srcOrd="2" destOrd="0" presId="urn:microsoft.com/office/officeart/2008/layout/SquareAccentList"/>
    <dgm:cxn modelId="{0AB264FC-59F2-41A5-8276-5A483D8812C7}" type="presParOf" srcId="{AEC82C32-CA92-43DF-BEDE-DB01836851F1}" destId="{0EEE80EC-A40A-4419-B534-C445ABF3861C}" srcOrd="1" destOrd="0" presId="urn:microsoft.com/office/officeart/2008/layout/SquareAccentList"/>
    <dgm:cxn modelId="{BD85967B-7A66-4D1C-8260-432C77B6DE1B}" type="presParOf" srcId="{0EEE80EC-A40A-4419-B534-C445ABF3861C}" destId="{EB832B06-09D1-47A1-8679-E515CE1AF604}" srcOrd="0" destOrd="0" presId="urn:microsoft.com/office/officeart/2008/layout/SquareAccentList"/>
    <dgm:cxn modelId="{7C9B70E6-508D-400D-AC81-03A34914A1E8}" type="presParOf" srcId="{EB832B06-09D1-47A1-8679-E515CE1AF604}" destId="{20B266F0-7500-45E1-9DB3-A34651BA47E7}" srcOrd="0" destOrd="0" presId="urn:microsoft.com/office/officeart/2008/layout/SquareAccentList"/>
    <dgm:cxn modelId="{FD4F9488-18C7-49AE-A858-14C19554F92D}" type="presParOf" srcId="{EB832B06-09D1-47A1-8679-E515CE1AF604}" destId="{DD92A58E-CBC1-4CE8-AAF6-11BCE81AF73C}" srcOrd="1" destOrd="0" presId="urn:microsoft.com/office/officeart/2008/layout/SquareAccentList"/>
    <dgm:cxn modelId="{FA57EA0F-D791-4161-8A23-0D3E0D4E3042}" type="presParOf" srcId="{0EEE80EC-A40A-4419-B534-C445ABF3861C}" destId="{22181C9B-B7EA-4833-8D00-87A966EA0A76}" srcOrd="1" destOrd="0" presId="urn:microsoft.com/office/officeart/2008/layout/SquareAccentList"/>
    <dgm:cxn modelId="{2506C1C4-F39E-4A91-B7F3-04823B4FEE18}" type="presParOf" srcId="{22181C9B-B7EA-4833-8D00-87A966EA0A76}" destId="{34674FE7-37E3-4240-9465-9D7014EA9EC5}" srcOrd="0" destOrd="0" presId="urn:microsoft.com/office/officeart/2008/layout/SquareAccentList"/>
    <dgm:cxn modelId="{338ADDE5-B3E1-4906-812A-709D29A3A08F}" type="presParOf" srcId="{22181C9B-B7EA-4833-8D00-87A966EA0A76}" destId="{160CE7EA-36FE-48FD-AA36-CAA3B3269B80}" srcOrd="1" destOrd="0" presId="urn:microsoft.com/office/officeart/2008/layout/SquareAccentList"/>
    <dgm:cxn modelId="{21E9D48E-6AA3-4153-9463-C2D99A386391}" type="presParOf" srcId="{0EEE80EC-A40A-4419-B534-C445ABF3861C}" destId="{A470E93F-A98F-421D-823F-D2139665A92F}" srcOrd="2" destOrd="0" presId="urn:microsoft.com/office/officeart/2008/layout/SquareAccentList"/>
    <dgm:cxn modelId="{C9EA7979-305F-4FD4-950A-ED4A68EB6DB6}" type="presParOf" srcId="{A470E93F-A98F-421D-823F-D2139665A92F}" destId="{E24AC9EE-3123-4784-A38C-D8F7B7EED413}" srcOrd="0" destOrd="0" presId="urn:microsoft.com/office/officeart/2008/layout/SquareAccentList"/>
    <dgm:cxn modelId="{672EF141-F46F-428C-BD31-A5F38A59AA66}" type="presParOf" srcId="{A470E93F-A98F-421D-823F-D2139665A92F}" destId="{947AE06B-21A1-4358-A51C-A73E20AFEF48}" srcOrd="1" destOrd="0" presId="urn:microsoft.com/office/officeart/2008/layout/SquareAccentList"/>
    <dgm:cxn modelId="{9474FC5A-B524-478A-9011-3C194C78DAB7}" type="presParOf" srcId="{BBD29A49-5FB2-4A39-9AFB-7D4FB661CB51}" destId="{8DBBE687-23B7-4123-B282-F5B0A7488F07}" srcOrd="1" destOrd="0" presId="urn:microsoft.com/office/officeart/2008/layout/SquareAccentList"/>
    <dgm:cxn modelId="{C23734B2-D987-41D2-81D3-6CAEB67DE0CE}" type="presParOf" srcId="{8DBBE687-23B7-4123-B282-F5B0A7488F07}" destId="{182C8C2F-E9D7-4956-94D6-792FC799A4CC}" srcOrd="0" destOrd="0" presId="urn:microsoft.com/office/officeart/2008/layout/SquareAccentList"/>
    <dgm:cxn modelId="{67F310BB-E3AA-4052-B338-6C009C72D099}" type="presParOf" srcId="{182C8C2F-E9D7-4956-94D6-792FC799A4CC}" destId="{65E47401-DF6A-4AFF-9CC0-0F723558119B}" srcOrd="0" destOrd="0" presId="urn:microsoft.com/office/officeart/2008/layout/SquareAccentList"/>
    <dgm:cxn modelId="{0F53D827-7C3B-4487-9FD2-08458B2789F4}" type="presParOf" srcId="{182C8C2F-E9D7-4956-94D6-792FC799A4CC}" destId="{3EA046C4-2C8A-4267-9232-6FCAAAC71463}" srcOrd="1" destOrd="0" presId="urn:microsoft.com/office/officeart/2008/layout/SquareAccentList"/>
    <dgm:cxn modelId="{4268BEC6-3F3D-4B55-818B-804DDF38A5AA}" type="presParOf" srcId="{182C8C2F-E9D7-4956-94D6-792FC799A4CC}" destId="{B18F6545-7189-41D5-938F-AEFB8A3C8AA6}" srcOrd="2" destOrd="0" presId="urn:microsoft.com/office/officeart/2008/layout/SquareAccentList"/>
    <dgm:cxn modelId="{B75B24CB-8298-4996-9405-E099D63169CC}" type="presParOf" srcId="{8DBBE687-23B7-4123-B282-F5B0A7488F07}" destId="{ED27B56B-2A70-4797-A492-E6F08E4E45FC}" srcOrd="1" destOrd="0" presId="urn:microsoft.com/office/officeart/2008/layout/SquareAccentList"/>
    <dgm:cxn modelId="{E87E3C59-8CDB-45DC-ABE8-26459D307487}" type="presParOf" srcId="{ED27B56B-2A70-4797-A492-E6F08E4E45FC}" destId="{7D962AA0-329B-4596-8CFF-2ECD0518935E}" srcOrd="0" destOrd="0" presId="urn:microsoft.com/office/officeart/2008/layout/SquareAccentList"/>
    <dgm:cxn modelId="{4DE7493A-35AE-4602-B68A-56619BEBEAAA}" type="presParOf" srcId="{7D962AA0-329B-4596-8CFF-2ECD0518935E}" destId="{D964C8A6-3BEF-4364-A733-6058715B9873}" srcOrd="0" destOrd="0" presId="urn:microsoft.com/office/officeart/2008/layout/SquareAccentList"/>
    <dgm:cxn modelId="{C4FA75F4-3BD8-4BBC-8EE7-D4888A11BB8D}" type="presParOf" srcId="{7D962AA0-329B-4596-8CFF-2ECD0518935E}" destId="{6CB2029B-F127-49AB-8993-D898AB9EFB28}" srcOrd="1" destOrd="0" presId="urn:microsoft.com/office/officeart/2008/layout/SquareAccentList"/>
    <dgm:cxn modelId="{406D5735-F527-441D-B22E-EC0E42ABB5E3}" type="presParOf" srcId="{ED27B56B-2A70-4797-A492-E6F08E4E45FC}" destId="{13FC31CD-9048-4A11-8C43-471B2C37EC34}" srcOrd="1" destOrd="0" presId="urn:microsoft.com/office/officeart/2008/layout/SquareAccentList"/>
    <dgm:cxn modelId="{26AECE81-BF43-4B82-887A-5F3AA6AF2A3F}" type="presParOf" srcId="{13FC31CD-9048-4A11-8C43-471B2C37EC34}" destId="{09A550CD-3C05-4702-B101-E8608AE47B3A}" srcOrd="0" destOrd="0" presId="urn:microsoft.com/office/officeart/2008/layout/SquareAccentList"/>
    <dgm:cxn modelId="{5E927AD6-F8FE-4A9E-9B02-BF47465D0F7B}" type="presParOf" srcId="{13FC31CD-9048-4A11-8C43-471B2C37EC34}" destId="{2E16E37E-C44B-4F7C-81A1-0FE0886CDC13}" srcOrd="1" destOrd="0" presId="urn:microsoft.com/office/officeart/2008/layout/SquareAccentList"/>
    <dgm:cxn modelId="{BDF1567F-DDD1-412E-A8CA-DCC4EA2A4B0D}" type="presParOf" srcId="{ED27B56B-2A70-4797-A492-E6F08E4E45FC}" destId="{7EC1C52B-E59A-4471-A4A0-8BFE243CA735}" srcOrd="2" destOrd="0" presId="urn:microsoft.com/office/officeart/2008/layout/SquareAccentList"/>
    <dgm:cxn modelId="{1E54E03E-24BF-49AB-B100-9396268FDEA3}" type="presParOf" srcId="{7EC1C52B-E59A-4471-A4A0-8BFE243CA735}" destId="{217D4DD8-E9B6-4C5A-9899-A27945F06D63}" srcOrd="0" destOrd="0" presId="urn:microsoft.com/office/officeart/2008/layout/SquareAccentList"/>
    <dgm:cxn modelId="{E360C9AB-3ED1-45C3-BDE5-703DDE7DEBCF}" type="presParOf" srcId="{7EC1C52B-E59A-4471-A4A0-8BFE243CA735}" destId="{2FF32D1F-D017-4B1B-BC53-501A9B80EF01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D6681D5-AB9F-48F3-BC55-76AAEAB495AA}" type="presOf" srcId="{455FC79C-EE3F-4481-9D89-3F2BFE67D1EB}" destId="{567599CA-BE14-433C-95D8-7933A179BB51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30FC93CB-D7D0-4BE2-8453-319E00B71616}" type="presOf" srcId="{598B97EF-D938-4A6D-B7CB-B7C504A74E2C}" destId="{C19FE7B3-32FF-4F6E-8469-C453007CBF79}" srcOrd="0" destOrd="0" presId="urn:microsoft.com/office/officeart/2005/8/layout/process1"/>
    <dgm:cxn modelId="{48B0A483-C616-451E-80CC-528FB053E837}" type="presOf" srcId="{86E0BD59-8D9E-4429-9924-ADF37818F4D7}" destId="{6A3F14E6-0FB9-42B2-AC54-9AE371AEC014}" srcOrd="0" destOrd="0" presId="urn:microsoft.com/office/officeart/2005/8/layout/process1"/>
    <dgm:cxn modelId="{73726E39-AD70-4D84-81E7-A2476B5BB183}" type="presOf" srcId="{3FB14649-BF60-4F95-A229-769796B0813A}" destId="{F89992C4-BBCD-4222-97C9-AB992B58B30B}" srcOrd="0" destOrd="0" presId="urn:microsoft.com/office/officeart/2005/8/layout/process1"/>
    <dgm:cxn modelId="{CEE900B0-A31A-44E6-B992-3CD6A2762828}" type="presOf" srcId="{8BA71E3E-91F0-49C0-B124-363494D8FB54}" destId="{4CC06818-1BF5-4866-A2E7-87C01EBE8823}" srcOrd="0" destOrd="0" presId="urn:microsoft.com/office/officeart/2005/8/layout/process1"/>
    <dgm:cxn modelId="{CF562F88-4819-4C3D-B241-D574F275CD25}" type="presOf" srcId="{F357B788-15EF-4B08-AC5A-C87401CC4055}" destId="{82A3BB3E-2451-47C1-978E-55084A9F6EC6}" srcOrd="0" destOrd="0" presId="urn:microsoft.com/office/officeart/2005/8/layout/process1"/>
    <dgm:cxn modelId="{E2D96D94-E7A1-4739-A2AB-644158C9D25C}" type="presOf" srcId="{8BA71E3E-91F0-49C0-B124-363494D8FB54}" destId="{70523650-0605-4F14-86A3-092B97AD8A94}" srcOrd="1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0720BE84-4952-4413-A179-8E4B91D45B8C}" type="presOf" srcId="{455FC79C-EE3F-4481-9D89-3F2BFE67D1EB}" destId="{AAD245D9-BF97-4B3D-9E53-65DDC05C2411}" srcOrd="1" destOrd="0" presId="urn:microsoft.com/office/officeart/2005/8/layout/process1"/>
    <dgm:cxn modelId="{08D7C42E-DBB1-41BE-A964-9BB2018D4398}" type="presParOf" srcId="{C19FE7B3-32FF-4F6E-8469-C453007CBF79}" destId="{F89992C4-BBCD-4222-97C9-AB992B58B30B}" srcOrd="0" destOrd="0" presId="urn:microsoft.com/office/officeart/2005/8/layout/process1"/>
    <dgm:cxn modelId="{92CBC5B5-5658-406E-BF15-BCB73D3A7962}" type="presParOf" srcId="{C19FE7B3-32FF-4F6E-8469-C453007CBF79}" destId="{4CC06818-1BF5-4866-A2E7-87C01EBE8823}" srcOrd="1" destOrd="0" presId="urn:microsoft.com/office/officeart/2005/8/layout/process1"/>
    <dgm:cxn modelId="{AF2CC373-6240-4CC2-8A20-545749CF1650}" type="presParOf" srcId="{4CC06818-1BF5-4866-A2E7-87C01EBE8823}" destId="{70523650-0605-4F14-86A3-092B97AD8A94}" srcOrd="0" destOrd="0" presId="urn:microsoft.com/office/officeart/2005/8/layout/process1"/>
    <dgm:cxn modelId="{B61873C5-0F9E-4AA8-A0CF-DB839BF03B9C}" type="presParOf" srcId="{C19FE7B3-32FF-4F6E-8469-C453007CBF79}" destId="{82A3BB3E-2451-47C1-978E-55084A9F6EC6}" srcOrd="2" destOrd="0" presId="urn:microsoft.com/office/officeart/2005/8/layout/process1"/>
    <dgm:cxn modelId="{FFCE199C-DEE2-46D6-BE3B-B50031FDE93C}" type="presParOf" srcId="{C19FE7B3-32FF-4F6E-8469-C453007CBF79}" destId="{567599CA-BE14-433C-95D8-7933A179BB51}" srcOrd="3" destOrd="0" presId="urn:microsoft.com/office/officeart/2005/8/layout/process1"/>
    <dgm:cxn modelId="{F1557B89-03DE-499F-A06D-CD791A167200}" type="presParOf" srcId="{567599CA-BE14-433C-95D8-7933A179BB51}" destId="{AAD245D9-BF97-4B3D-9E53-65DDC05C2411}" srcOrd="0" destOrd="0" presId="urn:microsoft.com/office/officeart/2005/8/layout/process1"/>
    <dgm:cxn modelId="{29AB7FCB-3C43-4D34-A7B7-964D8F055EB2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D4C603-FB8D-4B4C-868C-84083E578D9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73F5BDEF-03F3-4489-AC19-0A0621A31FAF}">
      <dgm:prSet phldrT="[Text]"/>
      <dgm:spPr/>
      <dgm:t>
        <a:bodyPr/>
        <a:lstStyle/>
        <a:p>
          <a:r>
            <a:rPr lang="cs-CZ" dirty="0" smtClean="0"/>
            <a:t>prostředí managementu</a:t>
          </a:r>
          <a:endParaRPr lang="cs-CZ" dirty="0"/>
        </a:p>
      </dgm:t>
    </dgm:pt>
    <dgm:pt modelId="{9060FD0A-6073-4A4D-BCE1-89F10415A4E6}" type="parTrans" cxnId="{C6112FF6-CA01-435C-9990-9295DA92D6A4}">
      <dgm:prSet/>
      <dgm:spPr/>
      <dgm:t>
        <a:bodyPr/>
        <a:lstStyle/>
        <a:p>
          <a:endParaRPr lang="cs-CZ"/>
        </a:p>
      </dgm:t>
    </dgm:pt>
    <dgm:pt modelId="{18EB56CE-5F5D-426E-A104-711D3D46B98B}" type="sibTrans" cxnId="{C6112FF6-CA01-435C-9990-9295DA92D6A4}">
      <dgm:prSet/>
      <dgm:spPr/>
      <dgm:t>
        <a:bodyPr/>
        <a:lstStyle/>
        <a:p>
          <a:endParaRPr lang="cs-CZ"/>
        </a:p>
      </dgm:t>
    </dgm:pt>
    <dgm:pt modelId="{80EE3EA9-3936-4E0D-B32D-F8E4D9EA64FE}">
      <dgm:prSet phldrT="[Text]"/>
      <dgm:spPr/>
      <dgm:t>
        <a:bodyPr/>
        <a:lstStyle/>
        <a:p>
          <a:r>
            <a:rPr lang="cs-CZ" dirty="0" smtClean="0"/>
            <a:t>vnitřní prostředí</a:t>
          </a:r>
          <a:endParaRPr lang="cs-CZ" dirty="0"/>
        </a:p>
      </dgm:t>
    </dgm:pt>
    <dgm:pt modelId="{530E8743-9514-457D-B9F7-4B61A3ABF3B4}" type="parTrans" cxnId="{58413E57-630D-4386-80EF-AFCF499548AC}">
      <dgm:prSet/>
      <dgm:spPr/>
      <dgm:t>
        <a:bodyPr/>
        <a:lstStyle/>
        <a:p>
          <a:endParaRPr lang="cs-CZ"/>
        </a:p>
      </dgm:t>
    </dgm:pt>
    <dgm:pt modelId="{A9304F5C-1B72-4618-8D04-CCDDB50E4F15}" type="sibTrans" cxnId="{58413E57-630D-4386-80EF-AFCF499548AC}">
      <dgm:prSet/>
      <dgm:spPr/>
      <dgm:t>
        <a:bodyPr/>
        <a:lstStyle/>
        <a:p>
          <a:endParaRPr lang="cs-CZ"/>
        </a:p>
      </dgm:t>
    </dgm:pt>
    <dgm:pt modelId="{3C9D64B1-ABCD-4DC2-A882-2464A4AFBAEA}">
      <dgm:prSet phldrT="[Text]"/>
      <dgm:spPr/>
      <dgm:t>
        <a:bodyPr/>
        <a:lstStyle/>
        <a:p>
          <a:r>
            <a:rPr lang="cs-CZ" dirty="0" smtClean="0"/>
            <a:t>vnější prostředí</a:t>
          </a:r>
          <a:endParaRPr lang="cs-CZ" dirty="0"/>
        </a:p>
      </dgm:t>
    </dgm:pt>
    <dgm:pt modelId="{AF12067A-B6CD-474E-9034-CC6E57D85BDC}" type="parTrans" cxnId="{2D2A43D9-C730-45B2-96B0-0CDB60AB2DF9}">
      <dgm:prSet/>
      <dgm:spPr/>
      <dgm:t>
        <a:bodyPr/>
        <a:lstStyle/>
        <a:p>
          <a:endParaRPr lang="cs-CZ"/>
        </a:p>
      </dgm:t>
    </dgm:pt>
    <dgm:pt modelId="{90EF4C1E-FACA-4AEC-B780-A67F406C1517}" type="sibTrans" cxnId="{2D2A43D9-C730-45B2-96B0-0CDB60AB2DF9}">
      <dgm:prSet/>
      <dgm:spPr/>
      <dgm:t>
        <a:bodyPr/>
        <a:lstStyle/>
        <a:p>
          <a:endParaRPr lang="cs-CZ"/>
        </a:p>
      </dgm:t>
    </dgm:pt>
    <dgm:pt modelId="{B66E780B-B34B-406A-AA47-5163FEEEDFFF}">
      <dgm:prSet phldrT="[Text]"/>
      <dgm:spPr/>
      <dgm:t>
        <a:bodyPr/>
        <a:lstStyle/>
        <a:p>
          <a:r>
            <a:rPr lang="cs-CZ" dirty="0" smtClean="0"/>
            <a:t>makroprostředí (obecné)</a:t>
          </a:r>
          <a:endParaRPr lang="cs-CZ" dirty="0"/>
        </a:p>
      </dgm:t>
    </dgm:pt>
    <dgm:pt modelId="{D7341703-BC81-45B6-9AB8-25C1FDAB2D03}" type="parTrans" cxnId="{4DB03ACB-5AC2-4D6F-81E6-A8ED1F63FAE8}">
      <dgm:prSet/>
      <dgm:spPr/>
      <dgm:t>
        <a:bodyPr/>
        <a:lstStyle/>
        <a:p>
          <a:endParaRPr lang="cs-CZ"/>
        </a:p>
      </dgm:t>
    </dgm:pt>
    <dgm:pt modelId="{665DA316-5CEF-46E4-A54C-8CAE6A970430}" type="sibTrans" cxnId="{4DB03ACB-5AC2-4D6F-81E6-A8ED1F63FAE8}">
      <dgm:prSet/>
      <dgm:spPr/>
      <dgm:t>
        <a:bodyPr/>
        <a:lstStyle/>
        <a:p>
          <a:endParaRPr lang="cs-CZ"/>
        </a:p>
      </dgm:t>
    </dgm:pt>
    <dgm:pt modelId="{E4A49EF3-C0F1-4EF4-B634-D7B7BBBD25BA}">
      <dgm:prSet phldrT="[Text]"/>
      <dgm:spPr/>
      <dgm:t>
        <a:bodyPr/>
        <a:lstStyle/>
        <a:p>
          <a:r>
            <a:rPr lang="cs-CZ" dirty="0" smtClean="0"/>
            <a:t>mikroprostředí (odborné)</a:t>
          </a:r>
          <a:endParaRPr lang="cs-CZ" dirty="0"/>
        </a:p>
      </dgm:t>
    </dgm:pt>
    <dgm:pt modelId="{DDFA3216-3ABA-48EC-92DA-5CA6B73473C9}" type="parTrans" cxnId="{3686CD8A-1078-44F4-8AD2-00116D3B511D}">
      <dgm:prSet/>
      <dgm:spPr/>
      <dgm:t>
        <a:bodyPr/>
        <a:lstStyle/>
        <a:p>
          <a:endParaRPr lang="cs-CZ"/>
        </a:p>
      </dgm:t>
    </dgm:pt>
    <dgm:pt modelId="{E9CFC75E-8726-467D-8D9E-0E6359BD9C34}" type="sibTrans" cxnId="{3686CD8A-1078-44F4-8AD2-00116D3B511D}">
      <dgm:prSet/>
      <dgm:spPr/>
      <dgm:t>
        <a:bodyPr/>
        <a:lstStyle/>
        <a:p>
          <a:endParaRPr lang="cs-CZ"/>
        </a:p>
      </dgm:t>
    </dgm:pt>
    <dgm:pt modelId="{55D7CB4B-28E7-4BE3-B7A3-8B9EE0B09A6F}">
      <dgm:prSet phldrT="[Text]"/>
      <dgm:spPr/>
      <dgm:t>
        <a:bodyPr/>
        <a:lstStyle/>
        <a:p>
          <a:r>
            <a:rPr lang="cs-CZ" dirty="0" smtClean="0"/>
            <a:t>mezinárodní</a:t>
          </a:r>
          <a:endParaRPr lang="cs-CZ" dirty="0"/>
        </a:p>
      </dgm:t>
    </dgm:pt>
    <dgm:pt modelId="{28763885-3C74-4479-B725-6A72F1CE929F}" type="parTrans" cxnId="{83689CA1-A6D0-43BF-A15D-F113041D9413}">
      <dgm:prSet/>
      <dgm:spPr/>
      <dgm:t>
        <a:bodyPr/>
        <a:lstStyle/>
        <a:p>
          <a:endParaRPr lang="cs-CZ"/>
        </a:p>
      </dgm:t>
    </dgm:pt>
    <dgm:pt modelId="{7A394FD4-DD81-478C-A88E-42E256378107}" type="sibTrans" cxnId="{83689CA1-A6D0-43BF-A15D-F113041D9413}">
      <dgm:prSet/>
      <dgm:spPr/>
      <dgm:t>
        <a:bodyPr/>
        <a:lstStyle/>
        <a:p>
          <a:endParaRPr lang="cs-CZ"/>
        </a:p>
      </dgm:t>
    </dgm:pt>
    <dgm:pt modelId="{1ACD9524-BE4B-4AF3-8891-95D95628DE80}">
      <dgm:prSet phldrT="[Text]"/>
      <dgm:spPr/>
      <dgm:t>
        <a:bodyPr/>
        <a:lstStyle/>
        <a:p>
          <a:r>
            <a:rPr lang="cs-CZ" dirty="0" smtClean="0"/>
            <a:t>národní</a:t>
          </a:r>
          <a:endParaRPr lang="cs-CZ" dirty="0"/>
        </a:p>
      </dgm:t>
    </dgm:pt>
    <dgm:pt modelId="{689CB65C-D338-4DCD-B324-443FB714EA6A}" type="parTrans" cxnId="{D04CD744-E3EB-4137-AE19-8A9D7AC12FA8}">
      <dgm:prSet/>
      <dgm:spPr/>
      <dgm:t>
        <a:bodyPr/>
        <a:lstStyle/>
        <a:p>
          <a:endParaRPr lang="cs-CZ"/>
        </a:p>
      </dgm:t>
    </dgm:pt>
    <dgm:pt modelId="{67A90E2A-A3C6-4199-AB22-9ECB79AAEC6E}" type="sibTrans" cxnId="{D04CD744-E3EB-4137-AE19-8A9D7AC12FA8}">
      <dgm:prSet/>
      <dgm:spPr/>
      <dgm:t>
        <a:bodyPr/>
        <a:lstStyle/>
        <a:p>
          <a:endParaRPr lang="cs-CZ"/>
        </a:p>
      </dgm:t>
    </dgm:pt>
    <dgm:pt modelId="{1E78EB54-74B1-4119-8A74-155221B33D24}">
      <dgm:prSet phldrT="[Text]"/>
      <dgm:spPr/>
      <dgm:t>
        <a:bodyPr/>
        <a:lstStyle/>
        <a:p>
          <a:r>
            <a:rPr lang="cs-CZ" dirty="0" smtClean="0"/>
            <a:t>regionální</a:t>
          </a:r>
          <a:endParaRPr lang="cs-CZ" dirty="0"/>
        </a:p>
      </dgm:t>
    </dgm:pt>
    <dgm:pt modelId="{580D6FB7-80F3-4DAB-984C-8CFEDD19414A}" type="parTrans" cxnId="{69DCDE00-E484-4060-BE63-2B425538C78C}">
      <dgm:prSet/>
      <dgm:spPr/>
      <dgm:t>
        <a:bodyPr/>
        <a:lstStyle/>
        <a:p>
          <a:endParaRPr lang="cs-CZ"/>
        </a:p>
      </dgm:t>
    </dgm:pt>
    <dgm:pt modelId="{99A56C50-EF06-4273-B750-7029AF7D27C0}" type="sibTrans" cxnId="{69DCDE00-E484-4060-BE63-2B425538C78C}">
      <dgm:prSet/>
      <dgm:spPr/>
      <dgm:t>
        <a:bodyPr/>
        <a:lstStyle/>
        <a:p>
          <a:endParaRPr lang="cs-CZ"/>
        </a:p>
      </dgm:t>
    </dgm:pt>
    <dgm:pt modelId="{5EF70084-76B2-478A-80DA-BA11322A3B70}" type="pres">
      <dgm:prSet presAssocID="{2AD4C603-FB8D-4B4C-868C-84083E578D9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FF3BE1D-1748-4ED6-A90C-9389F2FA541D}" type="pres">
      <dgm:prSet presAssocID="{73F5BDEF-03F3-4489-AC19-0A0621A31FAF}" presName="root1" presStyleCnt="0"/>
      <dgm:spPr/>
    </dgm:pt>
    <dgm:pt modelId="{000F756C-0CC4-497C-AD3B-13A1B5653232}" type="pres">
      <dgm:prSet presAssocID="{73F5BDEF-03F3-4489-AC19-0A0621A31FA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7BEA0A5-244C-4C46-AC9D-28FB6425ABA6}" type="pres">
      <dgm:prSet presAssocID="{73F5BDEF-03F3-4489-AC19-0A0621A31FAF}" presName="level2hierChild" presStyleCnt="0"/>
      <dgm:spPr/>
    </dgm:pt>
    <dgm:pt modelId="{968CD76F-5166-4801-905F-3F5DDB93808E}" type="pres">
      <dgm:prSet presAssocID="{530E8743-9514-457D-B9F7-4B61A3ABF3B4}" presName="conn2-1" presStyleLbl="parChTrans1D2" presStyleIdx="0" presStyleCnt="2"/>
      <dgm:spPr/>
      <dgm:t>
        <a:bodyPr/>
        <a:lstStyle/>
        <a:p>
          <a:endParaRPr lang="cs-CZ"/>
        </a:p>
      </dgm:t>
    </dgm:pt>
    <dgm:pt modelId="{5D6C2D1C-CD29-49B8-B565-4130B761D090}" type="pres">
      <dgm:prSet presAssocID="{530E8743-9514-457D-B9F7-4B61A3ABF3B4}" presName="connTx" presStyleLbl="parChTrans1D2" presStyleIdx="0" presStyleCnt="2"/>
      <dgm:spPr/>
      <dgm:t>
        <a:bodyPr/>
        <a:lstStyle/>
        <a:p>
          <a:endParaRPr lang="cs-CZ"/>
        </a:p>
      </dgm:t>
    </dgm:pt>
    <dgm:pt modelId="{E5B3D67C-1C26-4EC9-B341-F21B790C1BED}" type="pres">
      <dgm:prSet presAssocID="{80EE3EA9-3936-4E0D-B32D-F8E4D9EA64FE}" presName="root2" presStyleCnt="0"/>
      <dgm:spPr/>
    </dgm:pt>
    <dgm:pt modelId="{CB6E4D3C-E12B-49A7-ABD0-8295D9D015FD}" type="pres">
      <dgm:prSet presAssocID="{80EE3EA9-3936-4E0D-B32D-F8E4D9EA64F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B003626-761D-4E3B-86BF-F75D7037D664}" type="pres">
      <dgm:prSet presAssocID="{80EE3EA9-3936-4E0D-B32D-F8E4D9EA64FE}" presName="level3hierChild" presStyleCnt="0"/>
      <dgm:spPr/>
    </dgm:pt>
    <dgm:pt modelId="{A434AFAB-4F80-4EA0-87A8-9F6AB5FF3D80}" type="pres">
      <dgm:prSet presAssocID="{AF12067A-B6CD-474E-9034-CC6E57D85BDC}" presName="conn2-1" presStyleLbl="parChTrans1D2" presStyleIdx="1" presStyleCnt="2"/>
      <dgm:spPr/>
      <dgm:t>
        <a:bodyPr/>
        <a:lstStyle/>
        <a:p>
          <a:endParaRPr lang="cs-CZ"/>
        </a:p>
      </dgm:t>
    </dgm:pt>
    <dgm:pt modelId="{D59D588A-E189-4ED7-B527-F16FC54E7672}" type="pres">
      <dgm:prSet presAssocID="{AF12067A-B6CD-474E-9034-CC6E57D85BDC}" presName="connTx" presStyleLbl="parChTrans1D2" presStyleIdx="1" presStyleCnt="2"/>
      <dgm:spPr/>
      <dgm:t>
        <a:bodyPr/>
        <a:lstStyle/>
        <a:p>
          <a:endParaRPr lang="cs-CZ"/>
        </a:p>
      </dgm:t>
    </dgm:pt>
    <dgm:pt modelId="{1950709D-863E-4BCC-B799-7A6C4B0C2EFC}" type="pres">
      <dgm:prSet presAssocID="{3C9D64B1-ABCD-4DC2-A882-2464A4AFBAEA}" presName="root2" presStyleCnt="0"/>
      <dgm:spPr/>
    </dgm:pt>
    <dgm:pt modelId="{EF68263C-71F3-4EA4-9EDC-38D9D174328C}" type="pres">
      <dgm:prSet presAssocID="{3C9D64B1-ABCD-4DC2-A882-2464A4AFBAE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0E0E051-F430-4D98-86BC-DB165E097C23}" type="pres">
      <dgm:prSet presAssocID="{3C9D64B1-ABCD-4DC2-A882-2464A4AFBAEA}" presName="level3hierChild" presStyleCnt="0"/>
      <dgm:spPr/>
    </dgm:pt>
    <dgm:pt modelId="{AF0749A0-C058-4F9E-A01E-CF555C2D5309}" type="pres">
      <dgm:prSet presAssocID="{D7341703-BC81-45B6-9AB8-25C1FDAB2D03}" presName="conn2-1" presStyleLbl="parChTrans1D3" presStyleIdx="0" presStyleCnt="2"/>
      <dgm:spPr/>
      <dgm:t>
        <a:bodyPr/>
        <a:lstStyle/>
        <a:p>
          <a:endParaRPr lang="cs-CZ"/>
        </a:p>
      </dgm:t>
    </dgm:pt>
    <dgm:pt modelId="{17C5D806-A026-41CF-A673-65ACE261FBD9}" type="pres">
      <dgm:prSet presAssocID="{D7341703-BC81-45B6-9AB8-25C1FDAB2D03}" presName="connTx" presStyleLbl="parChTrans1D3" presStyleIdx="0" presStyleCnt="2"/>
      <dgm:spPr/>
      <dgm:t>
        <a:bodyPr/>
        <a:lstStyle/>
        <a:p>
          <a:endParaRPr lang="cs-CZ"/>
        </a:p>
      </dgm:t>
    </dgm:pt>
    <dgm:pt modelId="{5368AE5D-3B70-4DDA-89F2-44F6FA041CB3}" type="pres">
      <dgm:prSet presAssocID="{B66E780B-B34B-406A-AA47-5163FEEEDFFF}" presName="root2" presStyleCnt="0"/>
      <dgm:spPr/>
    </dgm:pt>
    <dgm:pt modelId="{F74DDF93-D8F1-4ABE-A331-A1D01DD92CA8}" type="pres">
      <dgm:prSet presAssocID="{B66E780B-B34B-406A-AA47-5163FEEEDFFF}" presName="LevelTwoTextNode" presStyleLbl="node3" presStyleIdx="0" presStyleCnt="2" custLinFactNeighborX="0" custLinFactNeighborY="-47696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95A7B18B-C376-4C0B-AC3B-F2B199A7D40D}" type="pres">
      <dgm:prSet presAssocID="{B66E780B-B34B-406A-AA47-5163FEEEDFFF}" presName="level3hierChild" presStyleCnt="0"/>
      <dgm:spPr/>
    </dgm:pt>
    <dgm:pt modelId="{0ECF97C8-1957-48F2-BD8F-7C676128C84E}" type="pres">
      <dgm:prSet presAssocID="{28763885-3C74-4479-B725-6A72F1CE929F}" presName="conn2-1" presStyleLbl="parChTrans1D4" presStyleIdx="0" presStyleCnt="3"/>
      <dgm:spPr/>
      <dgm:t>
        <a:bodyPr/>
        <a:lstStyle/>
        <a:p>
          <a:endParaRPr lang="cs-CZ"/>
        </a:p>
      </dgm:t>
    </dgm:pt>
    <dgm:pt modelId="{4481EB6D-A217-45A2-BF20-51A3AA7C8C07}" type="pres">
      <dgm:prSet presAssocID="{28763885-3C74-4479-B725-6A72F1CE929F}" presName="connTx" presStyleLbl="parChTrans1D4" presStyleIdx="0" presStyleCnt="3"/>
      <dgm:spPr/>
      <dgm:t>
        <a:bodyPr/>
        <a:lstStyle/>
        <a:p>
          <a:endParaRPr lang="cs-CZ"/>
        </a:p>
      </dgm:t>
    </dgm:pt>
    <dgm:pt modelId="{4AAAE05B-37C7-4FE2-8A3D-AAA4A3999B38}" type="pres">
      <dgm:prSet presAssocID="{55D7CB4B-28E7-4BE3-B7A3-8B9EE0B09A6F}" presName="root2" presStyleCnt="0"/>
      <dgm:spPr/>
    </dgm:pt>
    <dgm:pt modelId="{3FD2B0CA-4800-42EE-A2B2-DFBB605C6C39}" type="pres">
      <dgm:prSet presAssocID="{55D7CB4B-28E7-4BE3-B7A3-8B9EE0B09A6F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03938A6-A992-45B6-AA93-5E791AF9708B}" type="pres">
      <dgm:prSet presAssocID="{55D7CB4B-28E7-4BE3-B7A3-8B9EE0B09A6F}" presName="level3hierChild" presStyleCnt="0"/>
      <dgm:spPr/>
    </dgm:pt>
    <dgm:pt modelId="{BCB0545D-E2C6-40A6-BFB8-D255ED3A1553}" type="pres">
      <dgm:prSet presAssocID="{689CB65C-D338-4DCD-B324-443FB714EA6A}" presName="conn2-1" presStyleLbl="parChTrans1D4" presStyleIdx="1" presStyleCnt="3"/>
      <dgm:spPr/>
      <dgm:t>
        <a:bodyPr/>
        <a:lstStyle/>
        <a:p>
          <a:endParaRPr lang="cs-CZ"/>
        </a:p>
      </dgm:t>
    </dgm:pt>
    <dgm:pt modelId="{31ACBED4-9526-4B29-A22F-0FB9BF486347}" type="pres">
      <dgm:prSet presAssocID="{689CB65C-D338-4DCD-B324-443FB714EA6A}" presName="connTx" presStyleLbl="parChTrans1D4" presStyleIdx="1" presStyleCnt="3"/>
      <dgm:spPr/>
      <dgm:t>
        <a:bodyPr/>
        <a:lstStyle/>
        <a:p>
          <a:endParaRPr lang="cs-CZ"/>
        </a:p>
      </dgm:t>
    </dgm:pt>
    <dgm:pt modelId="{B0791A33-8DEB-4672-8EA9-21D1FCC118F9}" type="pres">
      <dgm:prSet presAssocID="{1ACD9524-BE4B-4AF3-8891-95D95628DE80}" presName="root2" presStyleCnt="0"/>
      <dgm:spPr/>
    </dgm:pt>
    <dgm:pt modelId="{D26FF088-E210-4261-881A-012368516D24}" type="pres">
      <dgm:prSet presAssocID="{1ACD9524-BE4B-4AF3-8891-95D95628DE80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4E23F1CF-CB8C-4663-8A3C-DB6A663CFCBD}" type="pres">
      <dgm:prSet presAssocID="{1ACD9524-BE4B-4AF3-8891-95D95628DE80}" presName="level3hierChild" presStyleCnt="0"/>
      <dgm:spPr/>
    </dgm:pt>
    <dgm:pt modelId="{9AEC90C0-023C-4BCB-B439-A7420770B41B}" type="pres">
      <dgm:prSet presAssocID="{580D6FB7-80F3-4DAB-984C-8CFEDD19414A}" presName="conn2-1" presStyleLbl="parChTrans1D4" presStyleIdx="2" presStyleCnt="3"/>
      <dgm:spPr/>
      <dgm:t>
        <a:bodyPr/>
        <a:lstStyle/>
        <a:p>
          <a:endParaRPr lang="cs-CZ"/>
        </a:p>
      </dgm:t>
    </dgm:pt>
    <dgm:pt modelId="{6FF5DF62-4C22-4301-8AD4-9CFBEC8482F6}" type="pres">
      <dgm:prSet presAssocID="{580D6FB7-80F3-4DAB-984C-8CFEDD19414A}" presName="connTx" presStyleLbl="parChTrans1D4" presStyleIdx="2" presStyleCnt="3"/>
      <dgm:spPr/>
      <dgm:t>
        <a:bodyPr/>
        <a:lstStyle/>
        <a:p>
          <a:endParaRPr lang="cs-CZ"/>
        </a:p>
      </dgm:t>
    </dgm:pt>
    <dgm:pt modelId="{973E1A03-1D8C-44CB-80BE-26F0A3959107}" type="pres">
      <dgm:prSet presAssocID="{1E78EB54-74B1-4119-8A74-155221B33D24}" presName="root2" presStyleCnt="0"/>
      <dgm:spPr/>
    </dgm:pt>
    <dgm:pt modelId="{1F8022F3-543C-45CE-995C-6465C5DE78AE}" type="pres">
      <dgm:prSet presAssocID="{1E78EB54-74B1-4119-8A74-155221B33D24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02ACC41-85DF-4FEB-950E-25D7982DB4F7}" type="pres">
      <dgm:prSet presAssocID="{1E78EB54-74B1-4119-8A74-155221B33D24}" presName="level3hierChild" presStyleCnt="0"/>
      <dgm:spPr/>
    </dgm:pt>
    <dgm:pt modelId="{E075B4B7-AE71-4E6F-8541-86F672AD00A7}" type="pres">
      <dgm:prSet presAssocID="{DDFA3216-3ABA-48EC-92DA-5CA6B73473C9}" presName="conn2-1" presStyleLbl="parChTrans1D3" presStyleIdx="1" presStyleCnt="2"/>
      <dgm:spPr/>
      <dgm:t>
        <a:bodyPr/>
        <a:lstStyle/>
        <a:p>
          <a:endParaRPr lang="cs-CZ"/>
        </a:p>
      </dgm:t>
    </dgm:pt>
    <dgm:pt modelId="{6BACA3AD-ED72-4F9B-9E3B-B552757C76A8}" type="pres">
      <dgm:prSet presAssocID="{DDFA3216-3ABA-48EC-92DA-5CA6B73473C9}" presName="connTx" presStyleLbl="parChTrans1D3" presStyleIdx="1" presStyleCnt="2"/>
      <dgm:spPr/>
      <dgm:t>
        <a:bodyPr/>
        <a:lstStyle/>
        <a:p>
          <a:endParaRPr lang="cs-CZ"/>
        </a:p>
      </dgm:t>
    </dgm:pt>
    <dgm:pt modelId="{F46E9405-5004-4C6B-94C1-DEF36C38F4DA}" type="pres">
      <dgm:prSet presAssocID="{E4A49EF3-C0F1-4EF4-B634-D7B7BBBD25BA}" presName="root2" presStyleCnt="0"/>
      <dgm:spPr/>
    </dgm:pt>
    <dgm:pt modelId="{927EF26D-AEBF-4E32-B0A4-229ACE9A1AD4}" type="pres">
      <dgm:prSet presAssocID="{E4A49EF3-C0F1-4EF4-B634-D7B7BBBD25BA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DCA85F2-7F4D-44E9-8479-DE4891629589}" type="pres">
      <dgm:prSet presAssocID="{E4A49EF3-C0F1-4EF4-B634-D7B7BBBD25BA}" presName="level3hierChild" presStyleCnt="0"/>
      <dgm:spPr/>
    </dgm:pt>
  </dgm:ptLst>
  <dgm:cxnLst>
    <dgm:cxn modelId="{1AE6E258-4C3E-4B5F-AF7B-9722342F4B18}" type="presOf" srcId="{55D7CB4B-28E7-4BE3-B7A3-8B9EE0B09A6F}" destId="{3FD2B0CA-4800-42EE-A2B2-DFBB605C6C39}" srcOrd="0" destOrd="0" presId="urn:microsoft.com/office/officeart/2005/8/layout/hierarchy2"/>
    <dgm:cxn modelId="{3686CD8A-1078-44F4-8AD2-00116D3B511D}" srcId="{3C9D64B1-ABCD-4DC2-A882-2464A4AFBAEA}" destId="{E4A49EF3-C0F1-4EF4-B634-D7B7BBBD25BA}" srcOrd="1" destOrd="0" parTransId="{DDFA3216-3ABA-48EC-92DA-5CA6B73473C9}" sibTransId="{E9CFC75E-8726-467D-8D9E-0E6359BD9C34}"/>
    <dgm:cxn modelId="{83689CA1-A6D0-43BF-A15D-F113041D9413}" srcId="{B66E780B-B34B-406A-AA47-5163FEEEDFFF}" destId="{55D7CB4B-28E7-4BE3-B7A3-8B9EE0B09A6F}" srcOrd="0" destOrd="0" parTransId="{28763885-3C74-4479-B725-6A72F1CE929F}" sibTransId="{7A394FD4-DD81-478C-A88E-42E256378107}"/>
    <dgm:cxn modelId="{CBFFA494-0B3E-4471-B0F8-C932D89C7190}" type="presOf" srcId="{689CB65C-D338-4DCD-B324-443FB714EA6A}" destId="{31ACBED4-9526-4B29-A22F-0FB9BF486347}" srcOrd="1" destOrd="0" presId="urn:microsoft.com/office/officeart/2005/8/layout/hierarchy2"/>
    <dgm:cxn modelId="{6A1DEB89-FC1D-4B2A-8492-6FC6225C3E42}" type="presOf" srcId="{AF12067A-B6CD-474E-9034-CC6E57D85BDC}" destId="{D59D588A-E189-4ED7-B527-F16FC54E7672}" srcOrd="1" destOrd="0" presId="urn:microsoft.com/office/officeart/2005/8/layout/hierarchy2"/>
    <dgm:cxn modelId="{3191474D-6D7D-4362-AAB6-7BBCEFD141BA}" type="presOf" srcId="{E4A49EF3-C0F1-4EF4-B634-D7B7BBBD25BA}" destId="{927EF26D-AEBF-4E32-B0A4-229ACE9A1AD4}" srcOrd="0" destOrd="0" presId="urn:microsoft.com/office/officeart/2005/8/layout/hierarchy2"/>
    <dgm:cxn modelId="{69DCDE00-E484-4060-BE63-2B425538C78C}" srcId="{B66E780B-B34B-406A-AA47-5163FEEEDFFF}" destId="{1E78EB54-74B1-4119-8A74-155221B33D24}" srcOrd="2" destOrd="0" parTransId="{580D6FB7-80F3-4DAB-984C-8CFEDD19414A}" sibTransId="{99A56C50-EF06-4273-B750-7029AF7D27C0}"/>
    <dgm:cxn modelId="{2D2A43D9-C730-45B2-96B0-0CDB60AB2DF9}" srcId="{73F5BDEF-03F3-4489-AC19-0A0621A31FAF}" destId="{3C9D64B1-ABCD-4DC2-A882-2464A4AFBAEA}" srcOrd="1" destOrd="0" parTransId="{AF12067A-B6CD-474E-9034-CC6E57D85BDC}" sibTransId="{90EF4C1E-FACA-4AEC-B780-A67F406C1517}"/>
    <dgm:cxn modelId="{F394E24C-B176-4F66-903A-63F64F2A6C50}" type="presOf" srcId="{D7341703-BC81-45B6-9AB8-25C1FDAB2D03}" destId="{AF0749A0-C058-4F9E-A01E-CF555C2D5309}" srcOrd="0" destOrd="0" presId="urn:microsoft.com/office/officeart/2005/8/layout/hierarchy2"/>
    <dgm:cxn modelId="{B957F128-54E6-436C-A048-BCBDBEAB1A45}" type="presOf" srcId="{DDFA3216-3ABA-48EC-92DA-5CA6B73473C9}" destId="{6BACA3AD-ED72-4F9B-9E3B-B552757C76A8}" srcOrd="1" destOrd="0" presId="urn:microsoft.com/office/officeart/2005/8/layout/hierarchy2"/>
    <dgm:cxn modelId="{3A1C88A1-6978-4502-B510-029193769699}" type="presOf" srcId="{AF12067A-B6CD-474E-9034-CC6E57D85BDC}" destId="{A434AFAB-4F80-4EA0-87A8-9F6AB5FF3D80}" srcOrd="0" destOrd="0" presId="urn:microsoft.com/office/officeart/2005/8/layout/hierarchy2"/>
    <dgm:cxn modelId="{A09B5E94-A361-4175-9897-FC7B25B8077F}" type="presOf" srcId="{DDFA3216-3ABA-48EC-92DA-5CA6B73473C9}" destId="{E075B4B7-AE71-4E6F-8541-86F672AD00A7}" srcOrd="0" destOrd="0" presId="urn:microsoft.com/office/officeart/2005/8/layout/hierarchy2"/>
    <dgm:cxn modelId="{C6112FF6-CA01-435C-9990-9295DA92D6A4}" srcId="{2AD4C603-FB8D-4B4C-868C-84083E578D98}" destId="{73F5BDEF-03F3-4489-AC19-0A0621A31FAF}" srcOrd="0" destOrd="0" parTransId="{9060FD0A-6073-4A4D-BCE1-89F10415A4E6}" sibTransId="{18EB56CE-5F5D-426E-A104-711D3D46B98B}"/>
    <dgm:cxn modelId="{E1B84BDF-1F06-4F10-9286-C01EEFCF7B09}" type="presOf" srcId="{1ACD9524-BE4B-4AF3-8891-95D95628DE80}" destId="{D26FF088-E210-4261-881A-012368516D24}" srcOrd="0" destOrd="0" presId="urn:microsoft.com/office/officeart/2005/8/layout/hierarchy2"/>
    <dgm:cxn modelId="{D04CD744-E3EB-4137-AE19-8A9D7AC12FA8}" srcId="{B66E780B-B34B-406A-AA47-5163FEEEDFFF}" destId="{1ACD9524-BE4B-4AF3-8891-95D95628DE80}" srcOrd="1" destOrd="0" parTransId="{689CB65C-D338-4DCD-B324-443FB714EA6A}" sibTransId="{67A90E2A-A3C6-4199-AB22-9ECB79AAEC6E}"/>
    <dgm:cxn modelId="{F80D0873-0C8A-4188-939F-E6CAFF9547C7}" type="presOf" srcId="{530E8743-9514-457D-B9F7-4B61A3ABF3B4}" destId="{5D6C2D1C-CD29-49B8-B565-4130B761D090}" srcOrd="1" destOrd="0" presId="urn:microsoft.com/office/officeart/2005/8/layout/hierarchy2"/>
    <dgm:cxn modelId="{912F1703-2245-45CB-9BA2-720DD5FEF089}" type="presOf" srcId="{28763885-3C74-4479-B725-6A72F1CE929F}" destId="{4481EB6D-A217-45A2-BF20-51A3AA7C8C07}" srcOrd="1" destOrd="0" presId="urn:microsoft.com/office/officeart/2005/8/layout/hierarchy2"/>
    <dgm:cxn modelId="{9C3E6973-6CE4-4C66-A2FD-0F65B0EA4038}" type="presOf" srcId="{1E78EB54-74B1-4119-8A74-155221B33D24}" destId="{1F8022F3-543C-45CE-995C-6465C5DE78AE}" srcOrd="0" destOrd="0" presId="urn:microsoft.com/office/officeart/2005/8/layout/hierarchy2"/>
    <dgm:cxn modelId="{618A2AEE-F9CC-41B3-A733-596F3F68298C}" type="presOf" srcId="{689CB65C-D338-4DCD-B324-443FB714EA6A}" destId="{BCB0545D-E2C6-40A6-BFB8-D255ED3A1553}" srcOrd="0" destOrd="0" presId="urn:microsoft.com/office/officeart/2005/8/layout/hierarchy2"/>
    <dgm:cxn modelId="{20C3D0E4-1D52-4373-BA86-A5E9676E68BA}" type="presOf" srcId="{D7341703-BC81-45B6-9AB8-25C1FDAB2D03}" destId="{17C5D806-A026-41CF-A673-65ACE261FBD9}" srcOrd="1" destOrd="0" presId="urn:microsoft.com/office/officeart/2005/8/layout/hierarchy2"/>
    <dgm:cxn modelId="{4A597F14-F811-4816-84E5-3C93DDD95937}" type="presOf" srcId="{2AD4C603-FB8D-4B4C-868C-84083E578D98}" destId="{5EF70084-76B2-478A-80DA-BA11322A3B70}" srcOrd="0" destOrd="0" presId="urn:microsoft.com/office/officeart/2005/8/layout/hierarchy2"/>
    <dgm:cxn modelId="{2155BFCA-8EC0-4AC6-ABB3-6D5CE73E4312}" type="presOf" srcId="{580D6FB7-80F3-4DAB-984C-8CFEDD19414A}" destId="{6FF5DF62-4C22-4301-8AD4-9CFBEC8482F6}" srcOrd="1" destOrd="0" presId="urn:microsoft.com/office/officeart/2005/8/layout/hierarchy2"/>
    <dgm:cxn modelId="{7FB9E6FA-5A6E-4CAB-9108-BB0B8309DD3E}" type="presOf" srcId="{80EE3EA9-3936-4E0D-B32D-F8E4D9EA64FE}" destId="{CB6E4D3C-E12B-49A7-ABD0-8295D9D015FD}" srcOrd="0" destOrd="0" presId="urn:microsoft.com/office/officeart/2005/8/layout/hierarchy2"/>
    <dgm:cxn modelId="{6674C00B-C249-4D4C-9802-5B074D503A64}" type="presOf" srcId="{73F5BDEF-03F3-4489-AC19-0A0621A31FAF}" destId="{000F756C-0CC4-497C-AD3B-13A1B5653232}" srcOrd="0" destOrd="0" presId="urn:microsoft.com/office/officeart/2005/8/layout/hierarchy2"/>
    <dgm:cxn modelId="{C3C67E65-D6F1-415B-BC12-BDB107BE9CB0}" type="presOf" srcId="{3C9D64B1-ABCD-4DC2-A882-2464A4AFBAEA}" destId="{EF68263C-71F3-4EA4-9EDC-38D9D174328C}" srcOrd="0" destOrd="0" presId="urn:microsoft.com/office/officeart/2005/8/layout/hierarchy2"/>
    <dgm:cxn modelId="{38EB1A93-0266-4EAB-952E-BF24BEDEEF72}" type="presOf" srcId="{580D6FB7-80F3-4DAB-984C-8CFEDD19414A}" destId="{9AEC90C0-023C-4BCB-B439-A7420770B41B}" srcOrd="0" destOrd="0" presId="urn:microsoft.com/office/officeart/2005/8/layout/hierarchy2"/>
    <dgm:cxn modelId="{1F8A2536-FB5C-4DC7-B9E2-AF0F8A29C65E}" type="presOf" srcId="{28763885-3C74-4479-B725-6A72F1CE929F}" destId="{0ECF97C8-1957-48F2-BD8F-7C676128C84E}" srcOrd="0" destOrd="0" presId="urn:microsoft.com/office/officeart/2005/8/layout/hierarchy2"/>
    <dgm:cxn modelId="{95DE3CE5-0900-4443-9182-00A6FAD0B088}" type="presOf" srcId="{530E8743-9514-457D-B9F7-4B61A3ABF3B4}" destId="{968CD76F-5166-4801-905F-3F5DDB93808E}" srcOrd="0" destOrd="0" presId="urn:microsoft.com/office/officeart/2005/8/layout/hierarchy2"/>
    <dgm:cxn modelId="{4DB03ACB-5AC2-4D6F-81E6-A8ED1F63FAE8}" srcId="{3C9D64B1-ABCD-4DC2-A882-2464A4AFBAEA}" destId="{B66E780B-B34B-406A-AA47-5163FEEEDFFF}" srcOrd="0" destOrd="0" parTransId="{D7341703-BC81-45B6-9AB8-25C1FDAB2D03}" sibTransId="{665DA316-5CEF-46E4-A54C-8CAE6A970430}"/>
    <dgm:cxn modelId="{A9B86F2F-6454-4DB0-8151-5B8957B563F0}" type="presOf" srcId="{B66E780B-B34B-406A-AA47-5163FEEEDFFF}" destId="{F74DDF93-D8F1-4ABE-A331-A1D01DD92CA8}" srcOrd="0" destOrd="0" presId="urn:microsoft.com/office/officeart/2005/8/layout/hierarchy2"/>
    <dgm:cxn modelId="{58413E57-630D-4386-80EF-AFCF499548AC}" srcId="{73F5BDEF-03F3-4489-AC19-0A0621A31FAF}" destId="{80EE3EA9-3936-4E0D-B32D-F8E4D9EA64FE}" srcOrd="0" destOrd="0" parTransId="{530E8743-9514-457D-B9F7-4B61A3ABF3B4}" sibTransId="{A9304F5C-1B72-4618-8D04-CCDDB50E4F15}"/>
    <dgm:cxn modelId="{262269C1-261E-4607-B602-8A844E974F95}" type="presParOf" srcId="{5EF70084-76B2-478A-80DA-BA11322A3B70}" destId="{6FF3BE1D-1748-4ED6-A90C-9389F2FA541D}" srcOrd="0" destOrd="0" presId="urn:microsoft.com/office/officeart/2005/8/layout/hierarchy2"/>
    <dgm:cxn modelId="{794919F2-71F1-4AF0-A09A-BBF8AEF4176F}" type="presParOf" srcId="{6FF3BE1D-1748-4ED6-A90C-9389F2FA541D}" destId="{000F756C-0CC4-497C-AD3B-13A1B5653232}" srcOrd="0" destOrd="0" presId="urn:microsoft.com/office/officeart/2005/8/layout/hierarchy2"/>
    <dgm:cxn modelId="{EB4E1439-A5EC-45FC-826B-E5595C4941BF}" type="presParOf" srcId="{6FF3BE1D-1748-4ED6-A90C-9389F2FA541D}" destId="{67BEA0A5-244C-4C46-AC9D-28FB6425ABA6}" srcOrd="1" destOrd="0" presId="urn:microsoft.com/office/officeart/2005/8/layout/hierarchy2"/>
    <dgm:cxn modelId="{B04093EA-332D-45AA-AA24-F7089B91E3C8}" type="presParOf" srcId="{67BEA0A5-244C-4C46-AC9D-28FB6425ABA6}" destId="{968CD76F-5166-4801-905F-3F5DDB93808E}" srcOrd="0" destOrd="0" presId="urn:microsoft.com/office/officeart/2005/8/layout/hierarchy2"/>
    <dgm:cxn modelId="{D70BD556-DBDA-4A40-9B43-1A81770BFAD2}" type="presParOf" srcId="{968CD76F-5166-4801-905F-3F5DDB93808E}" destId="{5D6C2D1C-CD29-49B8-B565-4130B761D090}" srcOrd="0" destOrd="0" presId="urn:microsoft.com/office/officeart/2005/8/layout/hierarchy2"/>
    <dgm:cxn modelId="{F54BA25A-F831-407C-938D-EEDCCCD2468F}" type="presParOf" srcId="{67BEA0A5-244C-4C46-AC9D-28FB6425ABA6}" destId="{E5B3D67C-1C26-4EC9-B341-F21B790C1BED}" srcOrd="1" destOrd="0" presId="urn:microsoft.com/office/officeart/2005/8/layout/hierarchy2"/>
    <dgm:cxn modelId="{1146847E-A725-4E33-B3A0-E391336F5AED}" type="presParOf" srcId="{E5B3D67C-1C26-4EC9-B341-F21B790C1BED}" destId="{CB6E4D3C-E12B-49A7-ABD0-8295D9D015FD}" srcOrd="0" destOrd="0" presId="urn:microsoft.com/office/officeart/2005/8/layout/hierarchy2"/>
    <dgm:cxn modelId="{909714EC-B9DA-43F5-B44B-F1D2276FBA57}" type="presParOf" srcId="{E5B3D67C-1C26-4EC9-B341-F21B790C1BED}" destId="{5B003626-761D-4E3B-86BF-F75D7037D664}" srcOrd="1" destOrd="0" presId="urn:microsoft.com/office/officeart/2005/8/layout/hierarchy2"/>
    <dgm:cxn modelId="{6E7B3DE1-3D8C-42F4-93D0-216D308238B5}" type="presParOf" srcId="{67BEA0A5-244C-4C46-AC9D-28FB6425ABA6}" destId="{A434AFAB-4F80-4EA0-87A8-9F6AB5FF3D80}" srcOrd="2" destOrd="0" presId="urn:microsoft.com/office/officeart/2005/8/layout/hierarchy2"/>
    <dgm:cxn modelId="{F65C4430-DF8D-4EDB-BB6F-A35938F93817}" type="presParOf" srcId="{A434AFAB-4F80-4EA0-87A8-9F6AB5FF3D80}" destId="{D59D588A-E189-4ED7-B527-F16FC54E7672}" srcOrd="0" destOrd="0" presId="urn:microsoft.com/office/officeart/2005/8/layout/hierarchy2"/>
    <dgm:cxn modelId="{3FF9FE88-CCBE-4C88-A9F8-3F3CCC84BFEE}" type="presParOf" srcId="{67BEA0A5-244C-4C46-AC9D-28FB6425ABA6}" destId="{1950709D-863E-4BCC-B799-7A6C4B0C2EFC}" srcOrd="3" destOrd="0" presId="urn:microsoft.com/office/officeart/2005/8/layout/hierarchy2"/>
    <dgm:cxn modelId="{E242E1F2-BF79-4E20-97CF-AA1FDA45C26E}" type="presParOf" srcId="{1950709D-863E-4BCC-B799-7A6C4B0C2EFC}" destId="{EF68263C-71F3-4EA4-9EDC-38D9D174328C}" srcOrd="0" destOrd="0" presId="urn:microsoft.com/office/officeart/2005/8/layout/hierarchy2"/>
    <dgm:cxn modelId="{7EEDE4F1-C645-44FC-9E39-02CD38BA8DDF}" type="presParOf" srcId="{1950709D-863E-4BCC-B799-7A6C4B0C2EFC}" destId="{90E0E051-F430-4D98-86BC-DB165E097C23}" srcOrd="1" destOrd="0" presId="urn:microsoft.com/office/officeart/2005/8/layout/hierarchy2"/>
    <dgm:cxn modelId="{9F0FAEEB-5F77-49C9-AAFD-E7BDD4B0F4DA}" type="presParOf" srcId="{90E0E051-F430-4D98-86BC-DB165E097C23}" destId="{AF0749A0-C058-4F9E-A01E-CF555C2D5309}" srcOrd="0" destOrd="0" presId="urn:microsoft.com/office/officeart/2005/8/layout/hierarchy2"/>
    <dgm:cxn modelId="{CD25DD3A-FEAD-4A85-98A9-C3C1F9281156}" type="presParOf" srcId="{AF0749A0-C058-4F9E-A01E-CF555C2D5309}" destId="{17C5D806-A026-41CF-A673-65ACE261FBD9}" srcOrd="0" destOrd="0" presId="urn:microsoft.com/office/officeart/2005/8/layout/hierarchy2"/>
    <dgm:cxn modelId="{BBCAD29D-8BA4-49A0-9C95-E2023DE70E01}" type="presParOf" srcId="{90E0E051-F430-4D98-86BC-DB165E097C23}" destId="{5368AE5D-3B70-4DDA-89F2-44F6FA041CB3}" srcOrd="1" destOrd="0" presId="urn:microsoft.com/office/officeart/2005/8/layout/hierarchy2"/>
    <dgm:cxn modelId="{778B3A89-667F-43A5-A103-4AC89FB039B9}" type="presParOf" srcId="{5368AE5D-3B70-4DDA-89F2-44F6FA041CB3}" destId="{F74DDF93-D8F1-4ABE-A331-A1D01DD92CA8}" srcOrd="0" destOrd="0" presId="urn:microsoft.com/office/officeart/2005/8/layout/hierarchy2"/>
    <dgm:cxn modelId="{B71373AF-E964-43E6-8D13-2B66388A19EB}" type="presParOf" srcId="{5368AE5D-3B70-4DDA-89F2-44F6FA041CB3}" destId="{95A7B18B-C376-4C0B-AC3B-F2B199A7D40D}" srcOrd="1" destOrd="0" presId="urn:microsoft.com/office/officeart/2005/8/layout/hierarchy2"/>
    <dgm:cxn modelId="{7348453F-1EA5-4E66-BF19-A161C9D5A143}" type="presParOf" srcId="{95A7B18B-C376-4C0B-AC3B-F2B199A7D40D}" destId="{0ECF97C8-1957-48F2-BD8F-7C676128C84E}" srcOrd="0" destOrd="0" presId="urn:microsoft.com/office/officeart/2005/8/layout/hierarchy2"/>
    <dgm:cxn modelId="{518DC0F0-3BE2-4277-982C-ED7F9A656F86}" type="presParOf" srcId="{0ECF97C8-1957-48F2-BD8F-7C676128C84E}" destId="{4481EB6D-A217-45A2-BF20-51A3AA7C8C07}" srcOrd="0" destOrd="0" presId="urn:microsoft.com/office/officeart/2005/8/layout/hierarchy2"/>
    <dgm:cxn modelId="{5714F234-2FD1-469F-BD8E-BA59EAADA940}" type="presParOf" srcId="{95A7B18B-C376-4C0B-AC3B-F2B199A7D40D}" destId="{4AAAE05B-37C7-4FE2-8A3D-AAA4A3999B38}" srcOrd="1" destOrd="0" presId="urn:microsoft.com/office/officeart/2005/8/layout/hierarchy2"/>
    <dgm:cxn modelId="{A827161B-9F91-485B-B438-D652A24B70CB}" type="presParOf" srcId="{4AAAE05B-37C7-4FE2-8A3D-AAA4A3999B38}" destId="{3FD2B0CA-4800-42EE-A2B2-DFBB605C6C39}" srcOrd="0" destOrd="0" presId="urn:microsoft.com/office/officeart/2005/8/layout/hierarchy2"/>
    <dgm:cxn modelId="{B22F0D80-D7BA-4D6C-A9A6-2F0BBE18D6BF}" type="presParOf" srcId="{4AAAE05B-37C7-4FE2-8A3D-AAA4A3999B38}" destId="{603938A6-A992-45B6-AA93-5E791AF9708B}" srcOrd="1" destOrd="0" presId="urn:microsoft.com/office/officeart/2005/8/layout/hierarchy2"/>
    <dgm:cxn modelId="{95F8D5F8-BF4C-4E1C-AB07-5EAB4582D80D}" type="presParOf" srcId="{95A7B18B-C376-4C0B-AC3B-F2B199A7D40D}" destId="{BCB0545D-E2C6-40A6-BFB8-D255ED3A1553}" srcOrd="2" destOrd="0" presId="urn:microsoft.com/office/officeart/2005/8/layout/hierarchy2"/>
    <dgm:cxn modelId="{DF272D40-232F-48CB-B0D1-E820DB74A340}" type="presParOf" srcId="{BCB0545D-E2C6-40A6-BFB8-D255ED3A1553}" destId="{31ACBED4-9526-4B29-A22F-0FB9BF486347}" srcOrd="0" destOrd="0" presId="urn:microsoft.com/office/officeart/2005/8/layout/hierarchy2"/>
    <dgm:cxn modelId="{83C45B97-69C9-4FE8-82E2-81952217C239}" type="presParOf" srcId="{95A7B18B-C376-4C0B-AC3B-F2B199A7D40D}" destId="{B0791A33-8DEB-4672-8EA9-21D1FCC118F9}" srcOrd="3" destOrd="0" presId="urn:microsoft.com/office/officeart/2005/8/layout/hierarchy2"/>
    <dgm:cxn modelId="{BC38D874-4E2C-4F57-8EE0-F12E04E18C46}" type="presParOf" srcId="{B0791A33-8DEB-4672-8EA9-21D1FCC118F9}" destId="{D26FF088-E210-4261-881A-012368516D24}" srcOrd="0" destOrd="0" presId="urn:microsoft.com/office/officeart/2005/8/layout/hierarchy2"/>
    <dgm:cxn modelId="{2E83100C-9B2E-449D-9CEC-A8080B7E0D19}" type="presParOf" srcId="{B0791A33-8DEB-4672-8EA9-21D1FCC118F9}" destId="{4E23F1CF-CB8C-4663-8A3C-DB6A663CFCBD}" srcOrd="1" destOrd="0" presId="urn:microsoft.com/office/officeart/2005/8/layout/hierarchy2"/>
    <dgm:cxn modelId="{79BAF827-1D69-4B31-86DB-4EDAD9A89401}" type="presParOf" srcId="{95A7B18B-C376-4C0B-AC3B-F2B199A7D40D}" destId="{9AEC90C0-023C-4BCB-B439-A7420770B41B}" srcOrd="4" destOrd="0" presId="urn:microsoft.com/office/officeart/2005/8/layout/hierarchy2"/>
    <dgm:cxn modelId="{B6329EB4-7089-4260-8348-83B2FEECC333}" type="presParOf" srcId="{9AEC90C0-023C-4BCB-B439-A7420770B41B}" destId="{6FF5DF62-4C22-4301-8AD4-9CFBEC8482F6}" srcOrd="0" destOrd="0" presId="urn:microsoft.com/office/officeart/2005/8/layout/hierarchy2"/>
    <dgm:cxn modelId="{8D155593-D9C2-4111-BE99-4A03FD0850F6}" type="presParOf" srcId="{95A7B18B-C376-4C0B-AC3B-F2B199A7D40D}" destId="{973E1A03-1D8C-44CB-80BE-26F0A3959107}" srcOrd="5" destOrd="0" presId="urn:microsoft.com/office/officeart/2005/8/layout/hierarchy2"/>
    <dgm:cxn modelId="{3AA3CB67-4CF5-4B1A-985C-65868BC48C48}" type="presParOf" srcId="{973E1A03-1D8C-44CB-80BE-26F0A3959107}" destId="{1F8022F3-543C-45CE-995C-6465C5DE78AE}" srcOrd="0" destOrd="0" presId="urn:microsoft.com/office/officeart/2005/8/layout/hierarchy2"/>
    <dgm:cxn modelId="{C68DC4F6-1D46-4CF0-B8F9-8FE50A1D8EAB}" type="presParOf" srcId="{973E1A03-1D8C-44CB-80BE-26F0A3959107}" destId="{D02ACC41-85DF-4FEB-950E-25D7982DB4F7}" srcOrd="1" destOrd="0" presId="urn:microsoft.com/office/officeart/2005/8/layout/hierarchy2"/>
    <dgm:cxn modelId="{463184BD-CCB7-479A-844D-9548B0A18AE6}" type="presParOf" srcId="{90E0E051-F430-4D98-86BC-DB165E097C23}" destId="{E075B4B7-AE71-4E6F-8541-86F672AD00A7}" srcOrd="2" destOrd="0" presId="urn:microsoft.com/office/officeart/2005/8/layout/hierarchy2"/>
    <dgm:cxn modelId="{90F275F1-537E-49D2-9624-D0266B618003}" type="presParOf" srcId="{E075B4B7-AE71-4E6F-8541-86F672AD00A7}" destId="{6BACA3AD-ED72-4F9B-9E3B-B552757C76A8}" srcOrd="0" destOrd="0" presId="urn:microsoft.com/office/officeart/2005/8/layout/hierarchy2"/>
    <dgm:cxn modelId="{6B941E25-7226-436B-B4D7-465B93CEC040}" type="presParOf" srcId="{90E0E051-F430-4D98-86BC-DB165E097C23}" destId="{F46E9405-5004-4C6B-94C1-DEF36C38F4DA}" srcOrd="3" destOrd="0" presId="urn:microsoft.com/office/officeart/2005/8/layout/hierarchy2"/>
    <dgm:cxn modelId="{298FFD7D-7DC6-47D7-BFC7-19B8FA5612B7}" type="presParOf" srcId="{F46E9405-5004-4C6B-94C1-DEF36C38F4DA}" destId="{927EF26D-AEBF-4E32-B0A4-229ACE9A1AD4}" srcOrd="0" destOrd="0" presId="urn:microsoft.com/office/officeart/2005/8/layout/hierarchy2"/>
    <dgm:cxn modelId="{D2A5E3DE-07E5-439B-A1D8-DD0365FDEAE4}" type="presParOf" srcId="{F46E9405-5004-4C6B-94C1-DEF36C38F4DA}" destId="{8DCA85F2-7F4D-44E9-8479-DE489162958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BB3705A7-73C8-456C-B249-8437B5740252}" type="presOf" srcId="{8BA71E3E-91F0-49C0-B124-363494D8FB54}" destId="{70523650-0605-4F14-86A3-092B97AD8A94}" srcOrd="1" destOrd="0" presId="urn:microsoft.com/office/officeart/2005/8/layout/process1"/>
    <dgm:cxn modelId="{A2B99704-1675-4BE6-BF7B-53707C538254}" type="presOf" srcId="{86E0BD59-8D9E-4429-9924-ADF37818F4D7}" destId="{6A3F14E6-0FB9-42B2-AC54-9AE371AEC014}" srcOrd="0" destOrd="0" presId="urn:microsoft.com/office/officeart/2005/8/layout/process1"/>
    <dgm:cxn modelId="{5E40B347-B8EF-47BB-BBE9-74E1556A394B}" type="presOf" srcId="{F357B788-15EF-4B08-AC5A-C87401CC4055}" destId="{82A3BB3E-2451-47C1-978E-55084A9F6EC6}" srcOrd="0" destOrd="0" presId="urn:microsoft.com/office/officeart/2005/8/layout/process1"/>
    <dgm:cxn modelId="{DAF11148-D608-4263-8966-44CBEF1B32F4}" type="presOf" srcId="{3FB14649-BF60-4F95-A229-769796B0813A}" destId="{F89992C4-BBCD-4222-97C9-AB992B58B30B}" srcOrd="0" destOrd="0" presId="urn:microsoft.com/office/officeart/2005/8/layout/process1"/>
    <dgm:cxn modelId="{67D82721-1265-44E9-8392-B2A7BB564D31}" type="presOf" srcId="{598B97EF-D938-4A6D-B7CB-B7C504A74E2C}" destId="{C19FE7B3-32FF-4F6E-8469-C453007CBF79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273D1D09-C41B-4C39-B255-4FAF534C6551}" type="presOf" srcId="{455FC79C-EE3F-4481-9D89-3F2BFE67D1EB}" destId="{AAD245D9-BF97-4B3D-9E53-65DDC05C2411}" srcOrd="1" destOrd="0" presId="urn:microsoft.com/office/officeart/2005/8/layout/process1"/>
    <dgm:cxn modelId="{EFCD1FA7-3CA9-480E-88A8-61391A4FB5B1}" type="presOf" srcId="{8BA71E3E-91F0-49C0-B124-363494D8FB54}" destId="{4CC06818-1BF5-4866-A2E7-87C01EBE8823}" srcOrd="0" destOrd="0" presId="urn:microsoft.com/office/officeart/2005/8/layout/process1"/>
    <dgm:cxn modelId="{64086D54-34AA-41CE-B0B9-84BCEF96CE53}" type="presOf" srcId="{455FC79C-EE3F-4481-9D89-3F2BFE67D1EB}" destId="{567599CA-BE14-433C-95D8-7933A179BB51}" srcOrd="0" destOrd="0" presId="urn:microsoft.com/office/officeart/2005/8/layout/process1"/>
    <dgm:cxn modelId="{D329A127-B966-45B9-95EA-D101E351F4E3}" type="presParOf" srcId="{C19FE7B3-32FF-4F6E-8469-C453007CBF79}" destId="{F89992C4-BBCD-4222-97C9-AB992B58B30B}" srcOrd="0" destOrd="0" presId="urn:microsoft.com/office/officeart/2005/8/layout/process1"/>
    <dgm:cxn modelId="{0040183C-4A74-410D-A613-AC285246578D}" type="presParOf" srcId="{C19FE7B3-32FF-4F6E-8469-C453007CBF79}" destId="{4CC06818-1BF5-4866-A2E7-87C01EBE8823}" srcOrd="1" destOrd="0" presId="urn:microsoft.com/office/officeart/2005/8/layout/process1"/>
    <dgm:cxn modelId="{E50092D4-0541-4803-938B-5F3970FD5CEE}" type="presParOf" srcId="{4CC06818-1BF5-4866-A2E7-87C01EBE8823}" destId="{70523650-0605-4F14-86A3-092B97AD8A94}" srcOrd="0" destOrd="0" presId="urn:microsoft.com/office/officeart/2005/8/layout/process1"/>
    <dgm:cxn modelId="{5EE29742-CB05-4529-8671-FECD2C7C9D08}" type="presParOf" srcId="{C19FE7B3-32FF-4F6E-8469-C453007CBF79}" destId="{82A3BB3E-2451-47C1-978E-55084A9F6EC6}" srcOrd="2" destOrd="0" presId="urn:microsoft.com/office/officeart/2005/8/layout/process1"/>
    <dgm:cxn modelId="{78E23578-DA57-4646-9A8C-A2549C153232}" type="presParOf" srcId="{C19FE7B3-32FF-4F6E-8469-C453007CBF79}" destId="{567599CA-BE14-433C-95D8-7933A179BB51}" srcOrd="3" destOrd="0" presId="urn:microsoft.com/office/officeart/2005/8/layout/process1"/>
    <dgm:cxn modelId="{D7116127-B2A8-468A-A1CA-95246AE535ED}" type="presParOf" srcId="{567599CA-BE14-433C-95D8-7933A179BB51}" destId="{AAD245D9-BF97-4B3D-9E53-65DDC05C2411}" srcOrd="0" destOrd="0" presId="urn:microsoft.com/office/officeart/2005/8/layout/process1"/>
    <dgm:cxn modelId="{E421A43D-7E68-4841-9BC4-332EE0268F76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8B97EF-D938-4A6D-B7CB-B7C504A74E2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FB14649-BF60-4F95-A229-769796B0813A}">
      <dgm:prSet phldrT="[Text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cs-CZ" sz="1400" dirty="0" smtClean="0"/>
            <a:t>strategická analýza</a:t>
          </a:r>
          <a:endParaRPr lang="cs-CZ" sz="1400" dirty="0"/>
        </a:p>
      </dgm:t>
    </dgm:pt>
    <dgm:pt modelId="{BFC14F7C-8409-465B-91A5-71707BA9F159}" type="parTrans" cxnId="{1BD9E9B6-88D1-4ADD-9933-D1A3DDB52A55}">
      <dgm:prSet/>
      <dgm:spPr/>
      <dgm:t>
        <a:bodyPr/>
        <a:lstStyle/>
        <a:p>
          <a:endParaRPr lang="cs-CZ"/>
        </a:p>
      </dgm:t>
    </dgm:pt>
    <dgm:pt modelId="{8BA71E3E-91F0-49C0-B124-363494D8FB54}" type="sibTrans" cxnId="{1BD9E9B6-88D1-4ADD-9933-D1A3DDB52A55}">
      <dgm:prSet/>
      <dgm:spPr/>
      <dgm:t>
        <a:bodyPr/>
        <a:lstStyle/>
        <a:p>
          <a:endParaRPr lang="cs-CZ"/>
        </a:p>
      </dgm:t>
    </dgm:pt>
    <dgm:pt modelId="{F357B788-15EF-4B08-AC5A-C87401CC4055}">
      <dgm:prSet phldrT="[Text]" custT="1"/>
      <dgm:spPr/>
      <dgm:t>
        <a:bodyPr/>
        <a:lstStyle/>
        <a:p>
          <a:r>
            <a:rPr lang="cs-CZ" sz="1400" dirty="0" smtClean="0"/>
            <a:t>tvorba strategie</a:t>
          </a:r>
          <a:endParaRPr lang="cs-CZ" sz="1400" dirty="0"/>
        </a:p>
      </dgm:t>
    </dgm:pt>
    <dgm:pt modelId="{697851C5-C025-4377-9952-3EB1F75C19D9}" type="parTrans" cxnId="{AAC03C7E-0FA4-40FD-AB39-7E7767E35D67}">
      <dgm:prSet/>
      <dgm:spPr/>
      <dgm:t>
        <a:bodyPr/>
        <a:lstStyle/>
        <a:p>
          <a:endParaRPr lang="cs-CZ"/>
        </a:p>
      </dgm:t>
    </dgm:pt>
    <dgm:pt modelId="{455FC79C-EE3F-4481-9D89-3F2BFE67D1EB}" type="sibTrans" cxnId="{AAC03C7E-0FA4-40FD-AB39-7E7767E35D67}">
      <dgm:prSet/>
      <dgm:spPr/>
      <dgm:t>
        <a:bodyPr/>
        <a:lstStyle/>
        <a:p>
          <a:endParaRPr lang="cs-CZ"/>
        </a:p>
      </dgm:t>
    </dgm:pt>
    <dgm:pt modelId="{86E0BD59-8D9E-4429-9924-ADF37818F4D7}">
      <dgm:prSet phldrT="[Text]" custT="1"/>
      <dgm:spPr/>
      <dgm:t>
        <a:bodyPr/>
        <a:lstStyle/>
        <a:p>
          <a:r>
            <a:rPr lang="cs-CZ" sz="1400" dirty="0" smtClean="0"/>
            <a:t>implementace</a:t>
          </a:r>
          <a:endParaRPr lang="cs-CZ" sz="1400" dirty="0"/>
        </a:p>
      </dgm:t>
    </dgm:pt>
    <dgm:pt modelId="{C873FA89-FAAC-4CC5-BEA0-D453477D7F57}" type="parTrans" cxnId="{DDB96CC5-E27A-4FA2-9421-932807E36784}">
      <dgm:prSet/>
      <dgm:spPr/>
      <dgm:t>
        <a:bodyPr/>
        <a:lstStyle/>
        <a:p>
          <a:endParaRPr lang="cs-CZ"/>
        </a:p>
      </dgm:t>
    </dgm:pt>
    <dgm:pt modelId="{97CCDC58-6BF0-4614-8A87-6DFA07457822}" type="sibTrans" cxnId="{DDB96CC5-E27A-4FA2-9421-932807E36784}">
      <dgm:prSet/>
      <dgm:spPr/>
      <dgm:t>
        <a:bodyPr/>
        <a:lstStyle/>
        <a:p>
          <a:endParaRPr lang="cs-CZ"/>
        </a:p>
      </dgm:t>
    </dgm:pt>
    <dgm:pt modelId="{C19FE7B3-32FF-4F6E-8469-C453007CBF79}" type="pres">
      <dgm:prSet presAssocID="{598B97EF-D938-4A6D-B7CB-B7C504A74E2C}" presName="Name0" presStyleCnt="0">
        <dgm:presLayoutVars>
          <dgm:dir/>
          <dgm:resizeHandles val="exact"/>
        </dgm:presLayoutVars>
      </dgm:prSet>
      <dgm:spPr/>
    </dgm:pt>
    <dgm:pt modelId="{F89992C4-BBCD-4222-97C9-AB992B58B30B}" type="pres">
      <dgm:prSet presAssocID="{3FB14649-BF60-4F95-A229-769796B0813A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06818-1BF5-4866-A2E7-87C01EBE8823}" type="pres">
      <dgm:prSet presAssocID="{8BA71E3E-91F0-49C0-B124-363494D8FB5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70523650-0605-4F14-86A3-092B97AD8A94}" type="pres">
      <dgm:prSet presAssocID="{8BA71E3E-91F0-49C0-B124-363494D8FB5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82A3BB3E-2451-47C1-978E-55084A9F6EC6}" type="pres">
      <dgm:prSet presAssocID="{F357B788-15EF-4B08-AC5A-C87401CC405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7599CA-BE14-433C-95D8-7933A179BB51}" type="pres">
      <dgm:prSet presAssocID="{455FC79C-EE3F-4481-9D89-3F2BFE67D1E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AAD245D9-BF97-4B3D-9E53-65DDC05C2411}" type="pres">
      <dgm:prSet presAssocID="{455FC79C-EE3F-4481-9D89-3F2BFE67D1E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6A3F14E6-0FB9-42B2-AC54-9AE371AEC014}" type="pres">
      <dgm:prSet presAssocID="{86E0BD59-8D9E-4429-9924-ADF37818F4D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FD8054A-2487-4878-9417-816CA6A0C408}" type="presOf" srcId="{455FC79C-EE3F-4481-9D89-3F2BFE67D1EB}" destId="{567599CA-BE14-433C-95D8-7933A179BB51}" srcOrd="0" destOrd="0" presId="urn:microsoft.com/office/officeart/2005/8/layout/process1"/>
    <dgm:cxn modelId="{F6CA76CA-7AE1-4F9F-B94B-AFA77F2E4A94}" type="presOf" srcId="{8BA71E3E-91F0-49C0-B124-363494D8FB54}" destId="{70523650-0605-4F14-86A3-092B97AD8A94}" srcOrd="1" destOrd="0" presId="urn:microsoft.com/office/officeart/2005/8/layout/process1"/>
    <dgm:cxn modelId="{5474B0E7-9ACE-4DF9-9F40-5E5A7928C91B}" type="presOf" srcId="{598B97EF-D938-4A6D-B7CB-B7C504A74E2C}" destId="{C19FE7B3-32FF-4F6E-8469-C453007CBF79}" srcOrd="0" destOrd="0" presId="urn:microsoft.com/office/officeart/2005/8/layout/process1"/>
    <dgm:cxn modelId="{AAC03C7E-0FA4-40FD-AB39-7E7767E35D67}" srcId="{598B97EF-D938-4A6D-B7CB-B7C504A74E2C}" destId="{F357B788-15EF-4B08-AC5A-C87401CC4055}" srcOrd="1" destOrd="0" parTransId="{697851C5-C025-4377-9952-3EB1F75C19D9}" sibTransId="{455FC79C-EE3F-4481-9D89-3F2BFE67D1EB}"/>
    <dgm:cxn modelId="{7F9CE32E-12E7-459E-880B-DFCE6771A26E}" type="presOf" srcId="{8BA71E3E-91F0-49C0-B124-363494D8FB54}" destId="{4CC06818-1BF5-4866-A2E7-87C01EBE8823}" srcOrd="0" destOrd="0" presId="urn:microsoft.com/office/officeart/2005/8/layout/process1"/>
    <dgm:cxn modelId="{D6856C51-4EF6-42C3-8823-AFBFF2DC0E25}" type="presOf" srcId="{F357B788-15EF-4B08-AC5A-C87401CC4055}" destId="{82A3BB3E-2451-47C1-978E-55084A9F6EC6}" srcOrd="0" destOrd="0" presId="urn:microsoft.com/office/officeart/2005/8/layout/process1"/>
    <dgm:cxn modelId="{914C3E35-0CA5-4AE7-AB4E-DF17E428C7FF}" type="presOf" srcId="{86E0BD59-8D9E-4429-9924-ADF37818F4D7}" destId="{6A3F14E6-0FB9-42B2-AC54-9AE371AEC014}" srcOrd="0" destOrd="0" presId="urn:microsoft.com/office/officeart/2005/8/layout/process1"/>
    <dgm:cxn modelId="{426B21E4-F6BB-4CC6-B93B-B36AAE47D0A6}" type="presOf" srcId="{455FC79C-EE3F-4481-9D89-3F2BFE67D1EB}" destId="{AAD245D9-BF97-4B3D-9E53-65DDC05C2411}" srcOrd="1" destOrd="0" presId="urn:microsoft.com/office/officeart/2005/8/layout/process1"/>
    <dgm:cxn modelId="{300204BF-A253-4CC0-A112-E4D1C665D772}" type="presOf" srcId="{3FB14649-BF60-4F95-A229-769796B0813A}" destId="{F89992C4-BBCD-4222-97C9-AB992B58B30B}" srcOrd="0" destOrd="0" presId="urn:microsoft.com/office/officeart/2005/8/layout/process1"/>
    <dgm:cxn modelId="{1BD9E9B6-88D1-4ADD-9933-D1A3DDB52A55}" srcId="{598B97EF-D938-4A6D-B7CB-B7C504A74E2C}" destId="{3FB14649-BF60-4F95-A229-769796B0813A}" srcOrd="0" destOrd="0" parTransId="{BFC14F7C-8409-465B-91A5-71707BA9F159}" sibTransId="{8BA71E3E-91F0-49C0-B124-363494D8FB54}"/>
    <dgm:cxn modelId="{DDB96CC5-E27A-4FA2-9421-932807E36784}" srcId="{598B97EF-D938-4A6D-B7CB-B7C504A74E2C}" destId="{86E0BD59-8D9E-4429-9924-ADF37818F4D7}" srcOrd="2" destOrd="0" parTransId="{C873FA89-FAAC-4CC5-BEA0-D453477D7F57}" sibTransId="{97CCDC58-6BF0-4614-8A87-6DFA07457822}"/>
    <dgm:cxn modelId="{06EFF2F2-159D-4F59-B1D6-1730FAE19E33}" type="presParOf" srcId="{C19FE7B3-32FF-4F6E-8469-C453007CBF79}" destId="{F89992C4-BBCD-4222-97C9-AB992B58B30B}" srcOrd="0" destOrd="0" presId="urn:microsoft.com/office/officeart/2005/8/layout/process1"/>
    <dgm:cxn modelId="{3C5831F1-6A12-4330-9E2E-0BBDBC0ED4B5}" type="presParOf" srcId="{C19FE7B3-32FF-4F6E-8469-C453007CBF79}" destId="{4CC06818-1BF5-4866-A2E7-87C01EBE8823}" srcOrd="1" destOrd="0" presId="urn:microsoft.com/office/officeart/2005/8/layout/process1"/>
    <dgm:cxn modelId="{6B8D6242-180A-46DA-AEC2-660ABA14E568}" type="presParOf" srcId="{4CC06818-1BF5-4866-A2E7-87C01EBE8823}" destId="{70523650-0605-4F14-86A3-092B97AD8A94}" srcOrd="0" destOrd="0" presId="urn:microsoft.com/office/officeart/2005/8/layout/process1"/>
    <dgm:cxn modelId="{45EB3B54-5908-4A0F-8089-FA6232EA9145}" type="presParOf" srcId="{C19FE7B3-32FF-4F6E-8469-C453007CBF79}" destId="{82A3BB3E-2451-47C1-978E-55084A9F6EC6}" srcOrd="2" destOrd="0" presId="urn:microsoft.com/office/officeart/2005/8/layout/process1"/>
    <dgm:cxn modelId="{2A7B7251-C0F7-41CC-8AAA-709D1D15F607}" type="presParOf" srcId="{C19FE7B3-32FF-4F6E-8469-C453007CBF79}" destId="{567599CA-BE14-433C-95D8-7933A179BB51}" srcOrd="3" destOrd="0" presId="urn:microsoft.com/office/officeart/2005/8/layout/process1"/>
    <dgm:cxn modelId="{D5A5DFF6-603D-41E7-BD33-CBBA4C5098F4}" type="presParOf" srcId="{567599CA-BE14-433C-95D8-7933A179BB51}" destId="{AAD245D9-BF97-4B3D-9E53-65DDC05C2411}" srcOrd="0" destOrd="0" presId="urn:microsoft.com/office/officeart/2005/8/layout/process1"/>
    <dgm:cxn modelId="{7BF1534E-D426-4B2A-8985-735816A2D326}" type="presParOf" srcId="{C19FE7B3-32FF-4F6E-8469-C453007CBF79}" destId="{6A3F14E6-0FB9-42B2-AC54-9AE371AEC01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732E722-6396-4ED5-B11E-D9401C630D78}" type="doc">
      <dgm:prSet loTypeId="urn:microsoft.com/office/officeart/2005/8/layout/vProcess5" loCatId="process" qsTypeId="urn:microsoft.com/office/officeart/2005/8/quickstyle/simple1" qsCatId="simple" csTypeId="urn:microsoft.com/office/officeart/2005/8/colors/accent2_5" csCatId="accent2" phldr="1"/>
      <dgm:spPr/>
    </dgm:pt>
    <dgm:pt modelId="{CF9AA6FB-4ECC-4E17-84AB-42B962A2CC12}">
      <dgm:prSet phldrT="[Text]" custT="1"/>
      <dgm:spPr/>
      <dgm:t>
        <a:bodyPr/>
        <a:lstStyle/>
        <a:p>
          <a:r>
            <a:rPr lang="cs-CZ" sz="2800" dirty="0" smtClean="0"/>
            <a:t>identifikace nejvýznamnějších konkurentů a jejich srovnání na základě vybraných kritérií (ziskovost, pozice na trhu, podíl, růst, zákazníci, kvalifikace HR atd.)</a:t>
          </a:r>
          <a:endParaRPr lang="cs-CZ" sz="2800" dirty="0"/>
        </a:p>
      </dgm:t>
    </dgm:pt>
    <dgm:pt modelId="{029F9366-6964-435B-9E7E-24012CC45D5D}" type="parTrans" cxnId="{11B72730-8575-4DD7-B2F8-0208DD9B21B4}">
      <dgm:prSet/>
      <dgm:spPr/>
      <dgm:t>
        <a:bodyPr/>
        <a:lstStyle/>
        <a:p>
          <a:endParaRPr lang="cs-CZ"/>
        </a:p>
      </dgm:t>
    </dgm:pt>
    <dgm:pt modelId="{44525A31-4E41-4823-880E-A7EF6705B45A}" type="sibTrans" cxnId="{11B72730-8575-4DD7-B2F8-0208DD9B21B4}">
      <dgm:prSet/>
      <dgm:spPr/>
      <dgm:t>
        <a:bodyPr/>
        <a:lstStyle/>
        <a:p>
          <a:endParaRPr lang="cs-CZ"/>
        </a:p>
      </dgm:t>
    </dgm:pt>
    <dgm:pt modelId="{5823EA28-8E48-4FA3-A0B6-4FD67A4D4761}">
      <dgm:prSet phldrT="[Text]" custT="1"/>
      <dgm:spPr/>
      <dgm:t>
        <a:bodyPr/>
        <a:lstStyle/>
        <a:p>
          <a:r>
            <a:rPr lang="cs-CZ" sz="2800" dirty="0" smtClean="0"/>
            <a:t>srovnání konkurentů s námi</a:t>
          </a:r>
          <a:endParaRPr lang="cs-CZ" sz="2800" dirty="0"/>
        </a:p>
      </dgm:t>
    </dgm:pt>
    <dgm:pt modelId="{D44A9BB2-86D8-48CF-9FCC-302828753A30}" type="parTrans" cxnId="{AF43978B-5EF8-4419-AB97-97464388B7AB}">
      <dgm:prSet/>
      <dgm:spPr/>
      <dgm:t>
        <a:bodyPr/>
        <a:lstStyle/>
        <a:p>
          <a:endParaRPr lang="cs-CZ"/>
        </a:p>
      </dgm:t>
    </dgm:pt>
    <dgm:pt modelId="{005E608C-892D-4FF8-A1E9-45D66C11DF62}" type="sibTrans" cxnId="{AF43978B-5EF8-4419-AB97-97464388B7AB}">
      <dgm:prSet/>
      <dgm:spPr/>
      <dgm:t>
        <a:bodyPr/>
        <a:lstStyle/>
        <a:p>
          <a:endParaRPr lang="cs-CZ"/>
        </a:p>
      </dgm:t>
    </dgm:pt>
    <dgm:pt modelId="{C88C63A2-8525-470E-B838-C4F6D45894D9}">
      <dgm:prSet phldrT="[Text]" custT="1"/>
      <dgm:spPr/>
      <dgm:t>
        <a:bodyPr/>
        <a:lstStyle/>
        <a:p>
          <a:r>
            <a:rPr lang="cs-CZ" sz="2800" dirty="0" smtClean="0"/>
            <a:t>horší</a:t>
          </a:r>
          <a:endParaRPr lang="cs-CZ" sz="2800" dirty="0"/>
        </a:p>
      </dgm:t>
    </dgm:pt>
    <dgm:pt modelId="{BD37F0ED-CC5A-401E-B179-5BFE04BD982E}" type="parTrans" cxnId="{CCA94E15-E844-4A14-B46F-4ADE3DEA577A}">
      <dgm:prSet/>
      <dgm:spPr/>
      <dgm:t>
        <a:bodyPr/>
        <a:lstStyle/>
        <a:p>
          <a:endParaRPr lang="cs-CZ"/>
        </a:p>
      </dgm:t>
    </dgm:pt>
    <dgm:pt modelId="{5BDC8F8F-123A-4510-8F55-69383EE19202}" type="sibTrans" cxnId="{CCA94E15-E844-4A14-B46F-4ADE3DEA577A}">
      <dgm:prSet/>
      <dgm:spPr/>
      <dgm:t>
        <a:bodyPr/>
        <a:lstStyle/>
        <a:p>
          <a:endParaRPr lang="cs-CZ"/>
        </a:p>
      </dgm:t>
    </dgm:pt>
    <dgm:pt modelId="{4F979DE5-A408-4CBF-9FAE-77460D2D62CA}">
      <dgm:prSet phldrT="[Text]" custT="1"/>
      <dgm:spPr/>
      <dgm:t>
        <a:bodyPr/>
        <a:lstStyle/>
        <a:p>
          <a:r>
            <a:rPr lang="cs-CZ" sz="2800" dirty="0" smtClean="0"/>
            <a:t>lepší</a:t>
          </a:r>
          <a:endParaRPr lang="cs-CZ" sz="2800" dirty="0"/>
        </a:p>
      </dgm:t>
    </dgm:pt>
    <dgm:pt modelId="{8176B40B-181C-42B2-ACDE-B8F167E2F169}" type="parTrans" cxnId="{3B940330-BCBC-4D2C-9C9A-39D63FA74236}">
      <dgm:prSet/>
      <dgm:spPr/>
      <dgm:t>
        <a:bodyPr/>
        <a:lstStyle/>
        <a:p>
          <a:endParaRPr lang="cs-CZ"/>
        </a:p>
      </dgm:t>
    </dgm:pt>
    <dgm:pt modelId="{154A35BA-3743-4A7E-B4FB-A1EBF3F7BF7C}" type="sibTrans" cxnId="{3B940330-BCBC-4D2C-9C9A-39D63FA74236}">
      <dgm:prSet/>
      <dgm:spPr/>
      <dgm:t>
        <a:bodyPr/>
        <a:lstStyle/>
        <a:p>
          <a:endParaRPr lang="cs-CZ"/>
        </a:p>
      </dgm:t>
    </dgm:pt>
    <dgm:pt modelId="{8E8D911E-03A9-4BAD-AA37-D0DE056EA249}">
      <dgm:prSet phldrT="[Text]" custT="1"/>
      <dgm:spPr/>
      <dgm:t>
        <a:bodyPr/>
        <a:lstStyle/>
        <a:p>
          <a:r>
            <a:rPr lang="cs-CZ" sz="2800" dirty="0" smtClean="0"/>
            <a:t>stejně dobrá</a:t>
          </a:r>
          <a:endParaRPr lang="cs-CZ" sz="2800" dirty="0"/>
        </a:p>
      </dgm:t>
    </dgm:pt>
    <dgm:pt modelId="{1894DF7C-4A0A-4D59-83D2-C274CD04F8ED}" type="parTrans" cxnId="{5D4BEA75-06D1-42B1-A404-F5F1C95E8901}">
      <dgm:prSet/>
      <dgm:spPr/>
      <dgm:t>
        <a:bodyPr/>
        <a:lstStyle/>
        <a:p>
          <a:endParaRPr lang="cs-CZ"/>
        </a:p>
      </dgm:t>
    </dgm:pt>
    <dgm:pt modelId="{12B7F345-DB11-4EA5-A448-0ABA588E6FCF}" type="sibTrans" cxnId="{5D4BEA75-06D1-42B1-A404-F5F1C95E8901}">
      <dgm:prSet/>
      <dgm:spPr/>
      <dgm:t>
        <a:bodyPr/>
        <a:lstStyle/>
        <a:p>
          <a:endParaRPr lang="cs-CZ"/>
        </a:p>
      </dgm:t>
    </dgm:pt>
    <dgm:pt modelId="{4D4112C5-7456-4DF5-87B1-9FB4A05B096A}" type="pres">
      <dgm:prSet presAssocID="{1732E722-6396-4ED5-B11E-D9401C630D78}" presName="outerComposite" presStyleCnt="0">
        <dgm:presLayoutVars>
          <dgm:chMax val="5"/>
          <dgm:dir/>
          <dgm:resizeHandles val="exact"/>
        </dgm:presLayoutVars>
      </dgm:prSet>
      <dgm:spPr/>
    </dgm:pt>
    <dgm:pt modelId="{7B2376F4-2E3C-4436-8613-5F5ED6AF2E77}" type="pres">
      <dgm:prSet presAssocID="{1732E722-6396-4ED5-B11E-D9401C630D78}" presName="dummyMaxCanvas" presStyleCnt="0">
        <dgm:presLayoutVars/>
      </dgm:prSet>
      <dgm:spPr/>
    </dgm:pt>
    <dgm:pt modelId="{A23B1AEF-52D7-4651-8491-4CC45D6148EC}" type="pres">
      <dgm:prSet presAssocID="{1732E722-6396-4ED5-B11E-D9401C630D78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B1CA8AA-5F4B-44E3-878C-92111541525C}" type="pres">
      <dgm:prSet presAssocID="{1732E722-6396-4ED5-B11E-D9401C630D78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43C22F-271E-40A4-A02F-FD2DCB909E5A}" type="pres">
      <dgm:prSet presAssocID="{1732E722-6396-4ED5-B11E-D9401C630D78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3597FC-570C-4BEA-B9C0-0CDF5CCF279A}" type="pres">
      <dgm:prSet presAssocID="{1732E722-6396-4ED5-B11E-D9401C630D78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4DAD069-CE38-48AD-B3EA-B93B15F6F3DE}" type="pres">
      <dgm:prSet presAssocID="{1732E722-6396-4ED5-B11E-D9401C630D78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BEE5BD3-4AC2-4102-A0F4-054E64B843CE}" type="presOf" srcId="{8E8D911E-03A9-4BAD-AA37-D0DE056EA249}" destId="{3B1CA8AA-5F4B-44E3-878C-92111541525C}" srcOrd="0" destOrd="3" presId="urn:microsoft.com/office/officeart/2005/8/layout/vProcess5"/>
    <dgm:cxn modelId="{589025F5-5A92-44BF-A887-9A06511F5B2C}" type="presOf" srcId="{CF9AA6FB-4ECC-4E17-84AB-42B962A2CC12}" destId="{A23B1AEF-52D7-4651-8491-4CC45D6148EC}" srcOrd="0" destOrd="0" presId="urn:microsoft.com/office/officeart/2005/8/layout/vProcess5"/>
    <dgm:cxn modelId="{3D815FCE-45E6-4721-B4A0-35C92A852D3B}" type="presOf" srcId="{C88C63A2-8525-470E-B838-C4F6D45894D9}" destId="{14DAD069-CE38-48AD-B3EA-B93B15F6F3DE}" srcOrd="1" destOrd="1" presId="urn:microsoft.com/office/officeart/2005/8/layout/vProcess5"/>
    <dgm:cxn modelId="{3FB54409-D721-4207-91F5-8FD2CD9CAC94}" type="presOf" srcId="{44525A31-4E41-4823-880E-A7EF6705B45A}" destId="{D143C22F-271E-40A4-A02F-FD2DCB909E5A}" srcOrd="0" destOrd="0" presId="urn:microsoft.com/office/officeart/2005/8/layout/vProcess5"/>
    <dgm:cxn modelId="{11B72730-8575-4DD7-B2F8-0208DD9B21B4}" srcId="{1732E722-6396-4ED5-B11E-D9401C630D78}" destId="{CF9AA6FB-4ECC-4E17-84AB-42B962A2CC12}" srcOrd="0" destOrd="0" parTransId="{029F9366-6964-435B-9E7E-24012CC45D5D}" sibTransId="{44525A31-4E41-4823-880E-A7EF6705B45A}"/>
    <dgm:cxn modelId="{3B604F5C-0CE0-450F-873F-1FC477962C67}" type="presOf" srcId="{5823EA28-8E48-4FA3-A0B6-4FD67A4D4761}" destId="{3B1CA8AA-5F4B-44E3-878C-92111541525C}" srcOrd="0" destOrd="0" presId="urn:microsoft.com/office/officeart/2005/8/layout/vProcess5"/>
    <dgm:cxn modelId="{C4131486-275A-442B-B9B5-FD3F78E42AFB}" type="presOf" srcId="{4F979DE5-A408-4CBF-9FAE-77460D2D62CA}" destId="{3B1CA8AA-5F4B-44E3-878C-92111541525C}" srcOrd="0" destOrd="2" presId="urn:microsoft.com/office/officeart/2005/8/layout/vProcess5"/>
    <dgm:cxn modelId="{5D4BEA75-06D1-42B1-A404-F5F1C95E8901}" srcId="{5823EA28-8E48-4FA3-A0B6-4FD67A4D4761}" destId="{8E8D911E-03A9-4BAD-AA37-D0DE056EA249}" srcOrd="2" destOrd="0" parTransId="{1894DF7C-4A0A-4D59-83D2-C274CD04F8ED}" sibTransId="{12B7F345-DB11-4EA5-A448-0ABA588E6FCF}"/>
    <dgm:cxn modelId="{C299CCD4-2498-47E2-879D-36DB6C041E90}" type="presOf" srcId="{1732E722-6396-4ED5-B11E-D9401C630D78}" destId="{4D4112C5-7456-4DF5-87B1-9FB4A05B096A}" srcOrd="0" destOrd="0" presId="urn:microsoft.com/office/officeart/2005/8/layout/vProcess5"/>
    <dgm:cxn modelId="{CCA94E15-E844-4A14-B46F-4ADE3DEA577A}" srcId="{5823EA28-8E48-4FA3-A0B6-4FD67A4D4761}" destId="{C88C63A2-8525-470E-B838-C4F6D45894D9}" srcOrd="0" destOrd="0" parTransId="{BD37F0ED-CC5A-401E-B179-5BFE04BD982E}" sibTransId="{5BDC8F8F-123A-4510-8F55-69383EE19202}"/>
    <dgm:cxn modelId="{6085A425-7FD4-4C4B-B128-3697A94F4197}" type="presOf" srcId="{4F979DE5-A408-4CBF-9FAE-77460D2D62CA}" destId="{14DAD069-CE38-48AD-B3EA-B93B15F6F3DE}" srcOrd="1" destOrd="2" presId="urn:microsoft.com/office/officeart/2005/8/layout/vProcess5"/>
    <dgm:cxn modelId="{3B940330-BCBC-4D2C-9C9A-39D63FA74236}" srcId="{5823EA28-8E48-4FA3-A0B6-4FD67A4D4761}" destId="{4F979DE5-A408-4CBF-9FAE-77460D2D62CA}" srcOrd="1" destOrd="0" parTransId="{8176B40B-181C-42B2-ACDE-B8F167E2F169}" sibTransId="{154A35BA-3743-4A7E-B4FB-A1EBF3F7BF7C}"/>
    <dgm:cxn modelId="{5B02C471-D833-4A58-A24E-CD22E99DBE1C}" type="presOf" srcId="{5823EA28-8E48-4FA3-A0B6-4FD67A4D4761}" destId="{14DAD069-CE38-48AD-B3EA-B93B15F6F3DE}" srcOrd="1" destOrd="0" presId="urn:microsoft.com/office/officeart/2005/8/layout/vProcess5"/>
    <dgm:cxn modelId="{3DA7584B-67A9-412A-8483-E75115D19472}" type="presOf" srcId="{8E8D911E-03A9-4BAD-AA37-D0DE056EA249}" destId="{14DAD069-CE38-48AD-B3EA-B93B15F6F3DE}" srcOrd="1" destOrd="3" presId="urn:microsoft.com/office/officeart/2005/8/layout/vProcess5"/>
    <dgm:cxn modelId="{AF43978B-5EF8-4419-AB97-97464388B7AB}" srcId="{1732E722-6396-4ED5-B11E-D9401C630D78}" destId="{5823EA28-8E48-4FA3-A0B6-4FD67A4D4761}" srcOrd="1" destOrd="0" parTransId="{D44A9BB2-86D8-48CF-9FCC-302828753A30}" sibTransId="{005E608C-892D-4FF8-A1E9-45D66C11DF62}"/>
    <dgm:cxn modelId="{BD85BA64-A638-4113-B142-C69E01F6DB11}" type="presOf" srcId="{C88C63A2-8525-470E-B838-C4F6D45894D9}" destId="{3B1CA8AA-5F4B-44E3-878C-92111541525C}" srcOrd="0" destOrd="1" presId="urn:microsoft.com/office/officeart/2005/8/layout/vProcess5"/>
    <dgm:cxn modelId="{FA2F1F6C-DBD0-426C-B6B7-FCC414D738ED}" type="presOf" srcId="{CF9AA6FB-4ECC-4E17-84AB-42B962A2CC12}" destId="{FB3597FC-570C-4BEA-B9C0-0CDF5CCF279A}" srcOrd="1" destOrd="0" presId="urn:microsoft.com/office/officeart/2005/8/layout/vProcess5"/>
    <dgm:cxn modelId="{BEB69229-D62B-4F8F-B8B6-FC206622E1E8}" type="presParOf" srcId="{4D4112C5-7456-4DF5-87B1-9FB4A05B096A}" destId="{7B2376F4-2E3C-4436-8613-5F5ED6AF2E77}" srcOrd="0" destOrd="0" presId="urn:microsoft.com/office/officeart/2005/8/layout/vProcess5"/>
    <dgm:cxn modelId="{12AABDFC-AABB-421A-92BC-22AB51890078}" type="presParOf" srcId="{4D4112C5-7456-4DF5-87B1-9FB4A05B096A}" destId="{A23B1AEF-52D7-4651-8491-4CC45D6148EC}" srcOrd="1" destOrd="0" presId="urn:microsoft.com/office/officeart/2005/8/layout/vProcess5"/>
    <dgm:cxn modelId="{3C18ED76-5772-473C-B5EF-0BA755ABA51E}" type="presParOf" srcId="{4D4112C5-7456-4DF5-87B1-9FB4A05B096A}" destId="{3B1CA8AA-5F4B-44E3-878C-92111541525C}" srcOrd="2" destOrd="0" presId="urn:microsoft.com/office/officeart/2005/8/layout/vProcess5"/>
    <dgm:cxn modelId="{63879B45-0D07-4366-A22A-E2A39B27B5F3}" type="presParOf" srcId="{4D4112C5-7456-4DF5-87B1-9FB4A05B096A}" destId="{D143C22F-271E-40A4-A02F-FD2DCB909E5A}" srcOrd="3" destOrd="0" presId="urn:microsoft.com/office/officeart/2005/8/layout/vProcess5"/>
    <dgm:cxn modelId="{1AE4A71A-84EB-4942-96FF-F677220A1253}" type="presParOf" srcId="{4D4112C5-7456-4DF5-87B1-9FB4A05B096A}" destId="{FB3597FC-570C-4BEA-B9C0-0CDF5CCF279A}" srcOrd="4" destOrd="0" presId="urn:microsoft.com/office/officeart/2005/8/layout/vProcess5"/>
    <dgm:cxn modelId="{AABE31E9-95AC-4336-8E7C-61D8D0EA1492}" type="presParOf" srcId="{4D4112C5-7456-4DF5-87B1-9FB4A05B096A}" destId="{14DAD069-CE38-48AD-B3EA-B93B15F6F3DE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C6A58-4C56-46C0-9102-AE7EE328B9BC}">
      <dsp:nvSpPr>
        <dsp:cNvPr id="0" name=""/>
        <dsp:cNvSpPr/>
      </dsp:nvSpPr>
      <dsp:spPr>
        <a:xfrm>
          <a:off x="0" y="2439"/>
          <a:ext cx="525458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C6B374-F2B3-4FB4-B22C-E103C6207DB6}">
      <dsp:nvSpPr>
        <dsp:cNvPr id="0" name=""/>
        <dsp:cNvSpPr/>
      </dsp:nvSpPr>
      <dsp:spPr>
        <a:xfrm>
          <a:off x="0" y="2439"/>
          <a:ext cx="1050916" cy="49902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 dirty="0"/>
        </a:p>
      </dsp:txBody>
      <dsp:txXfrm>
        <a:off x="0" y="2439"/>
        <a:ext cx="1050916" cy="4990201"/>
      </dsp:txXfrm>
    </dsp:sp>
    <dsp:sp modelId="{5B2B2C56-15FD-4CFE-A16A-5D3C9AE54BB2}">
      <dsp:nvSpPr>
        <dsp:cNvPr id="0" name=""/>
        <dsp:cNvSpPr/>
      </dsp:nvSpPr>
      <dsp:spPr>
        <a:xfrm>
          <a:off x="1129734" y="18216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3"/>
              </a:solidFill>
            </a:rPr>
            <a:t>VŮDCOVSTVÍ</a:t>
          </a:r>
          <a:endParaRPr lang="cs-CZ" sz="1600" b="1" kern="1200" dirty="0">
            <a:solidFill>
              <a:schemeClr val="accent3"/>
            </a:solidFill>
          </a:endParaRPr>
        </a:p>
      </dsp:txBody>
      <dsp:txXfrm>
        <a:off x="1129734" y="18216"/>
        <a:ext cx="4124846" cy="315542"/>
      </dsp:txXfrm>
    </dsp:sp>
    <dsp:sp modelId="{F215031D-DBA3-4EB0-B008-4B3968FB0BB5}">
      <dsp:nvSpPr>
        <dsp:cNvPr id="0" name=""/>
        <dsp:cNvSpPr/>
      </dsp:nvSpPr>
      <dsp:spPr>
        <a:xfrm>
          <a:off x="1050916" y="333758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68CB08-9D39-4C58-B935-FCF49DB719B7}">
      <dsp:nvSpPr>
        <dsp:cNvPr id="0" name=""/>
        <dsp:cNvSpPr/>
      </dsp:nvSpPr>
      <dsp:spPr>
        <a:xfrm>
          <a:off x="1129734" y="349535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3"/>
              </a:solidFill>
            </a:rPr>
            <a:t>ZAINTERESOVANOST A MOTIVACE</a:t>
          </a:r>
          <a:endParaRPr lang="cs-CZ" sz="1600" b="1" kern="1200" dirty="0">
            <a:solidFill>
              <a:schemeClr val="accent3"/>
            </a:solidFill>
          </a:endParaRPr>
        </a:p>
      </dsp:txBody>
      <dsp:txXfrm>
        <a:off x="1129734" y="349535"/>
        <a:ext cx="4124846" cy="315542"/>
      </dsp:txXfrm>
    </dsp:sp>
    <dsp:sp modelId="{91BB5858-335B-420B-B7EA-DDCBFC5E6A3E}">
      <dsp:nvSpPr>
        <dsp:cNvPr id="0" name=""/>
        <dsp:cNvSpPr/>
      </dsp:nvSpPr>
      <dsp:spPr>
        <a:xfrm>
          <a:off x="1050916" y="665078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E3D002-84ED-4F91-AA5C-D67B1ED73292}">
      <dsp:nvSpPr>
        <dsp:cNvPr id="0" name=""/>
        <dsp:cNvSpPr/>
      </dsp:nvSpPr>
      <dsp:spPr>
        <a:xfrm>
          <a:off x="1129734" y="680855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SEBEKONTROLA</a:t>
          </a:r>
          <a:endParaRPr lang="cs-CZ" sz="1600" kern="1200" dirty="0"/>
        </a:p>
      </dsp:txBody>
      <dsp:txXfrm>
        <a:off x="1129734" y="680855"/>
        <a:ext cx="4124846" cy="315542"/>
      </dsp:txXfrm>
    </dsp:sp>
    <dsp:sp modelId="{37CAE4D4-9E4D-4F69-BC85-B4CAED3058E7}">
      <dsp:nvSpPr>
        <dsp:cNvPr id="0" name=""/>
        <dsp:cNvSpPr/>
      </dsp:nvSpPr>
      <dsp:spPr>
        <a:xfrm>
          <a:off x="1050916" y="996398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1CCE3F-CE20-4FA3-A97A-C6F1C0B64704}">
      <dsp:nvSpPr>
        <dsp:cNvPr id="0" name=""/>
        <dsp:cNvSpPr/>
      </dsp:nvSpPr>
      <dsp:spPr>
        <a:xfrm>
          <a:off x="1129734" y="1012175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ASERTIVITA</a:t>
          </a:r>
          <a:endParaRPr lang="cs-CZ" sz="1600" kern="1200" dirty="0"/>
        </a:p>
      </dsp:txBody>
      <dsp:txXfrm>
        <a:off x="1129734" y="1012175"/>
        <a:ext cx="4124846" cy="315542"/>
      </dsp:txXfrm>
    </dsp:sp>
    <dsp:sp modelId="{3E93858E-25AC-4F70-B23D-389F47A1B655}">
      <dsp:nvSpPr>
        <dsp:cNvPr id="0" name=""/>
        <dsp:cNvSpPr/>
      </dsp:nvSpPr>
      <dsp:spPr>
        <a:xfrm>
          <a:off x="1050916" y="1327717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207FA1-F32A-41E1-B231-558092818082}">
      <dsp:nvSpPr>
        <dsp:cNvPr id="0" name=""/>
        <dsp:cNvSpPr/>
      </dsp:nvSpPr>
      <dsp:spPr>
        <a:xfrm>
          <a:off x="1129734" y="1343494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>
              <a:solidFill>
                <a:schemeClr val="accent2"/>
              </a:solidFill>
            </a:rPr>
            <a:t>UVOLNĚNÍ</a:t>
          </a:r>
          <a:endParaRPr lang="cs-CZ" sz="1600" kern="1200" dirty="0">
            <a:solidFill>
              <a:schemeClr val="accent2"/>
            </a:solidFill>
          </a:endParaRPr>
        </a:p>
      </dsp:txBody>
      <dsp:txXfrm>
        <a:off x="1129734" y="1343494"/>
        <a:ext cx="4124846" cy="315542"/>
      </dsp:txXfrm>
    </dsp:sp>
    <dsp:sp modelId="{FF211975-A36A-43FE-819C-06BE2B863657}">
      <dsp:nvSpPr>
        <dsp:cNvPr id="0" name=""/>
        <dsp:cNvSpPr/>
      </dsp:nvSpPr>
      <dsp:spPr>
        <a:xfrm>
          <a:off x="1050916" y="1659037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C1DBD-8E18-4468-958B-8D4AD717E5C3}">
      <dsp:nvSpPr>
        <dsp:cNvPr id="0" name=""/>
        <dsp:cNvSpPr/>
      </dsp:nvSpPr>
      <dsp:spPr>
        <a:xfrm>
          <a:off x="1129734" y="1674814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OTEVŘENOST</a:t>
          </a:r>
          <a:endParaRPr lang="cs-CZ" sz="1600" kern="1200" dirty="0"/>
        </a:p>
      </dsp:txBody>
      <dsp:txXfrm>
        <a:off x="1129734" y="1674814"/>
        <a:ext cx="4124846" cy="315542"/>
      </dsp:txXfrm>
    </dsp:sp>
    <dsp:sp modelId="{6EA8CD72-FDFE-4111-9B0A-653A105D7755}">
      <dsp:nvSpPr>
        <dsp:cNvPr id="0" name=""/>
        <dsp:cNvSpPr/>
      </dsp:nvSpPr>
      <dsp:spPr>
        <a:xfrm>
          <a:off x="1050916" y="1990357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5253FB-678E-450A-8201-1822E1E4C469}">
      <dsp:nvSpPr>
        <dsp:cNvPr id="0" name=""/>
        <dsp:cNvSpPr/>
      </dsp:nvSpPr>
      <dsp:spPr>
        <a:xfrm>
          <a:off x="1129734" y="2006134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KREATIVITA</a:t>
          </a:r>
          <a:endParaRPr lang="cs-CZ" sz="1600" kern="1200" dirty="0"/>
        </a:p>
      </dsp:txBody>
      <dsp:txXfrm>
        <a:off x="1129734" y="2006134"/>
        <a:ext cx="4124846" cy="315542"/>
      </dsp:txXfrm>
    </dsp:sp>
    <dsp:sp modelId="{B694B424-979D-4A14-B9F9-F23BB411C391}">
      <dsp:nvSpPr>
        <dsp:cNvPr id="0" name=""/>
        <dsp:cNvSpPr/>
      </dsp:nvSpPr>
      <dsp:spPr>
        <a:xfrm>
          <a:off x="1050916" y="2321676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BECBDC-3CDF-47EA-BD6A-99A627057D46}">
      <dsp:nvSpPr>
        <dsp:cNvPr id="0" name=""/>
        <dsp:cNvSpPr/>
      </dsp:nvSpPr>
      <dsp:spPr>
        <a:xfrm>
          <a:off x="1129734" y="2337453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ORIENTACE NA VÝSLEDKY</a:t>
          </a:r>
          <a:endParaRPr lang="cs-CZ" sz="1600" kern="1200" dirty="0"/>
        </a:p>
      </dsp:txBody>
      <dsp:txXfrm>
        <a:off x="1129734" y="2337453"/>
        <a:ext cx="4124846" cy="315542"/>
      </dsp:txXfrm>
    </dsp:sp>
    <dsp:sp modelId="{881A39B6-1D3D-4DEE-8B51-59D0D10B9A62}">
      <dsp:nvSpPr>
        <dsp:cNvPr id="0" name=""/>
        <dsp:cNvSpPr/>
      </dsp:nvSpPr>
      <dsp:spPr>
        <a:xfrm>
          <a:off x="1050916" y="2652996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45A410-F880-4845-A550-09823C8A65FE}">
      <dsp:nvSpPr>
        <dsp:cNvPr id="0" name=""/>
        <dsp:cNvSpPr/>
      </dsp:nvSpPr>
      <dsp:spPr>
        <a:xfrm>
          <a:off x="1129734" y="2668773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VÝKONNOST</a:t>
          </a:r>
          <a:endParaRPr lang="cs-CZ" sz="1600" kern="1200" dirty="0"/>
        </a:p>
      </dsp:txBody>
      <dsp:txXfrm>
        <a:off x="1129734" y="2668773"/>
        <a:ext cx="4124846" cy="315542"/>
      </dsp:txXfrm>
    </dsp:sp>
    <dsp:sp modelId="{2836FDFE-66EA-4746-AAA6-3456ABF0539E}">
      <dsp:nvSpPr>
        <dsp:cNvPr id="0" name=""/>
        <dsp:cNvSpPr/>
      </dsp:nvSpPr>
      <dsp:spPr>
        <a:xfrm>
          <a:off x="1050916" y="2984316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A0F844-90E7-47A6-BEEE-9F9CAEE106FB}">
      <dsp:nvSpPr>
        <dsp:cNvPr id="0" name=""/>
        <dsp:cNvSpPr/>
      </dsp:nvSpPr>
      <dsp:spPr>
        <a:xfrm>
          <a:off x="1129734" y="3000093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DISKUSE</a:t>
          </a:r>
          <a:endParaRPr lang="cs-CZ" sz="1600" kern="1200" dirty="0"/>
        </a:p>
      </dsp:txBody>
      <dsp:txXfrm>
        <a:off x="1129734" y="3000093"/>
        <a:ext cx="4124846" cy="315542"/>
      </dsp:txXfrm>
    </dsp:sp>
    <dsp:sp modelId="{F7EF27F5-39C6-43E6-9AC8-9E01646E89A8}">
      <dsp:nvSpPr>
        <dsp:cNvPr id="0" name=""/>
        <dsp:cNvSpPr/>
      </dsp:nvSpPr>
      <dsp:spPr>
        <a:xfrm>
          <a:off x="1050916" y="3315635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F47855-8AA5-4CDD-A75B-8719A019E054}">
      <dsp:nvSpPr>
        <dsp:cNvPr id="0" name=""/>
        <dsp:cNvSpPr/>
      </dsp:nvSpPr>
      <dsp:spPr>
        <a:xfrm>
          <a:off x="1129734" y="3331412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3"/>
              </a:solidFill>
            </a:rPr>
            <a:t>VYJEDNÁVÁNÍ</a:t>
          </a:r>
          <a:endParaRPr lang="cs-CZ" sz="1600" b="1" kern="1200" dirty="0">
            <a:solidFill>
              <a:schemeClr val="accent3"/>
            </a:solidFill>
          </a:endParaRPr>
        </a:p>
      </dsp:txBody>
      <dsp:txXfrm>
        <a:off x="1129734" y="3331412"/>
        <a:ext cx="4124846" cy="315542"/>
      </dsp:txXfrm>
    </dsp:sp>
    <dsp:sp modelId="{CFD76B49-A12A-4A65-8DDA-BC9819702B1E}">
      <dsp:nvSpPr>
        <dsp:cNvPr id="0" name=""/>
        <dsp:cNvSpPr/>
      </dsp:nvSpPr>
      <dsp:spPr>
        <a:xfrm>
          <a:off x="1050916" y="3646955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6BA69-3C62-41D9-8005-DF24CD7A9A4F}">
      <dsp:nvSpPr>
        <dsp:cNvPr id="0" name=""/>
        <dsp:cNvSpPr/>
      </dsp:nvSpPr>
      <dsp:spPr>
        <a:xfrm>
          <a:off x="1129734" y="3662732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KONFLIKTY A KRIZE</a:t>
          </a:r>
          <a:endParaRPr lang="cs-CZ" sz="1600" kern="1200" dirty="0"/>
        </a:p>
      </dsp:txBody>
      <dsp:txXfrm>
        <a:off x="1129734" y="3662732"/>
        <a:ext cx="4124846" cy="315542"/>
      </dsp:txXfrm>
    </dsp:sp>
    <dsp:sp modelId="{11FB7979-7727-4C5E-9565-1C7926A2AE0C}">
      <dsp:nvSpPr>
        <dsp:cNvPr id="0" name=""/>
        <dsp:cNvSpPr/>
      </dsp:nvSpPr>
      <dsp:spPr>
        <a:xfrm>
          <a:off x="1050916" y="3978275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C4CBA3-871E-4BA5-B74C-9B844810D2F7}">
      <dsp:nvSpPr>
        <dsp:cNvPr id="0" name=""/>
        <dsp:cNvSpPr/>
      </dsp:nvSpPr>
      <dsp:spPr>
        <a:xfrm>
          <a:off x="1129734" y="3994052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>
              <a:solidFill>
                <a:schemeClr val="accent3"/>
              </a:solidFill>
            </a:rPr>
            <a:t>SPOLEHLIVOST</a:t>
          </a:r>
          <a:endParaRPr lang="cs-CZ" sz="1600" b="1" kern="1200" dirty="0">
            <a:solidFill>
              <a:schemeClr val="accent3"/>
            </a:solidFill>
          </a:endParaRPr>
        </a:p>
      </dsp:txBody>
      <dsp:txXfrm>
        <a:off x="1129734" y="3994052"/>
        <a:ext cx="4124846" cy="315542"/>
      </dsp:txXfrm>
    </dsp:sp>
    <dsp:sp modelId="{087434C2-F492-4AD8-91D5-3AF5A236521B}">
      <dsp:nvSpPr>
        <dsp:cNvPr id="0" name=""/>
        <dsp:cNvSpPr/>
      </dsp:nvSpPr>
      <dsp:spPr>
        <a:xfrm>
          <a:off x="1050916" y="4309594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B0BEBD-D914-4AE4-BACE-810CB3953A46}">
      <dsp:nvSpPr>
        <dsp:cNvPr id="0" name=""/>
        <dsp:cNvSpPr/>
      </dsp:nvSpPr>
      <dsp:spPr>
        <a:xfrm>
          <a:off x="1129734" y="4325372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POROZUMĚNÍ HODNOTÁM</a:t>
          </a:r>
          <a:endParaRPr lang="cs-CZ" sz="1600" kern="1200" dirty="0"/>
        </a:p>
      </dsp:txBody>
      <dsp:txXfrm>
        <a:off x="1129734" y="4325372"/>
        <a:ext cx="4124846" cy="315542"/>
      </dsp:txXfrm>
    </dsp:sp>
    <dsp:sp modelId="{61D4628F-4ADC-46C4-98A6-BEF1882B0D1B}">
      <dsp:nvSpPr>
        <dsp:cNvPr id="0" name=""/>
        <dsp:cNvSpPr/>
      </dsp:nvSpPr>
      <dsp:spPr>
        <a:xfrm>
          <a:off x="1050916" y="4640914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566ACE-3A26-43A7-AB04-B49C6172EAEB}">
      <dsp:nvSpPr>
        <dsp:cNvPr id="0" name=""/>
        <dsp:cNvSpPr/>
      </dsp:nvSpPr>
      <dsp:spPr>
        <a:xfrm>
          <a:off x="1129734" y="4656691"/>
          <a:ext cx="4124846" cy="315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ETIKA</a:t>
          </a:r>
          <a:endParaRPr lang="cs-CZ" sz="1600" kern="1200" dirty="0"/>
        </a:p>
      </dsp:txBody>
      <dsp:txXfrm>
        <a:off x="1129734" y="4656691"/>
        <a:ext cx="4124846" cy="315542"/>
      </dsp:txXfrm>
    </dsp:sp>
    <dsp:sp modelId="{AA049C96-8061-4728-9BCC-09E3C9904BC5}">
      <dsp:nvSpPr>
        <dsp:cNvPr id="0" name=""/>
        <dsp:cNvSpPr/>
      </dsp:nvSpPr>
      <dsp:spPr>
        <a:xfrm>
          <a:off x="1050916" y="4972234"/>
          <a:ext cx="420366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5"/>
        </a:solidFill>
        <a:ln w="15875" cap="flat" cmpd="sng" algn="ctr">
          <a:solidFill>
            <a:schemeClr val="accent5">
              <a:shade val="50000"/>
            </a:schemeClr>
          </a:solidFill>
          <a:prstDash val="solid"/>
        </a:ln>
        <a:effectLst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C19507-7591-48E8-9162-6267767FA5F0}">
      <dsp:nvSpPr>
        <dsp:cNvPr id="0" name=""/>
        <dsp:cNvSpPr/>
      </dsp:nvSpPr>
      <dsp:spPr>
        <a:xfrm>
          <a:off x="7143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identifikace</a:t>
          </a:r>
          <a:r>
            <a:rPr lang="cs-CZ" sz="1800" kern="1200" dirty="0" smtClean="0"/>
            <a:t> (modifikace, potvrzení) vize a poslání</a:t>
          </a:r>
          <a:endParaRPr lang="cs-CZ" sz="1800" kern="1200" dirty="0"/>
        </a:p>
      </dsp:txBody>
      <dsp:txXfrm>
        <a:off x="44665" y="1038705"/>
        <a:ext cx="2060143" cy="1206068"/>
      </dsp:txXfrm>
    </dsp:sp>
    <dsp:sp modelId="{B630B74F-24A1-4BB4-A391-F2FECE0716BB}">
      <dsp:nvSpPr>
        <dsp:cNvPr id="0" name=""/>
        <dsp:cNvSpPr/>
      </dsp:nvSpPr>
      <dsp:spPr>
        <a:xfrm>
          <a:off x="2330227" y="137697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2330227" y="1482881"/>
        <a:ext cx="316861" cy="317716"/>
      </dsp:txXfrm>
    </dsp:sp>
    <dsp:sp modelId="{E964F3F0-7560-4AB1-8052-046CD3B66282}">
      <dsp:nvSpPr>
        <dsp:cNvPr id="0" name=""/>
        <dsp:cNvSpPr/>
      </dsp:nvSpPr>
      <dsp:spPr>
        <a:xfrm>
          <a:off x="2996406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1476047"/>
            <a:satOff val="-11513"/>
            <a:lumOff val="-2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definice </a:t>
          </a:r>
          <a:r>
            <a:rPr lang="cs-CZ" sz="1800" kern="1200" dirty="0" smtClean="0"/>
            <a:t>strategických oblastí (SBU) a jejich strategií</a:t>
          </a:r>
          <a:endParaRPr lang="cs-CZ" sz="1800" kern="1200" dirty="0"/>
        </a:p>
      </dsp:txBody>
      <dsp:txXfrm>
        <a:off x="3033928" y="1038705"/>
        <a:ext cx="2060143" cy="1206068"/>
      </dsp:txXfrm>
    </dsp:sp>
    <dsp:sp modelId="{7320C558-AFBC-4443-AE23-883FEC8415FC}">
      <dsp:nvSpPr>
        <dsp:cNvPr id="0" name=""/>
        <dsp:cNvSpPr/>
      </dsp:nvSpPr>
      <dsp:spPr>
        <a:xfrm>
          <a:off x="5319490" y="1376976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968062"/>
            <a:satOff val="-15351"/>
            <a:lumOff val="-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5319490" y="1482881"/>
        <a:ext cx="316861" cy="317716"/>
      </dsp:txXfrm>
    </dsp:sp>
    <dsp:sp modelId="{284E1809-1C89-4D43-A3EF-62FACCF75385}">
      <dsp:nvSpPr>
        <dsp:cNvPr id="0" name=""/>
        <dsp:cNvSpPr/>
      </dsp:nvSpPr>
      <dsp:spPr>
        <a:xfrm>
          <a:off x="5985668" y="1001183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2952094"/>
            <a:satOff val="-23027"/>
            <a:lumOff val="-58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vytyčení </a:t>
          </a:r>
          <a:r>
            <a:rPr lang="cs-CZ" sz="1800" kern="1200" dirty="0" smtClean="0"/>
            <a:t>strategických cílů vedoucích k naplnění vize a poslání</a:t>
          </a:r>
          <a:endParaRPr lang="cs-CZ" sz="1800" kern="1200" dirty="0"/>
        </a:p>
      </dsp:txBody>
      <dsp:txXfrm>
        <a:off x="6023190" y="1038705"/>
        <a:ext cx="2060143" cy="1206068"/>
      </dsp:txXfrm>
    </dsp:sp>
    <dsp:sp modelId="{887730DE-30B2-40FE-B218-DC9548383F3E}">
      <dsp:nvSpPr>
        <dsp:cNvPr id="0" name=""/>
        <dsp:cNvSpPr/>
      </dsp:nvSpPr>
      <dsp:spPr>
        <a:xfrm rot="5400000">
          <a:off x="6826932" y="2431759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3936125"/>
            <a:satOff val="-30703"/>
            <a:lumOff val="-78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6894404" y="2470192"/>
        <a:ext cx="317716" cy="316861"/>
      </dsp:txXfrm>
    </dsp:sp>
    <dsp:sp modelId="{8F074AE3-B900-4CF3-9B7B-6A33FC3579A2}">
      <dsp:nvSpPr>
        <dsp:cNvPr id="0" name=""/>
        <dsp:cNvSpPr/>
      </dsp:nvSpPr>
      <dsp:spPr>
        <a:xfrm>
          <a:off x="5985668" y="3136371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4428140"/>
            <a:satOff val="-34540"/>
            <a:lumOff val="-88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určení taktik </a:t>
          </a:r>
          <a:r>
            <a:rPr lang="cs-CZ" sz="1800" kern="1200" dirty="0" smtClean="0"/>
            <a:t>(procesy, postupy, zdroje, měřítka atd.)</a:t>
          </a:r>
          <a:endParaRPr lang="cs-CZ" sz="1800" kern="1200" dirty="0"/>
        </a:p>
      </dsp:txBody>
      <dsp:txXfrm>
        <a:off x="6023190" y="3173893"/>
        <a:ext cx="2060143" cy="1206068"/>
      </dsp:txXfrm>
    </dsp:sp>
    <dsp:sp modelId="{EEC67836-B1B8-4144-8C26-A46D2F640449}">
      <dsp:nvSpPr>
        <dsp:cNvPr id="0" name=""/>
        <dsp:cNvSpPr/>
      </dsp:nvSpPr>
      <dsp:spPr>
        <a:xfrm rot="10800000">
          <a:off x="5345112" y="3512163"/>
          <a:ext cx="452659" cy="5295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10800000">
        <a:off x="5480910" y="3618068"/>
        <a:ext cx="316861" cy="317716"/>
      </dsp:txXfrm>
    </dsp:sp>
    <dsp:sp modelId="{0FC4B5F2-A0B3-42A3-BA09-5E2D5C903CD6}">
      <dsp:nvSpPr>
        <dsp:cNvPr id="0" name=""/>
        <dsp:cNvSpPr/>
      </dsp:nvSpPr>
      <dsp:spPr>
        <a:xfrm>
          <a:off x="2996406" y="3136370"/>
          <a:ext cx="2135187" cy="1281112"/>
        </a:xfrm>
        <a:prstGeom prst="roundRect">
          <a:avLst>
            <a:gd name="adj" fmla="val 10000"/>
          </a:avLst>
        </a:prstGeom>
        <a:solidFill>
          <a:schemeClr val="accent3">
            <a:hueOff val="5904187"/>
            <a:satOff val="-46054"/>
            <a:lumOff val="-117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vytvoření </a:t>
          </a:r>
          <a:r>
            <a:rPr lang="cs-CZ" sz="1800" kern="1200" dirty="0" smtClean="0"/>
            <a:t>alternativních scénářů (optimistická / pesimistická) cesta</a:t>
          </a:r>
          <a:endParaRPr lang="cs-CZ" sz="1800" kern="1200" dirty="0"/>
        </a:p>
      </dsp:txBody>
      <dsp:txXfrm>
        <a:off x="3033928" y="3173892"/>
        <a:ext cx="2060143" cy="120606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/>
        </a:solidFill>
        <a:ln w="15875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2"/>
        </a:solidFill>
        <a:ln w="15875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0F2911-34B9-4AF0-A7BE-5F3775E67168}">
      <dsp:nvSpPr>
        <dsp:cNvPr id="0" name=""/>
        <dsp:cNvSpPr/>
      </dsp:nvSpPr>
      <dsp:spPr>
        <a:xfrm>
          <a:off x="3377816" y="289165"/>
          <a:ext cx="3736910" cy="3736910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poslání a strategie</a:t>
          </a:r>
          <a:endParaRPr lang="cs-CZ" sz="2700" kern="1200" dirty="0"/>
        </a:p>
      </dsp:txBody>
      <dsp:txXfrm>
        <a:off x="5347257" y="1081034"/>
        <a:ext cx="1334610" cy="1112175"/>
      </dsp:txXfrm>
    </dsp:sp>
    <dsp:sp modelId="{BF8B481E-117B-4667-A074-EC4263FF4137}">
      <dsp:nvSpPr>
        <dsp:cNvPr id="0" name=""/>
        <dsp:cNvSpPr/>
      </dsp:nvSpPr>
      <dsp:spPr>
        <a:xfrm>
          <a:off x="3300854" y="422626"/>
          <a:ext cx="3736910" cy="3736910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organizační struktura</a:t>
          </a:r>
          <a:endParaRPr lang="cs-CZ" sz="2700" kern="1200" dirty="0"/>
        </a:p>
      </dsp:txBody>
      <dsp:txXfrm>
        <a:off x="4190594" y="2847169"/>
        <a:ext cx="2001916" cy="978714"/>
      </dsp:txXfrm>
    </dsp:sp>
    <dsp:sp modelId="{B435E415-B24E-40E0-B6B1-D6B2C3DACD6D}">
      <dsp:nvSpPr>
        <dsp:cNvPr id="0" name=""/>
        <dsp:cNvSpPr/>
      </dsp:nvSpPr>
      <dsp:spPr>
        <a:xfrm>
          <a:off x="3223891" y="289165"/>
          <a:ext cx="3736910" cy="3736910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řízení lidských zdrojů</a:t>
          </a:r>
          <a:endParaRPr lang="cs-CZ" sz="2700" kern="1200" dirty="0"/>
        </a:p>
      </dsp:txBody>
      <dsp:txXfrm>
        <a:off x="3656750" y="1081034"/>
        <a:ext cx="1334610" cy="1112175"/>
      </dsp:txXfrm>
    </dsp:sp>
    <dsp:sp modelId="{06468751-3BA9-4343-A2B4-2A6D21B2774C}">
      <dsp:nvSpPr>
        <dsp:cNvPr id="0" name=""/>
        <dsp:cNvSpPr/>
      </dsp:nvSpPr>
      <dsp:spPr>
        <a:xfrm>
          <a:off x="3146792" y="57833"/>
          <a:ext cx="4199575" cy="4199575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CF073D-FE18-43E1-907D-86D20DC4DDB0}">
      <dsp:nvSpPr>
        <dsp:cNvPr id="0" name=""/>
        <dsp:cNvSpPr/>
      </dsp:nvSpPr>
      <dsp:spPr>
        <a:xfrm>
          <a:off x="3069521" y="191057"/>
          <a:ext cx="4199575" cy="4199575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2230AD-FD75-4A0E-80A6-DB530E55C2FF}">
      <dsp:nvSpPr>
        <dsp:cNvPr id="0" name=""/>
        <dsp:cNvSpPr/>
      </dsp:nvSpPr>
      <dsp:spPr>
        <a:xfrm>
          <a:off x="2992250" y="57833"/>
          <a:ext cx="4199575" cy="4199575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113" y="0"/>
          <a:ext cx="1229414" cy="720000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5201" y="21088"/>
        <a:ext cx="1187238" cy="677824"/>
      </dsp:txXfrm>
    </dsp:sp>
    <dsp:sp modelId="{4CC06818-1BF5-4866-A2E7-87C01EBE8823}">
      <dsp:nvSpPr>
        <dsp:cNvPr id="0" name=""/>
        <dsp:cNvSpPr/>
      </dsp:nvSpPr>
      <dsp:spPr>
        <a:xfrm>
          <a:off x="135646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356468" y="268531"/>
        <a:ext cx="182445" cy="182936"/>
      </dsp:txXfrm>
    </dsp:sp>
    <dsp:sp modelId="{82A3BB3E-2451-47C1-978E-55084A9F6EC6}">
      <dsp:nvSpPr>
        <dsp:cNvPr id="0" name=""/>
        <dsp:cNvSpPr/>
      </dsp:nvSpPr>
      <dsp:spPr>
        <a:xfrm>
          <a:off x="172529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746380" y="21088"/>
        <a:ext cx="1187238" cy="677824"/>
      </dsp:txXfrm>
    </dsp:sp>
    <dsp:sp modelId="{567599CA-BE14-433C-95D8-7933A179BB51}">
      <dsp:nvSpPr>
        <dsp:cNvPr id="0" name=""/>
        <dsp:cNvSpPr/>
      </dsp:nvSpPr>
      <dsp:spPr>
        <a:xfrm>
          <a:off x="307764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077648" y="268531"/>
        <a:ext cx="182445" cy="182936"/>
      </dsp:txXfrm>
    </dsp:sp>
    <dsp:sp modelId="{6A3F14E6-0FB9-42B2-AC54-9AE371AEC014}">
      <dsp:nvSpPr>
        <dsp:cNvPr id="0" name=""/>
        <dsp:cNvSpPr/>
      </dsp:nvSpPr>
      <dsp:spPr>
        <a:xfrm>
          <a:off x="344647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467560" y="21088"/>
        <a:ext cx="1187238" cy="6778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804FBB-B63D-4BB8-AF76-FE080219539E}">
      <dsp:nvSpPr>
        <dsp:cNvPr id="0" name=""/>
        <dsp:cNvSpPr/>
      </dsp:nvSpPr>
      <dsp:spPr>
        <a:xfrm>
          <a:off x="524036" y="952670"/>
          <a:ext cx="4507687" cy="530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D2111-F5E2-4CBF-9272-59271FF52A67}">
      <dsp:nvSpPr>
        <dsp:cNvPr id="0" name=""/>
        <dsp:cNvSpPr/>
      </dsp:nvSpPr>
      <dsp:spPr>
        <a:xfrm>
          <a:off x="524036" y="1151836"/>
          <a:ext cx="331150" cy="331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0DA334-ABBC-4AF2-B6D1-040D4A000905}">
      <dsp:nvSpPr>
        <dsp:cNvPr id="0" name=""/>
        <dsp:cNvSpPr/>
      </dsp:nvSpPr>
      <dsp:spPr>
        <a:xfrm>
          <a:off x="524036" y="0"/>
          <a:ext cx="4507687" cy="952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vnější</a:t>
          </a:r>
          <a:endParaRPr lang="cs-CZ" sz="6300" kern="1200" dirty="0"/>
        </a:p>
      </dsp:txBody>
      <dsp:txXfrm>
        <a:off x="524036" y="0"/>
        <a:ext cx="4507687" cy="952670"/>
      </dsp:txXfrm>
    </dsp:sp>
    <dsp:sp modelId="{20B266F0-7500-45E1-9DB3-A34651BA47E7}">
      <dsp:nvSpPr>
        <dsp:cNvPr id="0" name=""/>
        <dsp:cNvSpPr/>
      </dsp:nvSpPr>
      <dsp:spPr>
        <a:xfrm>
          <a:off x="524036" y="192373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92A58E-CBC1-4CE8-AAF6-11BCE81AF73C}">
      <dsp:nvSpPr>
        <dsp:cNvPr id="0" name=""/>
        <dsp:cNvSpPr/>
      </dsp:nvSpPr>
      <dsp:spPr>
        <a:xfrm>
          <a:off x="839574" y="170336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 obecném prostředí</a:t>
          </a:r>
          <a:endParaRPr lang="cs-CZ" sz="2100" kern="1200" dirty="0"/>
        </a:p>
      </dsp:txBody>
      <dsp:txXfrm>
        <a:off x="839574" y="1703362"/>
        <a:ext cx="4192149" cy="771894"/>
      </dsp:txXfrm>
    </dsp:sp>
    <dsp:sp modelId="{34674FE7-37E3-4240-9465-9D7014EA9EC5}">
      <dsp:nvSpPr>
        <dsp:cNvPr id="0" name=""/>
        <dsp:cNvSpPr/>
      </dsp:nvSpPr>
      <dsp:spPr>
        <a:xfrm>
          <a:off x="524036" y="2695633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CE7EA-36FE-48FD-AA36-CAA3B3269B80}">
      <dsp:nvSpPr>
        <dsp:cNvPr id="0" name=""/>
        <dsp:cNvSpPr/>
      </dsp:nvSpPr>
      <dsp:spPr>
        <a:xfrm>
          <a:off x="839574" y="2475257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organizace je nemůže přímo ovlivnit</a:t>
          </a:r>
          <a:endParaRPr lang="cs-CZ" sz="2100" kern="1200" dirty="0"/>
        </a:p>
      </dsp:txBody>
      <dsp:txXfrm>
        <a:off x="839574" y="2475257"/>
        <a:ext cx="4192149" cy="771894"/>
      </dsp:txXfrm>
    </dsp:sp>
    <dsp:sp modelId="{E24AC9EE-3123-4784-A38C-D8F7B7EED413}">
      <dsp:nvSpPr>
        <dsp:cNvPr id="0" name=""/>
        <dsp:cNvSpPr/>
      </dsp:nvSpPr>
      <dsp:spPr>
        <a:xfrm>
          <a:off x="524036" y="346752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7AE06B-21A1-4358-A51C-A73E20AFEF48}">
      <dsp:nvSpPr>
        <dsp:cNvPr id="0" name=""/>
        <dsp:cNvSpPr/>
      </dsp:nvSpPr>
      <dsp:spPr>
        <a:xfrm>
          <a:off x="839574" y="324715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trendy,  obecné a oborové prostředí</a:t>
          </a:r>
        </a:p>
      </dsp:txBody>
      <dsp:txXfrm>
        <a:off x="839574" y="3247152"/>
        <a:ext cx="4192149" cy="771894"/>
      </dsp:txXfrm>
    </dsp:sp>
    <dsp:sp modelId="{65E47401-DF6A-4AFF-9CC0-0F723558119B}">
      <dsp:nvSpPr>
        <dsp:cNvPr id="0" name=""/>
        <dsp:cNvSpPr/>
      </dsp:nvSpPr>
      <dsp:spPr>
        <a:xfrm>
          <a:off x="5257107" y="952670"/>
          <a:ext cx="4507687" cy="53031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046C4-2C8A-4267-9232-6FCAAAC71463}">
      <dsp:nvSpPr>
        <dsp:cNvPr id="0" name=""/>
        <dsp:cNvSpPr/>
      </dsp:nvSpPr>
      <dsp:spPr>
        <a:xfrm>
          <a:off x="5257107" y="1151836"/>
          <a:ext cx="331150" cy="331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8F6545-7189-41D5-938F-AEFB8A3C8AA6}">
      <dsp:nvSpPr>
        <dsp:cNvPr id="0" name=""/>
        <dsp:cNvSpPr/>
      </dsp:nvSpPr>
      <dsp:spPr>
        <a:xfrm>
          <a:off x="5257107" y="0"/>
          <a:ext cx="4507687" cy="952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015" tIns="80010" rIns="120015" bIns="80010" numCol="1" spcCol="1270" anchor="ctr" anchorCtr="0">
          <a:noAutofit/>
        </a:bodyPr>
        <a:lstStyle/>
        <a:p>
          <a:pPr lvl="0" algn="l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300" kern="1200" dirty="0" smtClean="0"/>
            <a:t>vnitřní</a:t>
          </a:r>
          <a:endParaRPr lang="cs-CZ" sz="6300" kern="1200" dirty="0"/>
        </a:p>
      </dsp:txBody>
      <dsp:txXfrm>
        <a:off x="5257107" y="0"/>
        <a:ext cx="4507687" cy="952670"/>
      </dsp:txXfrm>
    </dsp:sp>
    <dsp:sp modelId="{D964C8A6-3BEF-4364-A733-6058715B9873}">
      <dsp:nvSpPr>
        <dsp:cNvPr id="0" name=""/>
        <dsp:cNvSpPr/>
      </dsp:nvSpPr>
      <dsp:spPr>
        <a:xfrm>
          <a:off x="5257107" y="192373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2029B-F127-49AB-8993-D898AB9EFB28}">
      <dsp:nvSpPr>
        <dsp:cNvPr id="0" name=""/>
        <dsp:cNvSpPr/>
      </dsp:nvSpPr>
      <dsp:spPr>
        <a:xfrm>
          <a:off x="5572645" y="170336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rozvoj organizace, efektivnost</a:t>
          </a:r>
          <a:endParaRPr lang="cs-CZ" sz="2100" kern="1200" dirty="0"/>
        </a:p>
      </dsp:txBody>
      <dsp:txXfrm>
        <a:off x="5572645" y="1703362"/>
        <a:ext cx="4192149" cy="771894"/>
      </dsp:txXfrm>
    </dsp:sp>
    <dsp:sp modelId="{09A550CD-3C05-4702-B101-E8608AE47B3A}">
      <dsp:nvSpPr>
        <dsp:cNvPr id="0" name=""/>
        <dsp:cNvSpPr/>
      </dsp:nvSpPr>
      <dsp:spPr>
        <a:xfrm>
          <a:off x="5257107" y="2695633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16E37E-C44B-4F7C-81A1-0FE0886CDC13}">
      <dsp:nvSpPr>
        <dsp:cNvPr id="0" name=""/>
        <dsp:cNvSpPr/>
      </dsp:nvSpPr>
      <dsp:spPr>
        <a:xfrm>
          <a:off x="5572645" y="2475257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výroba a její řízení</a:t>
          </a:r>
          <a:endParaRPr lang="cs-CZ" sz="2100" kern="1200" dirty="0"/>
        </a:p>
      </dsp:txBody>
      <dsp:txXfrm>
        <a:off x="5572645" y="2475257"/>
        <a:ext cx="4192149" cy="771894"/>
      </dsp:txXfrm>
    </dsp:sp>
    <dsp:sp modelId="{217D4DD8-E9B6-4C5A-9899-A27945F06D63}">
      <dsp:nvSpPr>
        <dsp:cNvPr id="0" name=""/>
        <dsp:cNvSpPr/>
      </dsp:nvSpPr>
      <dsp:spPr>
        <a:xfrm>
          <a:off x="5257107" y="3467528"/>
          <a:ext cx="331142" cy="3311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F32D1F-D017-4B1B-BC53-501A9B80EF01}">
      <dsp:nvSpPr>
        <dsp:cNvPr id="0" name=""/>
        <dsp:cNvSpPr/>
      </dsp:nvSpPr>
      <dsp:spPr>
        <a:xfrm>
          <a:off x="5572645" y="3247152"/>
          <a:ext cx="4192149" cy="7718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finance, zdroje, rozpočty, ziskovost</a:t>
          </a:r>
          <a:endParaRPr lang="cs-CZ" sz="2100" kern="1200" dirty="0"/>
        </a:p>
      </dsp:txBody>
      <dsp:txXfrm>
        <a:off x="5572645" y="3247152"/>
        <a:ext cx="4192149" cy="7718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113" y="0"/>
          <a:ext cx="1229414" cy="720000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5201" y="21088"/>
        <a:ext cx="1187238" cy="677824"/>
      </dsp:txXfrm>
    </dsp:sp>
    <dsp:sp modelId="{4CC06818-1BF5-4866-A2E7-87C01EBE8823}">
      <dsp:nvSpPr>
        <dsp:cNvPr id="0" name=""/>
        <dsp:cNvSpPr/>
      </dsp:nvSpPr>
      <dsp:spPr>
        <a:xfrm>
          <a:off x="135646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356468" y="268531"/>
        <a:ext cx="182445" cy="182936"/>
      </dsp:txXfrm>
    </dsp:sp>
    <dsp:sp modelId="{82A3BB3E-2451-47C1-978E-55084A9F6EC6}">
      <dsp:nvSpPr>
        <dsp:cNvPr id="0" name=""/>
        <dsp:cNvSpPr/>
      </dsp:nvSpPr>
      <dsp:spPr>
        <a:xfrm>
          <a:off x="172529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746380" y="21088"/>
        <a:ext cx="1187238" cy="677824"/>
      </dsp:txXfrm>
    </dsp:sp>
    <dsp:sp modelId="{567599CA-BE14-433C-95D8-7933A179BB51}">
      <dsp:nvSpPr>
        <dsp:cNvPr id="0" name=""/>
        <dsp:cNvSpPr/>
      </dsp:nvSpPr>
      <dsp:spPr>
        <a:xfrm>
          <a:off x="307764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077648" y="268531"/>
        <a:ext cx="182445" cy="182936"/>
      </dsp:txXfrm>
    </dsp:sp>
    <dsp:sp modelId="{6A3F14E6-0FB9-42B2-AC54-9AE371AEC014}">
      <dsp:nvSpPr>
        <dsp:cNvPr id="0" name=""/>
        <dsp:cNvSpPr/>
      </dsp:nvSpPr>
      <dsp:spPr>
        <a:xfrm>
          <a:off x="344647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467560" y="21088"/>
        <a:ext cx="1187238" cy="6778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F756C-0CC4-497C-AD3B-13A1B5653232}">
      <dsp:nvSpPr>
        <dsp:cNvPr id="0" name=""/>
        <dsp:cNvSpPr/>
      </dsp:nvSpPr>
      <dsp:spPr>
        <a:xfrm>
          <a:off x="4819" y="1700616"/>
          <a:ext cx="1942951" cy="971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prostředí managementu</a:t>
          </a:r>
          <a:endParaRPr lang="cs-CZ" sz="2400" kern="1200" dirty="0"/>
        </a:p>
      </dsp:txBody>
      <dsp:txXfrm>
        <a:off x="33273" y="1729070"/>
        <a:ext cx="1886043" cy="914567"/>
      </dsp:txXfrm>
    </dsp:sp>
    <dsp:sp modelId="{968CD76F-5166-4801-905F-3F5DDB93808E}">
      <dsp:nvSpPr>
        <dsp:cNvPr id="0" name=""/>
        <dsp:cNvSpPr/>
      </dsp:nvSpPr>
      <dsp:spPr>
        <a:xfrm rot="19457599">
          <a:off x="1857810" y="1887059"/>
          <a:ext cx="957100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57100" y="1999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312433" y="1883127"/>
        <a:ext cx="47855" cy="47855"/>
      </dsp:txXfrm>
    </dsp:sp>
    <dsp:sp modelId="{CB6E4D3C-E12B-49A7-ABD0-8295D9D015FD}">
      <dsp:nvSpPr>
        <dsp:cNvPr id="0" name=""/>
        <dsp:cNvSpPr/>
      </dsp:nvSpPr>
      <dsp:spPr>
        <a:xfrm>
          <a:off x="2724950" y="1142017"/>
          <a:ext cx="1942951" cy="9714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vnitřní prostředí</a:t>
          </a:r>
          <a:endParaRPr lang="cs-CZ" sz="2400" kern="1200" dirty="0"/>
        </a:p>
      </dsp:txBody>
      <dsp:txXfrm>
        <a:off x="2753404" y="1170471"/>
        <a:ext cx="1886043" cy="914567"/>
      </dsp:txXfrm>
    </dsp:sp>
    <dsp:sp modelId="{A434AFAB-4F80-4EA0-87A8-9F6AB5FF3D80}">
      <dsp:nvSpPr>
        <dsp:cNvPr id="0" name=""/>
        <dsp:cNvSpPr/>
      </dsp:nvSpPr>
      <dsp:spPr>
        <a:xfrm rot="2142401">
          <a:off x="1857810" y="2445658"/>
          <a:ext cx="957100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57100" y="19995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2312433" y="2441725"/>
        <a:ext cx="47855" cy="47855"/>
      </dsp:txXfrm>
    </dsp:sp>
    <dsp:sp modelId="{EF68263C-71F3-4EA4-9EDC-38D9D174328C}">
      <dsp:nvSpPr>
        <dsp:cNvPr id="0" name=""/>
        <dsp:cNvSpPr/>
      </dsp:nvSpPr>
      <dsp:spPr>
        <a:xfrm>
          <a:off x="2724950" y="2259214"/>
          <a:ext cx="1942951" cy="9714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vnější prostředí</a:t>
          </a:r>
          <a:endParaRPr lang="cs-CZ" sz="2400" kern="1200" dirty="0"/>
        </a:p>
      </dsp:txBody>
      <dsp:txXfrm>
        <a:off x="2753404" y="2287668"/>
        <a:ext cx="1886043" cy="914567"/>
      </dsp:txXfrm>
    </dsp:sp>
    <dsp:sp modelId="{AF0749A0-C058-4F9E-A01E-CF555C2D5309}">
      <dsp:nvSpPr>
        <dsp:cNvPr id="0" name=""/>
        <dsp:cNvSpPr/>
      </dsp:nvSpPr>
      <dsp:spPr>
        <a:xfrm rot="18435147">
          <a:off x="4414542" y="2213980"/>
          <a:ext cx="1283899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1283899" y="1999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024395" y="2201878"/>
        <a:ext cx="64194" cy="64194"/>
      </dsp:txXfrm>
    </dsp:sp>
    <dsp:sp modelId="{F74DDF93-D8F1-4ABE-A331-A1D01DD92CA8}">
      <dsp:nvSpPr>
        <dsp:cNvPr id="0" name=""/>
        <dsp:cNvSpPr/>
      </dsp:nvSpPr>
      <dsp:spPr>
        <a:xfrm>
          <a:off x="5445082" y="1237261"/>
          <a:ext cx="1942951" cy="9714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makroprostředí (obecné)</a:t>
          </a:r>
          <a:endParaRPr lang="cs-CZ" sz="2400" kern="1200" dirty="0"/>
        </a:p>
      </dsp:txBody>
      <dsp:txXfrm>
        <a:off x="5473536" y="1265715"/>
        <a:ext cx="1886043" cy="914567"/>
      </dsp:txXfrm>
    </dsp:sp>
    <dsp:sp modelId="{0ECF97C8-1957-48F2-BD8F-7C676128C84E}">
      <dsp:nvSpPr>
        <dsp:cNvPr id="0" name=""/>
        <dsp:cNvSpPr/>
      </dsp:nvSpPr>
      <dsp:spPr>
        <a:xfrm rot="19195566">
          <a:off x="7268805" y="1376082"/>
          <a:ext cx="1015637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1015637" y="199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7751233" y="1370687"/>
        <a:ext cx="50781" cy="50781"/>
      </dsp:txXfrm>
    </dsp:sp>
    <dsp:sp modelId="{3FD2B0CA-4800-42EE-A2B2-DFBB605C6C39}">
      <dsp:nvSpPr>
        <dsp:cNvPr id="0" name=""/>
        <dsp:cNvSpPr/>
      </dsp:nvSpPr>
      <dsp:spPr>
        <a:xfrm>
          <a:off x="8165214" y="583419"/>
          <a:ext cx="1942951" cy="9714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mezinárodní</a:t>
          </a:r>
          <a:endParaRPr lang="cs-CZ" sz="2400" kern="1200" dirty="0"/>
        </a:p>
      </dsp:txBody>
      <dsp:txXfrm>
        <a:off x="8193668" y="611873"/>
        <a:ext cx="1886043" cy="914567"/>
      </dsp:txXfrm>
    </dsp:sp>
    <dsp:sp modelId="{BCB0545D-E2C6-40A6-BFB8-D255ED3A1553}">
      <dsp:nvSpPr>
        <dsp:cNvPr id="0" name=""/>
        <dsp:cNvSpPr/>
      </dsp:nvSpPr>
      <dsp:spPr>
        <a:xfrm rot="1848204">
          <a:off x="7324212" y="1934681"/>
          <a:ext cx="904824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04824" y="199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7754003" y="1932055"/>
        <a:ext cx="45241" cy="45241"/>
      </dsp:txXfrm>
    </dsp:sp>
    <dsp:sp modelId="{D26FF088-E210-4261-881A-012368516D24}">
      <dsp:nvSpPr>
        <dsp:cNvPr id="0" name=""/>
        <dsp:cNvSpPr/>
      </dsp:nvSpPr>
      <dsp:spPr>
        <a:xfrm>
          <a:off x="8165214" y="1700616"/>
          <a:ext cx="1942951" cy="9714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národní</a:t>
          </a:r>
          <a:endParaRPr lang="cs-CZ" sz="2400" kern="1200" dirty="0"/>
        </a:p>
      </dsp:txBody>
      <dsp:txXfrm>
        <a:off x="8193668" y="1729070"/>
        <a:ext cx="1886043" cy="914567"/>
      </dsp:txXfrm>
    </dsp:sp>
    <dsp:sp modelId="{9AEC90C0-023C-4BCB-B439-A7420770B41B}">
      <dsp:nvSpPr>
        <dsp:cNvPr id="0" name=""/>
        <dsp:cNvSpPr/>
      </dsp:nvSpPr>
      <dsp:spPr>
        <a:xfrm rot="3828959">
          <a:off x="6895977" y="2493279"/>
          <a:ext cx="1761293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1761293" y="19995"/>
              </a:lnTo>
            </a:path>
          </a:pathLst>
        </a:custGeom>
        <a:noFill/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700" kern="1200"/>
        </a:p>
      </dsp:txBody>
      <dsp:txXfrm>
        <a:off x="7732591" y="2469242"/>
        <a:ext cx="88064" cy="88064"/>
      </dsp:txXfrm>
    </dsp:sp>
    <dsp:sp modelId="{1F8022F3-543C-45CE-995C-6465C5DE78AE}">
      <dsp:nvSpPr>
        <dsp:cNvPr id="0" name=""/>
        <dsp:cNvSpPr/>
      </dsp:nvSpPr>
      <dsp:spPr>
        <a:xfrm>
          <a:off x="8165214" y="2817813"/>
          <a:ext cx="1942951" cy="9714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regionální</a:t>
          </a:r>
          <a:endParaRPr lang="cs-CZ" sz="2400" kern="1200" dirty="0"/>
        </a:p>
      </dsp:txBody>
      <dsp:txXfrm>
        <a:off x="8193668" y="2846267"/>
        <a:ext cx="1886043" cy="914567"/>
      </dsp:txXfrm>
    </dsp:sp>
    <dsp:sp modelId="{E075B4B7-AE71-4E6F-8541-86F672AD00A7}">
      <dsp:nvSpPr>
        <dsp:cNvPr id="0" name=""/>
        <dsp:cNvSpPr/>
      </dsp:nvSpPr>
      <dsp:spPr>
        <a:xfrm rot="2142401">
          <a:off x="4577942" y="3004256"/>
          <a:ext cx="957100" cy="39990"/>
        </a:xfrm>
        <a:custGeom>
          <a:avLst/>
          <a:gdLst/>
          <a:ahLst/>
          <a:cxnLst/>
          <a:rect l="0" t="0" r="0" b="0"/>
          <a:pathLst>
            <a:path>
              <a:moveTo>
                <a:pt x="0" y="19995"/>
              </a:moveTo>
              <a:lnTo>
                <a:pt x="957100" y="19995"/>
              </a:lnTo>
            </a:path>
          </a:pathLst>
        </a:custGeom>
        <a:noFill/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5032564" y="3000324"/>
        <a:ext cx="47855" cy="47855"/>
      </dsp:txXfrm>
    </dsp:sp>
    <dsp:sp modelId="{927EF26D-AEBF-4E32-B0A4-229ACE9A1AD4}">
      <dsp:nvSpPr>
        <dsp:cNvPr id="0" name=""/>
        <dsp:cNvSpPr/>
      </dsp:nvSpPr>
      <dsp:spPr>
        <a:xfrm>
          <a:off x="5445082" y="2817813"/>
          <a:ext cx="1942951" cy="9714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mikroprostředí (odborné)</a:t>
          </a:r>
          <a:endParaRPr lang="cs-CZ" sz="2400" kern="1200" dirty="0"/>
        </a:p>
      </dsp:txBody>
      <dsp:txXfrm>
        <a:off x="5473536" y="2846267"/>
        <a:ext cx="1886043" cy="9145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45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7837" y="200519"/>
        <a:ext cx="1283909" cy="751637"/>
      </dsp:txXfrm>
    </dsp:sp>
    <dsp:sp modelId="{4CC06818-1BF5-4866-A2E7-87C01EBE8823}">
      <dsp:nvSpPr>
        <dsp:cNvPr id="0" name=""/>
        <dsp:cNvSpPr/>
      </dsp:nvSpPr>
      <dsp:spPr>
        <a:xfrm>
          <a:off x="146819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1468199" y="477335"/>
        <a:ext cx="197472" cy="198004"/>
      </dsp:txXfrm>
    </dsp:sp>
    <dsp:sp modelId="{82A3BB3E-2451-47C1-978E-55084A9F6EC6}">
      <dsp:nvSpPr>
        <dsp:cNvPr id="0" name=""/>
        <dsp:cNvSpPr/>
      </dsp:nvSpPr>
      <dsp:spPr>
        <a:xfrm>
          <a:off x="1867402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890787" y="200519"/>
        <a:ext cx="1283909" cy="751637"/>
      </dsp:txXfrm>
    </dsp:sp>
    <dsp:sp modelId="{567599CA-BE14-433C-95D8-7933A179BB51}">
      <dsp:nvSpPr>
        <dsp:cNvPr id="0" name=""/>
        <dsp:cNvSpPr/>
      </dsp:nvSpPr>
      <dsp:spPr>
        <a:xfrm>
          <a:off x="3331149" y="411333"/>
          <a:ext cx="282103" cy="330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500" kern="1200"/>
        </a:p>
      </dsp:txBody>
      <dsp:txXfrm>
        <a:off x="3331149" y="477335"/>
        <a:ext cx="197472" cy="198004"/>
      </dsp:txXfrm>
    </dsp:sp>
    <dsp:sp modelId="{6A3F14E6-0FB9-42B2-AC54-9AE371AEC014}">
      <dsp:nvSpPr>
        <dsp:cNvPr id="0" name=""/>
        <dsp:cNvSpPr/>
      </dsp:nvSpPr>
      <dsp:spPr>
        <a:xfrm>
          <a:off x="3730353" y="177134"/>
          <a:ext cx="1330679" cy="7984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753738" y="200519"/>
        <a:ext cx="1283909" cy="75163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9992C4-BBCD-4222-97C9-AB992B58B30B}">
      <dsp:nvSpPr>
        <dsp:cNvPr id="0" name=""/>
        <dsp:cNvSpPr/>
      </dsp:nvSpPr>
      <dsp:spPr>
        <a:xfrm>
          <a:off x="4113" y="0"/>
          <a:ext cx="1229414" cy="720000"/>
        </a:xfrm>
        <a:prstGeom prst="roundRect">
          <a:avLst>
            <a:gd name="adj" fmla="val 10000"/>
          </a:avLst>
        </a:prstGeom>
        <a:solidFill>
          <a:schemeClr val="accent3"/>
        </a:solidFill>
        <a:ln w="15875" cap="flat" cmpd="sng" algn="ctr">
          <a:solidFill>
            <a:schemeClr val="accent3">
              <a:shade val="50000"/>
            </a:schemeClr>
          </a:solidFill>
          <a:prstDash val="solid"/>
        </a:ln>
        <a:effectLst/>
      </dsp:spPr>
      <dsp:style>
        <a:lnRef idx="2">
          <a:schemeClr val="accent3">
            <a:shade val="50000"/>
          </a:schemeClr>
        </a:lnRef>
        <a:fillRef idx="1">
          <a:schemeClr val="accent3"/>
        </a:fillRef>
        <a:effectRef idx="0">
          <a:schemeClr val="accent3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strategická analýza</a:t>
          </a:r>
          <a:endParaRPr lang="cs-CZ" sz="1400" kern="1200" dirty="0"/>
        </a:p>
      </dsp:txBody>
      <dsp:txXfrm>
        <a:off x="25201" y="21088"/>
        <a:ext cx="1187238" cy="677824"/>
      </dsp:txXfrm>
    </dsp:sp>
    <dsp:sp modelId="{4CC06818-1BF5-4866-A2E7-87C01EBE8823}">
      <dsp:nvSpPr>
        <dsp:cNvPr id="0" name=""/>
        <dsp:cNvSpPr/>
      </dsp:nvSpPr>
      <dsp:spPr>
        <a:xfrm>
          <a:off x="135646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1356468" y="268531"/>
        <a:ext cx="182445" cy="182936"/>
      </dsp:txXfrm>
    </dsp:sp>
    <dsp:sp modelId="{82A3BB3E-2451-47C1-978E-55084A9F6EC6}">
      <dsp:nvSpPr>
        <dsp:cNvPr id="0" name=""/>
        <dsp:cNvSpPr/>
      </dsp:nvSpPr>
      <dsp:spPr>
        <a:xfrm>
          <a:off x="172529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tvorba strategie</a:t>
          </a:r>
          <a:endParaRPr lang="cs-CZ" sz="1400" kern="1200" dirty="0"/>
        </a:p>
      </dsp:txBody>
      <dsp:txXfrm>
        <a:off x="1746380" y="21088"/>
        <a:ext cx="1187238" cy="677824"/>
      </dsp:txXfrm>
    </dsp:sp>
    <dsp:sp modelId="{567599CA-BE14-433C-95D8-7933A179BB51}">
      <dsp:nvSpPr>
        <dsp:cNvPr id="0" name=""/>
        <dsp:cNvSpPr/>
      </dsp:nvSpPr>
      <dsp:spPr>
        <a:xfrm>
          <a:off x="3077648" y="207552"/>
          <a:ext cx="260635" cy="3048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>
        <a:off x="3077648" y="268531"/>
        <a:ext cx="182445" cy="182936"/>
      </dsp:txXfrm>
    </dsp:sp>
    <dsp:sp modelId="{6A3F14E6-0FB9-42B2-AC54-9AE371AEC014}">
      <dsp:nvSpPr>
        <dsp:cNvPr id="0" name=""/>
        <dsp:cNvSpPr/>
      </dsp:nvSpPr>
      <dsp:spPr>
        <a:xfrm>
          <a:off x="3446472" y="0"/>
          <a:ext cx="1229414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implementace</a:t>
          </a:r>
          <a:endParaRPr lang="cs-CZ" sz="1400" kern="1200" dirty="0"/>
        </a:p>
      </dsp:txBody>
      <dsp:txXfrm>
        <a:off x="3467560" y="21088"/>
        <a:ext cx="1187238" cy="6778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3B1AEF-52D7-4651-8491-4CC45D6148EC}">
      <dsp:nvSpPr>
        <dsp:cNvPr id="0" name=""/>
        <dsp:cNvSpPr/>
      </dsp:nvSpPr>
      <dsp:spPr>
        <a:xfrm>
          <a:off x="0" y="0"/>
          <a:ext cx="8262222" cy="181022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identifikace nejvýznamnějších konkurentů a jejich srovnání na základě vybraných kritérií (ziskovost, pozice na trhu, podíl, růst, zákazníci, kvalifikace HR atd.)</a:t>
          </a:r>
          <a:endParaRPr lang="cs-CZ" sz="2800" kern="1200" dirty="0"/>
        </a:p>
      </dsp:txBody>
      <dsp:txXfrm>
        <a:off x="53020" y="53020"/>
        <a:ext cx="6391212" cy="1704186"/>
      </dsp:txXfrm>
    </dsp:sp>
    <dsp:sp modelId="{3B1CA8AA-5F4B-44E3-878C-92111541525C}">
      <dsp:nvSpPr>
        <dsp:cNvPr id="0" name=""/>
        <dsp:cNvSpPr/>
      </dsp:nvSpPr>
      <dsp:spPr>
        <a:xfrm>
          <a:off x="1458039" y="2212498"/>
          <a:ext cx="8262222" cy="181022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/>
            <a:t>srovnání konkurentů s námi</a:t>
          </a:r>
          <a:endParaRPr lang="cs-CZ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horší</a:t>
          </a:r>
          <a:endParaRPr lang="cs-CZ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lepší</a:t>
          </a:r>
          <a:endParaRPr lang="cs-CZ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stejně dobrá</a:t>
          </a:r>
          <a:endParaRPr lang="cs-CZ" sz="2800" kern="1200" dirty="0"/>
        </a:p>
      </dsp:txBody>
      <dsp:txXfrm>
        <a:off x="1511059" y="2265518"/>
        <a:ext cx="5521496" cy="1704186"/>
      </dsp:txXfrm>
    </dsp:sp>
    <dsp:sp modelId="{D143C22F-271E-40A4-A02F-FD2DCB909E5A}">
      <dsp:nvSpPr>
        <dsp:cNvPr id="0" name=""/>
        <dsp:cNvSpPr/>
      </dsp:nvSpPr>
      <dsp:spPr>
        <a:xfrm>
          <a:off x="7085575" y="1423038"/>
          <a:ext cx="1176647" cy="117664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3600" kern="1200"/>
        </a:p>
      </dsp:txBody>
      <dsp:txXfrm>
        <a:off x="7350321" y="1423038"/>
        <a:ext cx="647155" cy="885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7.11.2014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htm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kea.com/ms/cs_CZ/about_ikea/our_business_idea/index.html" TargetMode="External"/><Relationship Id="rId2" Type="http://schemas.openxmlformats.org/officeDocument/2006/relationships/hyperlink" Target="http://www.ikea.com/ms/cs_CZ/the_ikea_story/working_at_ikea/our_value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Organizační kultura a strategie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2405" y="585216"/>
            <a:ext cx="9720072" cy="1499616"/>
          </a:xfrm>
        </p:spPr>
        <p:txBody>
          <a:bodyPr/>
          <a:lstStyle/>
          <a:p>
            <a:r>
              <a:rPr lang="cs-CZ" dirty="0" smtClean="0"/>
              <a:t>strategická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8823257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kde jsme?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jaké jsou předpoklady úspěchu?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jaké jsou trendy v oblasti?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kam bychom mohli směřovat?</a:t>
            </a:r>
            <a:endParaRPr lang="cs-CZ" sz="3200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80914221"/>
              </p:ext>
            </p:extLst>
          </p:nvPr>
        </p:nvGraphicFramePr>
        <p:xfrm>
          <a:off x="7355116" y="131838"/>
          <a:ext cx="468000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24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882959"/>
              </p:ext>
            </p:extLst>
          </p:nvPr>
        </p:nvGraphicFramePr>
        <p:xfrm>
          <a:off x="707414" y="2274277"/>
          <a:ext cx="10288831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763902629"/>
              </p:ext>
            </p:extLst>
          </p:nvPr>
        </p:nvGraphicFramePr>
        <p:xfrm>
          <a:off x="6876144" y="142724"/>
          <a:ext cx="468000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853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9956" y="824701"/>
            <a:ext cx="10499657" cy="1499616"/>
          </a:xfrm>
        </p:spPr>
        <p:txBody>
          <a:bodyPr/>
          <a:lstStyle/>
          <a:p>
            <a:r>
              <a:rPr lang="cs-CZ" dirty="0" smtClean="0"/>
              <a:t>klasifikace faktorů prostředí managementu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285506"/>
              </p:ext>
            </p:extLst>
          </p:nvPr>
        </p:nvGraphicFramePr>
        <p:xfrm>
          <a:off x="849956" y="1900571"/>
          <a:ext cx="10112985" cy="4372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1512277" y="6027058"/>
            <a:ext cx="1026941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sz="1000" dirty="0"/>
              <a:t>POŠVÁŘ Z., ERBES J. Management I. Brno: MZLU 2006, 155 str., ISBN </a:t>
            </a:r>
            <a:r>
              <a:rPr lang="cs-CZ" sz="1000" dirty="0" smtClean="0"/>
              <a:t>80-7157-633-6</a:t>
            </a:r>
            <a:r>
              <a:rPr lang="cs-CZ" sz="1000" dirty="0"/>
              <a:t>. 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87087337"/>
              </p:ext>
            </p:extLst>
          </p:nvPr>
        </p:nvGraphicFramePr>
        <p:xfrm>
          <a:off x="6952344" y="0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13167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0842" y="835588"/>
            <a:ext cx="9720072" cy="1499616"/>
          </a:xfrm>
        </p:spPr>
        <p:txBody>
          <a:bodyPr/>
          <a:lstStyle/>
          <a:p>
            <a:r>
              <a:rPr lang="cs-CZ" dirty="0" smtClean="0"/>
              <a:t>analýza obecného a oborového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11268"/>
            <a:ext cx="3032057" cy="3870983"/>
          </a:xfrm>
          <a:ln w="539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ctr"/>
            <a:r>
              <a:rPr lang="cs-CZ" b="1" dirty="0" smtClean="0">
                <a:solidFill>
                  <a:schemeClr val="bg1"/>
                </a:solidFill>
              </a:rPr>
              <a:t>OBECNÉ PROSTŘEDÍ</a:t>
            </a:r>
          </a:p>
          <a:p>
            <a:endParaRPr lang="cs-CZ" dirty="0" smtClean="0"/>
          </a:p>
          <a:p>
            <a:r>
              <a:rPr lang="cs-CZ" dirty="0" smtClean="0"/>
              <a:t>SLEPT ANALÝZA</a:t>
            </a:r>
          </a:p>
          <a:p>
            <a:r>
              <a:rPr lang="cs-CZ" dirty="0" smtClean="0"/>
              <a:t>(PETS, PESTEL)</a:t>
            </a:r>
          </a:p>
          <a:p>
            <a:pPr marL="0" indent="0">
              <a:buNone/>
            </a:pPr>
            <a:r>
              <a:rPr lang="cs-CZ" sz="2000" dirty="0" smtClean="0"/>
              <a:t>- sociální, demografické</a:t>
            </a:r>
          </a:p>
          <a:p>
            <a:pPr marL="0" indent="0">
              <a:buNone/>
            </a:pPr>
            <a:r>
              <a:rPr lang="cs-CZ" sz="2000" dirty="0" smtClean="0"/>
              <a:t>- právní</a:t>
            </a:r>
          </a:p>
          <a:p>
            <a:pPr>
              <a:buFontTx/>
              <a:buChar char="-"/>
            </a:pPr>
            <a:r>
              <a:rPr lang="cs-CZ" sz="2000" dirty="0" smtClean="0"/>
              <a:t> ekonomické</a:t>
            </a:r>
          </a:p>
          <a:p>
            <a:pPr>
              <a:buFontTx/>
              <a:buChar char="-"/>
            </a:pPr>
            <a:r>
              <a:rPr lang="cs-CZ" sz="2000" dirty="0" smtClean="0"/>
              <a:t> politické</a:t>
            </a:r>
          </a:p>
          <a:p>
            <a:pPr>
              <a:buFontTx/>
              <a:buChar char="-"/>
            </a:pPr>
            <a:r>
              <a:rPr lang="cs-CZ" sz="2000" dirty="0"/>
              <a:t> </a:t>
            </a:r>
            <a:r>
              <a:rPr lang="cs-CZ" sz="2000" dirty="0" smtClean="0"/>
              <a:t>technologie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339472" y="2211268"/>
            <a:ext cx="3488758" cy="3870984"/>
          </a:xfrm>
          <a:prstGeom prst="rect">
            <a:avLst/>
          </a:prstGeom>
          <a:ln w="539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45720" tIns="45720" rIns="45720" bIns="45720" rtlCol="0">
            <a:normAutofit fontScale="925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b="1" dirty="0" smtClean="0">
                <a:solidFill>
                  <a:schemeClr val="bg1"/>
                </a:solidFill>
              </a:rPr>
              <a:t>OBOROVÉ PROSTŘEDÍ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STAKEHOLDERS ANALÝZA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PORTERŮV MODEL 5 SIL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ANALÝZA KONKURENCE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 BENCHMARKING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8111517" y="2211268"/>
            <a:ext cx="3488758" cy="3870984"/>
          </a:xfrm>
          <a:prstGeom prst="rect">
            <a:avLst/>
          </a:prstGeom>
          <a:ln w="539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b="1" dirty="0" smtClean="0">
                <a:solidFill>
                  <a:schemeClr val="bg1"/>
                </a:solidFill>
              </a:rPr>
              <a:t>VNITŘNÍ PROSTŘEDÍ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GE MATICE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STAKEHOLDERS ANALÝZA</a:t>
            </a:r>
          </a:p>
          <a:p>
            <a:endParaRPr lang="cs-CZ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bg1"/>
                </a:solidFill>
              </a:rPr>
              <a:t>ANALÝZA 7S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024128" y="6208689"/>
            <a:ext cx="10576147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SWOT ANALÝZA</a:t>
            </a:r>
            <a:endParaRPr lang="cs-CZ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780537494"/>
              </p:ext>
            </p:extLst>
          </p:nvPr>
        </p:nvGraphicFramePr>
        <p:xfrm>
          <a:off x="7213601" y="197153"/>
          <a:ext cx="4680000" cy="7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18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7S – </a:t>
            </a:r>
            <a:r>
              <a:rPr lang="cs-CZ" dirty="0" err="1" smtClean="0"/>
              <a:t>M</a:t>
            </a:r>
            <a:r>
              <a:rPr lang="cs-CZ" sz="3200" dirty="0" err="1" smtClean="0"/>
              <a:t>c</a:t>
            </a:r>
            <a:r>
              <a:rPr lang="cs-CZ" dirty="0" err="1" smtClean="0"/>
              <a:t>K</a:t>
            </a:r>
            <a:r>
              <a:rPr lang="cs-CZ" sz="3200" dirty="0" err="1" smtClean="0"/>
              <a:t>insey</a:t>
            </a:r>
            <a:r>
              <a:rPr lang="cs-CZ" sz="3200" dirty="0" smtClean="0"/>
              <a:t> model</a:t>
            </a:r>
            <a:endParaRPr lang="cs-CZ" sz="3200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" y="2177715"/>
            <a:ext cx="4022725" cy="4022725"/>
          </a:xfrm>
        </p:spPr>
      </p:pic>
      <p:sp>
        <p:nvSpPr>
          <p:cNvPr id="5" name="TextovéPole 4"/>
          <p:cNvSpPr txBox="1"/>
          <p:nvPr/>
        </p:nvSpPr>
        <p:spPr>
          <a:xfrm>
            <a:off x="6318340" y="2084832"/>
            <a:ext cx="523197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sdílené hodnoty: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struktura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systém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styl manažerské práce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spolupracovníci</a:t>
            </a:r>
          </a:p>
          <a:p>
            <a:pPr marL="285750" indent="-285750">
              <a:buFontTx/>
              <a:buChar char="-"/>
            </a:pPr>
            <a:r>
              <a:rPr lang="cs-CZ" sz="2800" dirty="0" smtClean="0"/>
              <a:t>schopnosti</a:t>
            </a:r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it-IT" sz="1000" dirty="0"/>
              <a:t>[online]. [cit. 2014-11-06]. Dostupné z: http://www.sqaki.com/16/MCKINSEY-7S-MODEL/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236744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konkurenčního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60713" y="2051540"/>
            <a:ext cx="10898241" cy="4806460"/>
          </a:xfrm>
        </p:spPr>
        <p:txBody>
          <a:bodyPr>
            <a:normAutofit fontScale="92500" lnSpcReduction="10000"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Uvádí </a:t>
            </a:r>
            <a:r>
              <a:rPr lang="cs-CZ" sz="3300" dirty="0"/>
              <a:t>konkurence na trh nové výrobky nebo </a:t>
            </a:r>
            <a:r>
              <a:rPr lang="cs-CZ" sz="3300" dirty="0" smtClean="0"/>
              <a:t>služby</a:t>
            </a:r>
            <a:r>
              <a:rPr lang="cs-CZ" sz="3300" dirty="0"/>
              <a:t>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Jaký </a:t>
            </a:r>
            <a:r>
              <a:rPr lang="cs-CZ" sz="3300" dirty="0"/>
              <a:t>obraz se snaží konkurence vytvářet o svém </a:t>
            </a:r>
            <a:r>
              <a:rPr lang="cs-CZ" sz="3300" dirty="0" smtClean="0"/>
              <a:t>podniku</a:t>
            </a:r>
            <a:r>
              <a:rPr lang="cs-CZ" sz="3300" dirty="0"/>
              <a:t>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Jaké </a:t>
            </a:r>
            <a:r>
              <a:rPr lang="cs-CZ" sz="3300" dirty="0"/>
              <a:t>má konkurence cílové trhy, jaký podíl na </a:t>
            </a:r>
            <a:r>
              <a:rPr lang="cs-CZ" sz="3300" dirty="0" smtClean="0"/>
              <a:t>trhu </a:t>
            </a:r>
            <a:r>
              <a:rPr lang="cs-CZ" sz="3300" dirty="0"/>
              <a:t>zaujímá?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V </a:t>
            </a:r>
            <a:r>
              <a:rPr lang="cs-CZ" sz="3300" dirty="0"/>
              <a:t>čem si konkurujete? (cena, kvalita, služba, </a:t>
            </a:r>
            <a:r>
              <a:rPr lang="cs-CZ" sz="3300" dirty="0" smtClean="0"/>
              <a:t>pohodlí </a:t>
            </a:r>
            <a:r>
              <a:rPr lang="cs-CZ" sz="3300" dirty="0"/>
              <a:t>zákazníků)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Do </a:t>
            </a:r>
            <a:r>
              <a:rPr lang="cs-CZ" sz="3300" dirty="0"/>
              <a:t>jaké míry je konkurence zadlužená?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Jaká </a:t>
            </a:r>
            <a:r>
              <a:rPr lang="cs-CZ" sz="3300" dirty="0"/>
              <a:t>je reklamní strategie u konkurence?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sz="3300" dirty="0" smtClean="0"/>
              <a:t> Co </a:t>
            </a:r>
            <a:r>
              <a:rPr lang="cs-CZ" sz="3300" dirty="0"/>
              <a:t>dělá můj podnik lépe než moji konkurenti</a:t>
            </a:r>
            <a:r>
              <a:rPr lang="cs-CZ" sz="3300" dirty="0" smtClean="0"/>
              <a:t>?</a:t>
            </a:r>
          </a:p>
          <a:p>
            <a:pPr>
              <a:buFont typeface="Tw Cen MT" panose="020B0602020104020603" pitchFamily="34" charset="-18"/>
              <a:buChar char="&gt;"/>
            </a:pPr>
            <a:endParaRPr lang="cs-CZ" dirty="0"/>
          </a:p>
          <a:p>
            <a:pPr marL="0" indent="0" algn="r">
              <a:buNone/>
            </a:pPr>
            <a:r>
              <a:rPr lang="it-IT" sz="1200" dirty="0"/>
              <a:t>COOPER, J., LANE, P. Marketingové plánování. Praha: Grada Publishing, </a:t>
            </a:r>
            <a:r>
              <a:rPr lang="it-IT" sz="1200" dirty="0" smtClean="0"/>
              <a:t>1999</a:t>
            </a:r>
            <a:r>
              <a:rPr lang="it-IT" sz="1200" dirty="0"/>
              <a:t>. 232 s. ISBN 80-7169-641-2.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23047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konkurenčního prostředí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98409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354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Strategický cíl musí být SMART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54718993"/>
              </p:ext>
            </p:extLst>
          </p:nvPr>
        </p:nvGraphicFramePr>
        <p:xfrm>
          <a:off x="6876144" y="142724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5969391"/>
              </p:ext>
            </p:extLst>
          </p:nvPr>
        </p:nvGraphicFramePr>
        <p:xfrm>
          <a:off x="3669632" y="2834158"/>
          <a:ext cx="6978317" cy="375048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{8A107856-5554-42FB-B03E-39F5DBC370BA}</a:tableStyleId>
              </a:tblPr>
              <a:tblGrid>
                <a:gridCol w="419217"/>
                <a:gridCol w="1266407"/>
                <a:gridCol w="5292693"/>
              </a:tblGrid>
              <a:tr h="562793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S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Specific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specifické a konkrétní.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1062564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</a:p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Measurable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opatřeny měřitelnými parametry, podle nichž lze rozpoznat, zda bylo cíle dosaženo.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708376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</a:rPr>
                        <a:t>Agreed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Jistota, že zainteresované osoby vědí o co jde a shodli se relevantnosti cíle.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708376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R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>
                          <a:effectLst/>
                        </a:rPr>
                        <a:t>Realistic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dosažitelné s použitím disponibilních zdrojů a realistické.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  <a:tr h="708376">
                <a:tc>
                  <a:txBody>
                    <a:bodyPr/>
                    <a:lstStyle/>
                    <a:p>
                      <a:pPr marR="36195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 err="1">
                          <a:effectLst/>
                        </a:rPr>
                        <a:t>Time-bound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  <a:tc>
                  <a:txBody>
                    <a:bodyPr/>
                    <a:lstStyle/>
                    <a:p>
                      <a:pPr marR="3619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</a:rPr>
                        <a:t>Cíle musí být časově ohraničené, aby byly kontrolovatelné.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78430" marR="7843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592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69107" y="5835316"/>
            <a:ext cx="6014345" cy="8783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sz="1000" dirty="0" smtClean="0"/>
              <a:t>upraveno dle </a:t>
            </a:r>
            <a:r>
              <a:rPr lang="it-IT" sz="1000" dirty="0"/>
              <a:t>[online]. [cit. 2014-11-06]. Dostupné z: http://www.mbpconsulting.cz/cs/knowhow/strategy/</a:t>
            </a:r>
            <a:endParaRPr lang="cs-CZ" sz="10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tvorba STRATEGIE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3537270"/>
              </p:ext>
            </p:extLst>
          </p:nvPr>
        </p:nvGraphicFramePr>
        <p:xfrm>
          <a:off x="6876144" y="142724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20961238"/>
              </p:ext>
            </p:extLst>
          </p:nvPr>
        </p:nvGraphicFramePr>
        <p:xfrm>
          <a:off x="455862" y="1439333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9168063" y="2514599"/>
            <a:ext cx="259882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ak </a:t>
            </a:r>
            <a:r>
              <a:rPr lang="cs-CZ" dirty="0"/>
              <a:t>a čím dosáhnout naplnění jednotlivých očekávání a zájmů rozhodujících zainteresovaných </a:t>
            </a:r>
            <a:r>
              <a:rPr lang="cs-CZ" dirty="0" smtClean="0"/>
              <a:t>stran?</a:t>
            </a:r>
          </a:p>
          <a:p>
            <a:endParaRPr lang="cs-CZ" dirty="0"/>
          </a:p>
          <a:p>
            <a:r>
              <a:rPr lang="cs-CZ" dirty="0" smtClean="0"/>
              <a:t>Jak </a:t>
            </a:r>
            <a:r>
              <a:rPr lang="cs-CZ" dirty="0"/>
              <a:t>a čím eliminovat slabé stránky a hrozby, resp.</a:t>
            </a:r>
          </a:p>
          <a:p>
            <a:r>
              <a:rPr lang="cs-CZ" dirty="0"/>
              <a:t>jak využít silných stránek a příležitostí (získat „strategickou výhodu</a:t>
            </a:r>
            <a:r>
              <a:rPr lang="cs-CZ" dirty="0" smtClean="0"/>
              <a:t>")?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12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implementace / 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zajištění </a:t>
            </a:r>
            <a:r>
              <a:rPr lang="cs-CZ" dirty="0"/>
              <a:t>nezbytných zdrojů pro realizaci strategie (finančních, materiálních, lidských a znalostních)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zajištění </a:t>
            </a:r>
            <a:r>
              <a:rPr lang="cs-CZ" dirty="0"/>
              <a:t>nezbytných organizačních a řídících struktur (nastavení procesů, organizačních struktur, komunikačních modelů apod.)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dekompozici </a:t>
            </a:r>
            <a:r>
              <a:rPr lang="cs-CZ" dirty="0"/>
              <a:t>jednotlivých strategických cílů a taktik k jejich dosažení na jednotlivé operativní úkoly a jejich řízená realizace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monitorování </a:t>
            </a:r>
            <a:r>
              <a:rPr lang="cs-CZ" dirty="0"/>
              <a:t>a měření dosaženého pokroku</a:t>
            </a:r>
          </a:p>
          <a:p>
            <a:pPr>
              <a:buFont typeface="Tw Cen MT" panose="020B0602020104020603" pitchFamily="34" charset="-18"/>
              <a:buChar char="&gt;"/>
            </a:pPr>
            <a:r>
              <a:rPr lang="cs-CZ" dirty="0" smtClean="0"/>
              <a:t> monitorování </a:t>
            </a:r>
            <a:r>
              <a:rPr lang="cs-CZ" dirty="0"/>
              <a:t>a vyhodnocování „strategických mezer" současné strategie &amp; tvorbu korekčních opatření a podnětů pro aktualizace strategie (nové strategie</a:t>
            </a:r>
            <a:r>
              <a:rPr lang="cs-CZ" dirty="0" smtClean="0"/>
              <a:t>)</a:t>
            </a:r>
          </a:p>
          <a:p>
            <a:pPr>
              <a:buFont typeface="Tw Cen MT" panose="020B0602020104020603" pitchFamily="34" charset="-18"/>
              <a:buChar char="&gt;"/>
            </a:pPr>
            <a:endParaRPr lang="cs-CZ" dirty="0"/>
          </a:p>
          <a:p>
            <a:pPr marL="0" indent="0" algn="r">
              <a:buNone/>
            </a:pPr>
            <a:r>
              <a:rPr lang="cs-CZ" sz="1100" dirty="0"/>
              <a:t>upraveno dle </a:t>
            </a:r>
            <a:r>
              <a:rPr lang="it-IT" sz="1100" dirty="0"/>
              <a:t>[online]. [cit. 2014-11-06]. Dostupné z: http://www.mbpconsulting.cz/cs/knowhow/strategy/</a:t>
            </a:r>
            <a:endParaRPr lang="cs-CZ" sz="1100" dirty="0"/>
          </a:p>
          <a:p>
            <a:pPr>
              <a:buFont typeface="Tw Cen MT" panose="020B0602020104020603" pitchFamily="34" charset="-18"/>
              <a:buChar char="&gt;"/>
            </a:pPr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16504100"/>
              </p:ext>
            </p:extLst>
          </p:nvPr>
        </p:nvGraphicFramePr>
        <p:xfrm>
          <a:off x="6876144" y="142724"/>
          <a:ext cx="5065485" cy="1152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9308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manažer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316532"/>
              </p:ext>
            </p:extLst>
          </p:nvPr>
        </p:nvGraphicFramePr>
        <p:xfrm>
          <a:off x="5675297" y="978794"/>
          <a:ext cx="5254581" cy="4995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56823" y="2459864"/>
            <a:ext cx="3361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14 respondentů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 smtClean="0"/>
              <a:t>3 konzistentní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584295" y="978794"/>
            <a:ext cx="82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/ 5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584295" y="1300834"/>
            <a:ext cx="82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/ 6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517759" y="4288869"/>
            <a:ext cx="82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/ 4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517759" y="4945691"/>
            <a:ext cx="824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 /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799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9298" y="457200"/>
            <a:ext cx="9720073" cy="6283569"/>
          </a:xfrm>
        </p:spPr>
        <p:txBody>
          <a:bodyPr anchor="ctr"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variantnosti</a:t>
            </a:r>
            <a:r>
              <a:rPr lang="cs-CZ" sz="3300" dirty="0">
                <a:solidFill>
                  <a:schemeClr val="accent3"/>
                </a:solidFill>
              </a:rPr>
              <a:t> </a:t>
            </a:r>
            <a:r>
              <a:rPr lang="cs-CZ" sz="3300" dirty="0"/>
              <a:t>vychází z toho, že každá strategie by měla být vypracována ve více variantách, protože prostředí a faktory, ze kterých vychází, v sobě zahrnují prvek rizika. Je důležité, aby v případě potřeby mohla firma s co nejmenšími problémy přejít na jinou variantu strategie a předešla tak tzv. "strategickému překvapení".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permanentnosti</a:t>
            </a:r>
            <a:r>
              <a:rPr lang="cs-CZ" sz="3300" dirty="0"/>
              <a:t> připomíná, že na strategii je třeba pracovat neustále. To znamená srovnávat východiska a strategii se skutečností a případně vše přehodnotit a upravit tak, aby strategie skutečnosti odpovídala.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celosvětového systémového přístupu</a:t>
            </a:r>
            <a:r>
              <a:rPr lang="cs-CZ" sz="3300" dirty="0"/>
              <a:t> upozorňuje na vzájemnou celosvětovou provázanost, s níž musí strategie počítat.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tvůrčího přístupu</a:t>
            </a:r>
            <a:r>
              <a:rPr lang="cs-CZ" sz="3300" dirty="0"/>
              <a:t> je velmi důležitý, neboť inovace či ještě lépe invence umožňuje získat podniku nezanedbatelnou komparativní výhodu, což je jeden ze základních rysů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interdisciplinarity</a:t>
            </a:r>
            <a:r>
              <a:rPr lang="cs-CZ" sz="3300" dirty="0"/>
              <a:t> upomíná na nutnost využívat při zpracování strategie poznatků ze všech vědních oborů.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vědomí práce s rizikem</a:t>
            </a:r>
            <a:r>
              <a:rPr lang="cs-CZ" sz="3300" dirty="0"/>
              <a:t> je jedním ze základních principů, protože převážná část rozhodnutí je učiněna za určitého rizika, se kterým je nutné počítat a snažit se ho vědomě snižovat.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koncentrace zdrojů</a:t>
            </a:r>
            <a:r>
              <a:rPr lang="cs-CZ" sz="3300" dirty="0"/>
              <a:t> upozorňuje na důležitost zapojení všech zdrojů potřebných k dosažení každé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vědomí práce s časem</a:t>
            </a:r>
            <a:r>
              <a:rPr lang="cs-CZ" sz="3300" dirty="0"/>
              <a:t> je rovněž základním principem, protože všechny ekonomické operace probíhají v prostoru a v čase. Čas je čím dál více důležitou ekonomickou veličinou, neboť správné načasování může rozhodnout o úspěchu či neúspěchu dané strategie.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agregovaného myšlení</a:t>
            </a:r>
            <a:r>
              <a:rPr lang="cs-CZ" sz="3300" dirty="0">
                <a:solidFill>
                  <a:schemeClr val="accent3"/>
                </a:solidFill>
              </a:rPr>
              <a:t> </a:t>
            </a:r>
            <a:r>
              <a:rPr lang="cs-CZ" sz="3300" dirty="0"/>
              <a:t>stratégovi říká, že by se měl soustředit na podstatná fakta a nezabývat se zbytečnými podrobnostmi.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3300" b="1" i="1" dirty="0">
                <a:solidFill>
                  <a:schemeClr val="accent3"/>
                </a:solidFill>
              </a:rPr>
              <a:t>Princip zpětnovazebního myšlení</a:t>
            </a:r>
            <a:r>
              <a:rPr lang="cs-CZ" sz="3300" dirty="0">
                <a:solidFill>
                  <a:schemeClr val="accent3"/>
                </a:solidFill>
              </a:rPr>
              <a:t> </a:t>
            </a:r>
            <a:r>
              <a:rPr lang="cs-CZ" sz="3300" dirty="0"/>
              <a:t>souvisí s principem permanentnosti, protože zpětná vazba umožňuje stratégovi korigovat strategii tak, aby co nejvíce odpovídala skutečnosti</a:t>
            </a:r>
            <a:r>
              <a:rPr lang="cs-CZ" sz="3300" dirty="0" smtClean="0"/>
              <a:t>.</a:t>
            </a:r>
          </a:p>
          <a:p>
            <a:pPr marL="0" indent="0" algn="r">
              <a:buNone/>
            </a:pPr>
            <a:r>
              <a:rPr lang="cs-CZ" altLang="cs-CZ" dirty="0" smtClean="0"/>
              <a:t>Prof</a:t>
            </a:r>
            <a:r>
              <a:rPr lang="cs-CZ" altLang="cs-CZ" dirty="0"/>
              <a:t>. Dr. Zdeněk Souček, </a:t>
            </a:r>
            <a:r>
              <a:rPr lang="cs-CZ" altLang="cs-CZ" dirty="0" smtClean="0"/>
              <a:t>DrSc.</a:t>
            </a:r>
          </a:p>
        </p:txBody>
      </p:sp>
    </p:spTree>
    <p:extLst>
      <p:ext uri="{BB962C8B-B14F-4D97-AF65-F5344CB8AC3E}">
        <p14:creationId xmlns:p14="http://schemas.microsoft.com/office/powerpoint/2010/main" val="415671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2518" y="1872595"/>
            <a:ext cx="9720072" cy="3024258"/>
          </a:xfrm>
        </p:spPr>
        <p:txBody>
          <a:bodyPr>
            <a:normAutofit/>
          </a:bodyPr>
          <a:lstStyle/>
          <a:p>
            <a:pPr algn="ctr"/>
            <a:r>
              <a:rPr lang="cs-CZ" sz="9600" dirty="0" err="1" smtClean="0"/>
              <a:t>swot</a:t>
            </a:r>
            <a:r>
              <a:rPr lang="cs-CZ" sz="9600" dirty="0" smtClean="0"/>
              <a:t> analýza</a:t>
            </a:r>
            <a:endParaRPr lang="cs-CZ" sz="9600" dirty="0"/>
          </a:p>
        </p:txBody>
      </p:sp>
      <p:sp>
        <p:nvSpPr>
          <p:cNvPr id="4" name="Obdélník 3"/>
          <p:cNvSpPr/>
          <p:nvPr/>
        </p:nvSpPr>
        <p:spPr>
          <a:xfrm>
            <a:off x="3024554" y="67704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cs-CZ" b="1" i="0" dirty="0">
              <a:effectLst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1580" y="577516"/>
            <a:ext cx="1022684" cy="147732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   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671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156475" y="2803358"/>
            <a:ext cx="10321651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JEŽKOVÁ, Zuzana. </a:t>
            </a:r>
            <a:r>
              <a:rPr lang="cs-CZ" sz="3200" i="1" dirty="0"/>
              <a:t>Projektové řízení: jak zvládnout projekty</a:t>
            </a:r>
            <a:r>
              <a:rPr lang="cs-CZ" sz="3200" dirty="0"/>
              <a:t>. Kuřim: Akademické centrum studentských aktivit, 40 - 48. </a:t>
            </a:r>
            <a:r>
              <a:rPr lang="cs-CZ" sz="3200" dirty="0" smtClean="0"/>
              <a:t>  ISBN </a:t>
            </a:r>
            <a:r>
              <a:rPr lang="cs-CZ" sz="3200" dirty="0"/>
              <a:t>978-80-905297-1-7.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855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246" y="2084832"/>
            <a:ext cx="8587836" cy="41433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93047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r>
              <a:rPr lang="cs-CZ" dirty="0" smtClean="0"/>
              <a:t> analýza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974" y="1970241"/>
            <a:ext cx="7006107" cy="32468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/>
          <p:cNvSpPr txBox="1"/>
          <p:nvPr/>
        </p:nvSpPr>
        <p:spPr>
          <a:xfrm>
            <a:off x="6581104" y="5519319"/>
            <a:ext cx="4778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</a:t>
            </a:r>
            <a:r>
              <a:rPr lang="cs-CZ" dirty="0" smtClean="0"/>
              <a:t>ednoduchá forma bez hodnocení a závislostí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0788" y="2567301"/>
            <a:ext cx="451184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- mají položky stejný význam?</a:t>
            </a:r>
          </a:p>
          <a:p>
            <a:r>
              <a:rPr lang="cs-CZ" sz="2800" dirty="0" smtClean="0"/>
              <a:t>- jsou mezi nimi závislosti?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1711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38180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1.  </a:t>
            </a:r>
            <a:r>
              <a:rPr lang="cs-CZ" sz="2800" dirty="0" smtClean="0"/>
              <a:t>definice záměru, účelu a tématu analýzy 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2.  </a:t>
            </a:r>
            <a:r>
              <a:rPr lang="cs-CZ" sz="2800" dirty="0" smtClean="0"/>
              <a:t>výčet faktorů vnějšího a vnitřního prostředí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3.  </a:t>
            </a:r>
            <a:r>
              <a:rPr lang="cs-CZ" sz="2800" dirty="0" smtClean="0"/>
              <a:t>ohodnocení  položek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4. </a:t>
            </a:r>
            <a:r>
              <a:rPr lang="cs-CZ" sz="2800" b="1" dirty="0">
                <a:solidFill>
                  <a:schemeClr val="accent3"/>
                </a:solidFill>
              </a:rPr>
              <a:t> </a:t>
            </a:r>
            <a:r>
              <a:rPr lang="cs-CZ" sz="2800" dirty="0" smtClean="0"/>
              <a:t>stanovení závislostí mezi významnými vnějšími a vnitřními faktory</a:t>
            </a:r>
          </a:p>
          <a:p>
            <a:pPr marL="0" indent="0">
              <a:buNone/>
            </a:pPr>
            <a:r>
              <a:rPr lang="cs-CZ" sz="2800" b="1" dirty="0" smtClean="0">
                <a:solidFill>
                  <a:schemeClr val="accent3"/>
                </a:solidFill>
              </a:rPr>
              <a:t>5.  </a:t>
            </a:r>
            <a:r>
              <a:rPr lang="cs-CZ" sz="2800" dirty="0" smtClean="0"/>
              <a:t>volba strategie </a:t>
            </a:r>
          </a:p>
        </p:txBody>
      </p:sp>
    </p:spTree>
    <p:extLst>
      <p:ext uri="{BB962C8B-B14F-4D97-AF65-F5344CB8AC3E}">
        <p14:creationId xmlns:p14="http://schemas.microsoft.com/office/powerpoint/2010/main" val="11115054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definice </a:t>
            </a:r>
            <a:r>
              <a:rPr lang="cs-CZ" dirty="0"/>
              <a:t>záměru, účelu a tématu analýzy</a:t>
            </a:r>
          </a:p>
        </p:txBody>
      </p:sp>
      <p:pic>
        <p:nvPicPr>
          <p:cNvPr id="4" name="Zástupný symbol pro obsah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575" y="2269054"/>
            <a:ext cx="8487178" cy="37477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670281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Vnější / vnitřní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6926"/>
            <a:ext cx="3612266" cy="381858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zákazníci a klienti projektu</a:t>
            </a:r>
          </a:p>
          <a:p>
            <a:r>
              <a:rPr lang="cs-CZ" dirty="0"/>
              <a:t>k</a:t>
            </a:r>
            <a:r>
              <a:rPr lang="cs-CZ" dirty="0" smtClean="0"/>
              <a:t>onkurenti</a:t>
            </a:r>
          </a:p>
          <a:p>
            <a:r>
              <a:rPr lang="cs-CZ" dirty="0"/>
              <a:t>d</a:t>
            </a:r>
            <a:r>
              <a:rPr lang="cs-CZ" dirty="0" smtClean="0"/>
              <a:t>odavatelé</a:t>
            </a:r>
          </a:p>
          <a:p>
            <a:r>
              <a:rPr lang="cs-CZ" dirty="0"/>
              <a:t>d</a:t>
            </a:r>
            <a:r>
              <a:rPr lang="cs-CZ" dirty="0" smtClean="0"/>
              <a:t>alší zájmové skupiny</a:t>
            </a:r>
          </a:p>
          <a:p>
            <a:r>
              <a:rPr lang="cs-CZ" dirty="0" smtClean="0"/>
              <a:t>legislativa</a:t>
            </a:r>
          </a:p>
          <a:p>
            <a:r>
              <a:rPr lang="cs-CZ" dirty="0" smtClean="0"/>
              <a:t>politická situace</a:t>
            </a:r>
          </a:p>
          <a:p>
            <a:r>
              <a:rPr lang="cs-CZ" dirty="0"/>
              <a:t>e</a:t>
            </a:r>
            <a:r>
              <a:rPr lang="cs-CZ" dirty="0" smtClean="0"/>
              <a:t>konomické faktory</a:t>
            </a:r>
          </a:p>
          <a:p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907572" y="1794784"/>
            <a:ext cx="3600000" cy="3883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45720" tIns="45720" rIns="45720" bIns="45720" rtlCol="0" anchor="ctr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lidské zdroje</a:t>
            </a:r>
          </a:p>
          <a:p>
            <a:r>
              <a:rPr lang="cs-CZ" smtClean="0"/>
              <a:t>organizační struktura</a:t>
            </a:r>
          </a:p>
          <a:p>
            <a:r>
              <a:rPr lang="cs-CZ" smtClean="0"/>
              <a:t>organizační kultura</a:t>
            </a:r>
          </a:p>
          <a:p>
            <a:r>
              <a:rPr lang="cs-CZ" smtClean="0"/>
              <a:t>ekonomický systém</a:t>
            </a:r>
          </a:p>
          <a:p>
            <a:r>
              <a:rPr lang="cs-CZ" smtClean="0"/>
              <a:t>materiální a technické zázemí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0" y="6051884"/>
            <a:ext cx="10831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/>
              <a:t>výstupem je seznam zvažovaných </a:t>
            </a:r>
            <a:r>
              <a:rPr lang="cs-CZ" sz="2000" dirty="0" smtClean="0"/>
              <a:t>faktorů </a:t>
            </a:r>
          </a:p>
          <a:p>
            <a:pPr algn="r"/>
            <a:r>
              <a:rPr lang="cs-CZ" sz="2000" dirty="0" smtClean="0"/>
              <a:t>za každé prostředí zvažujeme 	SILNÉ A SLABÉ STRÁNKY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03331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706369"/>
              </p:ext>
            </p:extLst>
          </p:nvPr>
        </p:nvGraphicFramePr>
        <p:xfrm>
          <a:off x="1104113" y="1596981"/>
          <a:ext cx="9211042" cy="24448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730868"/>
                <a:gridCol w="3240087"/>
                <a:gridCol w="3240087"/>
              </a:tblGrid>
              <a:tr h="431443">
                <a:tc gridSpan="3"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Pravděpodobnost úspěchu příležitostí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27278">
                <a:tc row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Atraktivita</a:t>
                      </a:r>
                      <a:r>
                        <a:rPr lang="cs-CZ" sz="2400" baseline="0" dirty="0" smtClean="0"/>
                        <a:t> příležitostí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Příležitosti, na něž</a:t>
                      </a:r>
                      <a:r>
                        <a:rPr lang="cs-CZ" sz="1600" baseline="0" dirty="0" smtClean="0"/>
                        <a:t> je dobré se </a:t>
                      </a:r>
                      <a:r>
                        <a:rPr lang="cs-CZ" sz="1600" b="1" baseline="0" dirty="0" smtClean="0"/>
                        <a:t>soustředit</a:t>
                      </a:r>
                      <a:r>
                        <a:rPr lang="cs-CZ" sz="1600" baseline="0" dirty="0" smtClean="0"/>
                        <a:t> – nabízí nejvyšší užitek a jsou vysoce </a:t>
                      </a:r>
                      <a:r>
                        <a:rPr lang="cs-CZ" sz="1600" baseline="0" dirty="0" smtClean="0"/>
                        <a:t>pravděpodobné.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Příležitosti, které jsou </a:t>
                      </a:r>
                      <a:r>
                        <a:rPr lang="cs-CZ" sz="1600" b="1" dirty="0" smtClean="0"/>
                        <a:t>zajímavé pouze </a:t>
                      </a:r>
                      <a:r>
                        <a:rPr lang="cs-CZ" sz="1600" dirty="0" smtClean="0"/>
                        <a:t>v případě,</a:t>
                      </a:r>
                      <a:r>
                        <a:rPr lang="cs-CZ" sz="1600" baseline="0" dirty="0" smtClean="0"/>
                        <a:t> že se </a:t>
                      </a:r>
                      <a:r>
                        <a:rPr lang="cs-CZ" sz="1600" b="1" baseline="0" dirty="0" smtClean="0"/>
                        <a:t>podaří zvýšit pravděpodobnost</a:t>
                      </a:r>
                      <a:r>
                        <a:rPr lang="cs-CZ" sz="1600" baseline="0" dirty="0" smtClean="0"/>
                        <a:t> jejich výskytu.</a:t>
                      </a:r>
                      <a:endParaRPr lang="cs-CZ" sz="1600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</a:tr>
              <a:tr h="94659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Příležitosti,</a:t>
                      </a:r>
                      <a:r>
                        <a:rPr lang="cs-CZ" sz="1600" baseline="0" dirty="0" smtClean="0"/>
                        <a:t> které jsou </a:t>
                      </a:r>
                      <a:r>
                        <a:rPr lang="cs-CZ" sz="1600" b="1" baseline="0" dirty="0" smtClean="0"/>
                        <a:t>zajímavé pouze </a:t>
                      </a:r>
                      <a:r>
                        <a:rPr lang="cs-CZ" sz="1600" baseline="0" dirty="0" smtClean="0"/>
                        <a:t>v případě, že se </a:t>
                      </a:r>
                      <a:r>
                        <a:rPr lang="cs-CZ" sz="1600" b="1" baseline="0" dirty="0" smtClean="0"/>
                        <a:t>podaří zvýšit jejich </a:t>
                      </a:r>
                      <a:r>
                        <a:rPr lang="cs-CZ" sz="1600" b="1" baseline="0" dirty="0" smtClean="0"/>
                        <a:t>atraktivitu.</a:t>
                      </a:r>
                      <a:endParaRPr lang="cs-CZ" sz="16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Malé či </a:t>
                      </a:r>
                      <a:r>
                        <a:rPr lang="cs-CZ" sz="1600" b="1" dirty="0" smtClean="0"/>
                        <a:t>nevyužitelné </a:t>
                      </a:r>
                      <a:r>
                        <a:rPr lang="cs-CZ" sz="1600" dirty="0" smtClean="0"/>
                        <a:t>příležitost.</a:t>
                      </a:r>
                      <a:endParaRPr lang="cs-CZ" sz="16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Přímá spojnice se šipkou 6"/>
          <p:cNvCxnSpPr/>
          <p:nvPr/>
        </p:nvCxnSpPr>
        <p:spPr>
          <a:xfrm flipH="1">
            <a:off x="4125533" y="1790165"/>
            <a:ext cx="235683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8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683359"/>
              </p:ext>
            </p:extLst>
          </p:nvPr>
        </p:nvGraphicFramePr>
        <p:xfrm>
          <a:off x="2987898" y="4260761"/>
          <a:ext cx="8992101" cy="2425521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11927"/>
                <a:gridCol w="3240087"/>
                <a:gridCol w="3240087"/>
              </a:tblGrid>
              <a:tr h="431443">
                <a:tc gridSpan="3"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Pravděpodobnost výskytu hrozby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927278">
                <a:tc row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Rozsah dopadu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Nejvážnější rizika  </a:t>
                      </a:r>
                      <a:r>
                        <a:rPr lang="cs-CZ" sz="1600" dirty="0" smtClean="0"/>
                        <a:t>s vysoce negativním dopadem</a:t>
                      </a:r>
                      <a:r>
                        <a:rPr lang="cs-CZ" sz="1600" baseline="0" dirty="0" smtClean="0"/>
                        <a:t> a velkou pravděpodobností výskytu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Rizika</a:t>
                      </a:r>
                      <a:r>
                        <a:rPr lang="cs-CZ" sz="1600" baseline="0" dirty="0" smtClean="0"/>
                        <a:t> s </a:t>
                      </a:r>
                      <a:r>
                        <a:rPr lang="cs-CZ" sz="1600" b="1" baseline="0" dirty="0" smtClean="0"/>
                        <a:t>velkým dopadem</a:t>
                      </a:r>
                      <a:r>
                        <a:rPr lang="cs-CZ" sz="1600" baseline="0" dirty="0" smtClean="0"/>
                        <a:t>,  která je </a:t>
                      </a:r>
                      <a:r>
                        <a:rPr lang="cs-CZ" sz="1600" b="1" baseline="0" dirty="0" smtClean="0"/>
                        <a:t>nutné blíže prozkoumat </a:t>
                      </a:r>
                      <a:r>
                        <a:rPr lang="cs-CZ" sz="1600" baseline="0" dirty="0" smtClean="0"/>
                        <a:t>a zjistit, zda nepředstavují vážnější hrozbu.</a:t>
                      </a:r>
                      <a:endParaRPr lang="cs-CZ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0366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bg1"/>
                          </a:solidFill>
                        </a:rPr>
                        <a:t>Rizika s velkou pravděpodobností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</a:rPr>
                        <a:t> výskytu, která je nutné </a:t>
                      </a:r>
                      <a:r>
                        <a:rPr lang="cs-CZ" sz="1600" b="1" baseline="0" dirty="0" smtClean="0">
                          <a:solidFill>
                            <a:schemeClr val="bg1"/>
                          </a:solidFill>
                        </a:rPr>
                        <a:t>blíže prozkoumat</a:t>
                      </a:r>
                      <a:r>
                        <a:rPr lang="cs-CZ" sz="1600" b="0" baseline="0" dirty="0" smtClean="0">
                          <a:solidFill>
                            <a:schemeClr val="bg1"/>
                          </a:solidFill>
                        </a:rPr>
                        <a:t> a zjistit, zda nepředstavují vážnější hrozbu.</a:t>
                      </a:r>
                      <a:endParaRPr lang="cs-CZ" sz="16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Malá</a:t>
                      </a:r>
                      <a:r>
                        <a:rPr lang="cs-CZ" sz="1600" baseline="0" dirty="0" smtClean="0"/>
                        <a:t> rizika, která je možno </a:t>
                      </a:r>
                      <a:r>
                        <a:rPr lang="cs-CZ" sz="1600" b="1" baseline="0" dirty="0" smtClean="0"/>
                        <a:t>ignorovat.</a:t>
                      </a:r>
                      <a:endParaRPr lang="cs-CZ" sz="1600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Přímá spojnice se šipkou 8"/>
          <p:cNvCxnSpPr/>
          <p:nvPr/>
        </p:nvCxnSpPr>
        <p:spPr>
          <a:xfrm flipH="1">
            <a:off x="6160394" y="4479701"/>
            <a:ext cx="235683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946854" y="224607"/>
            <a:ext cx="9720072" cy="1499616"/>
          </a:xfrm>
        </p:spPr>
        <p:txBody>
          <a:bodyPr/>
          <a:lstStyle/>
          <a:p>
            <a:r>
              <a:rPr lang="cs-CZ" dirty="0" smtClean="0"/>
              <a:t>3. OHODNOCENÍ – PŘÍLEŽITOSTI A HROZBY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217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ohodnocení - Silné a slabé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460" y="1860997"/>
            <a:ext cx="3831207" cy="1603420"/>
          </a:xfrm>
        </p:spPr>
        <p:txBody>
          <a:bodyPr/>
          <a:lstStyle/>
          <a:p>
            <a:r>
              <a:rPr lang="cs-CZ" dirty="0" smtClean="0"/>
              <a:t>faktory dle důležitosti</a:t>
            </a:r>
          </a:p>
          <a:p>
            <a:r>
              <a:rPr lang="cs-CZ" dirty="0" smtClean="0"/>
              <a:t>- důležitá silná / slabá stránka</a:t>
            </a:r>
          </a:p>
          <a:p>
            <a:r>
              <a:rPr lang="cs-CZ" dirty="0" smtClean="0"/>
              <a:t>- okrajová silná / slabá stránka</a:t>
            </a:r>
          </a:p>
          <a:p>
            <a:endParaRPr lang="cs-CZ" dirty="0"/>
          </a:p>
          <a:p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899"/>
              </p:ext>
            </p:extLst>
          </p:nvPr>
        </p:nvGraphicFramePr>
        <p:xfrm>
          <a:off x="1761543" y="3245477"/>
          <a:ext cx="7034727" cy="16621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569"/>
                <a:gridCol w="1815921"/>
                <a:gridCol w="1867437"/>
                <a:gridCol w="1828800"/>
              </a:tblGrid>
              <a:tr h="549594">
                <a:tc rowSpan="2" grid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INTENZITA VLIVU</a:t>
                      </a:r>
                      <a:endParaRPr lang="cs-CZ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vliv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vysoký vliv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DŮLEŽITOST</a:t>
                      </a:r>
                      <a:endParaRPr lang="cs-CZ" b="1" dirty="0"/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důležité stránky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udržet pozornost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soustředit</a:t>
                      </a:r>
                      <a:r>
                        <a:rPr lang="cs-CZ" baseline="0" dirty="0" smtClean="0"/>
                        <a:t> snahu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okrajové stránky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priorita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udržet</a:t>
                      </a:r>
                      <a:r>
                        <a:rPr lang="cs-CZ" baseline="0" dirty="0" smtClean="0"/>
                        <a:t> pozornost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51560" y="1841679"/>
            <a:ext cx="388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intenzita vlivu na téma</a:t>
            </a:r>
          </a:p>
          <a:p>
            <a:r>
              <a:rPr lang="cs-CZ" sz="2400" dirty="0"/>
              <a:t>- vysoký vliv na téma</a:t>
            </a:r>
          </a:p>
          <a:p>
            <a:r>
              <a:rPr lang="cs-CZ" sz="2400" dirty="0"/>
              <a:t>- nízký vliv na </a:t>
            </a:r>
            <a:r>
              <a:rPr lang="cs-CZ" sz="2400" dirty="0" smtClean="0"/>
              <a:t>téma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8186" y="5241702"/>
            <a:ext cx="86030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každý faktor odstupňujeme podle důležitosti a vlivu na projekt. Jeho zasazení do matice určí zdali: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má nízkou prioritu, nebo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třeba jej držet v pozornosti, nebo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je potřeba na něj soustředit snahu.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7193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10 -  15 minut přednáška – tvorba strategií</a:t>
            </a:r>
          </a:p>
          <a:p>
            <a:r>
              <a:rPr lang="cs-CZ" dirty="0" smtClean="0"/>
              <a:t>15 minut přednáška SWOT analýza</a:t>
            </a:r>
          </a:p>
          <a:p>
            <a:endParaRPr lang="cs-CZ" dirty="0"/>
          </a:p>
          <a:p>
            <a:r>
              <a:rPr lang="cs-CZ" dirty="0" smtClean="0"/>
              <a:t>45 minut workshop – SWOT analýza</a:t>
            </a:r>
          </a:p>
          <a:p>
            <a:r>
              <a:rPr lang="cs-CZ" dirty="0" smtClean="0"/>
              <a:t>15 minut vyhodnocení, diskuse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1295400" y="3461657"/>
            <a:ext cx="5497286" cy="0"/>
          </a:xfrm>
          <a:prstGeom prst="line">
            <a:avLst/>
          </a:prstGeom>
          <a:ln w="254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9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stanovení závislostí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máme definovány:</a:t>
            </a:r>
          </a:p>
          <a:p>
            <a:pPr>
              <a:buFontTx/>
              <a:buChar char="-"/>
            </a:pPr>
            <a:r>
              <a:rPr lang="cs-CZ" dirty="0" smtClean="0"/>
              <a:t>příležitosti</a:t>
            </a:r>
          </a:p>
          <a:p>
            <a:pPr>
              <a:buFontTx/>
              <a:buChar char="-"/>
            </a:pPr>
            <a:r>
              <a:rPr lang="cs-CZ" dirty="0" smtClean="0"/>
              <a:t>hrozby</a:t>
            </a:r>
          </a:p>
          <a:p>
            <a:pPr>
              <a:buFontTx/>
              <a:buChar char="-"/>
            </a:pPr>
            <a:r>
              <a:rPr lang="cs-CZ" dirty="0" smtClean="0"/>
              <a:t> společně silné a slabé stránky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3064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závislostí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03822"/>
              </p:ext>
            </p:extLst>
          </p:nvPr>
        </p:nvGraphicFramePr>
        <p:xfrm>
          <a:off x="1023938" y="2286000"/>
          <a:ext cx="9720264" cy="325845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15033"/>
                <a:gridCol w="1215033"/>
                <a:gridCol w="1215033"/>
                <a:gridCol w="1215033"/>
                <a:gridCol w="1215033"/>
                <a:gridCol w="1215033"/>
                <a:gridCol w="1215033"/>
                <a:gridCol w="1215033"/>
              </a:tblGrid>
              <a:tr h="573110">
                <a:tc rowSpan="2" gridSpan="2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Významné</a:t>
                      </a:r>
                      <a:r>
                        <a:rPr lang="cs-CZ" baseline="0" dirty="0" smtClean="0"/>
                        <a:t> silné stránky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Významné</a:t>
                      </a:r>
                      <a:r>
                        <a:rPr lang="cs-CZ" baseline="0" dirty="0" smtClean="0"/>
                        <a:t> slabé stránky</a:t>
                      </a:r>
                      <a:endParaRPr lang="cs-CZ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W1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W2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W3</a:t>
                      </a:r>
                      <a:endParaRPr lang="cs-CZ" dirty="0"/>
                    </a:p>
                  </a:txBody>
                  <a:tcPr anchor="ctr"/>
                </a:tc>
              </a:tr>
              <a:tr h="460307">
                <a:tc rowSpan="3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Významné</a:t>
                      </a:r>
                      <a:r>
                        <a:rPr lang="cs-CZ" sz="1800" baseline="0" dirty="0" smtClean="0"/>
                        <a:t> příležitosti</a:t>
                      </a:r>
                    </a:p>
                    <a:p>
                      <a:pPr algn="ctr"/>
                      <a:endParaRPr lang="cs-CZ" sz="18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800" b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cs-CZ" sz="1800" dirty="0" smtClean="0"/>
                        <a:t>Významné hrozby</a:t>
                      </a:r>
                      <a:endParaRPr lang="cs-CZ" sz="1800" b="1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672943" y="707571"/>
            <a:ext cx="481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+ silná stránka podporuje rozvoj příležitosti</a:t>
            </a:r>
          </a:p>
          <a:p>
            <a:r>
              <a:rPr lang="cs-CZ" smtClean="0"/>
              <a:t>+ silná stránka eliminuje hrozbu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79772" y="5910943"/>
            <a:ext cx="481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dirty="0" smtClean="0"/>
              <a:t>slabá stránka ohrožuje příležitost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slabá stránka podporuje vznik hrozby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569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Swot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9886" y="2376152"/>
            <a:ext cx="9720073" cy="4023360"/>
          </a:xfrm>
        </p:spPr>
        <p:txBody>
          <a:bodyPr/>
          <a:lstStyle/>
          <a:p>
            <a:r>
              <a:rPr lang="cs-CZ" dirty="0" smtClean="0"/>
              <a:t>- jasně definovaný předmět analýzy</a:t>
            </a:r>
          </a:p>
          <a:p>
            <a:r>
              <a:rPr lang="cs-CZ" dirty="0" smtClean="0"/>
              <a:t>- účel</a:t>
            </a:r>
          </a:p>
          <a:p>
            <a:r>
              <a:rPr lang="cs-CZ" dirty="0" smtClean="0"/>
              <a:t>- časový horizont </a:t>
            </a:r>
          </a:p>
          <a:p>
            <a:r>
              <a:rPr lang="cs-CZ" dirty="0" smtClean="0"/>
              <a:t>- ne jeden den</a:t>
            </a:r>
          </a:p>
          <a:p>
            <a:r>
              <a:rPr lang="cs-CZ" dirty="0" smtClean="0"/>
              <a:t>- týmová technika</a:t>
            </a:r>
          </a:p>
          <a:p>
            <a:r>
              <a:rPr lang="cs-CZ" dirty="0" smtClean="0"/>
              <a:t>- uveden den vypracování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54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398586" y="2084832"/>
            <a:ext cx="1159412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 smtClean="0">
                <a:solidFill>
                  <a:schemeClr val="accent3"/>
                </a:solidFill>
              </a:rPr>
              <a:t>S – O                                                                                                                                                                            S </a:t>
            </a:r>
            <a:r>
              <a:rPr lang="cs-CZ" b="1" dirty="0">
                <a:solidFill>
                  <a:schemeClr val="accent3"/>
                </a:solidFill>
              </a:rPr>
              <a:t>– T</a:t>
            </a:r>
          </a:p>
          <a:p>
            <a:pPr algn="r"/>
            <a:r>
              <a:rPr lang="cs-CZ" dirty="0" smtClean="0"/>
              <a:t>maximalizace silných stránek – maximalizace příležitostí                         </a:t>
            </a:r>
            <a:r>
              <a:rPr lang="cs-CZ" dirty="0"/>
              <a:t>maximalizace silných stránek – minimalizace hrozeb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b="1" dirty="0" smtClean="0">
                <a:solidFill>
                  <a:schemeClr val="accent3"/>
                </a:solidFill>
              </a:rPr>
              <a:t>W – T                                                                                                                                                                          W </a:t>
            </a:r>
            <a:r>
              <a:rPr lang="cs-CZ" b="1" dirty="0">
                <a:solidFill>
                  <a:schemeClr val="accent3"/>
                </a:solidFill>
              </a:rPr>
              <a:t>– O</a:t>
            </a:r>
          </a:p>
          <a:p>
            <a:r>
              <a:rPr lang="cs-CZ" dirty="0" smtClean="0"/>
              <a:t>minimalizace slabých stránek – minimalizace hrozeb                        minimalizace </a:t>
            </a:r>
            <a:r>
              <a:rPr lang="cs-CZ" dirty="0"/>
              <a:t>slabých stránek – maximalizace příležitostí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volba strategie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3538743"/>
              </p:ext>
            </p:extLst>
          </p:nvPr>
        </p:nvGraphicFramePr>
        <p:xfrm>
          <a:off x="2989387" y="3271016"/>
          <a:ext cx="6705599" cy="2379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1096"/>
                <a:gridCol w="2417252"/>
                <a:gridCol w="2417251"/>
              </a:tblGrid>
              <a:tr h="687649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SWOT</a:t>
                      </a:r>
                      <a:r>
                        <a:rPr lang="cs-CZ" baseline="0" dirty="0" smtClean="0"/>
                        <a:t> analýza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Silné stránky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Slabé stránky</a:t>
                      </a:r>
                      <a:endParaRPr lang="cs-CZ" dirty="0"/>
                    </a:p>
                  </a:txBody>
                  <a:tcPr anchor="ctr"/>
                </a:tc>
              </a:tr>
              <a:tr h="84598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Příležitosti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 S-O</a:t>
                      </a:r>
                    </a:p>
                    <a:p>
                      <a:pPr algn="ctr"/>
                      <a:r>
                        <a:rPr lang="cs-CZ" dirty="0" smtClean="0"/>
                        <a:t>(též  </a:t>
                      </a:r>
                      <a:r>
                        <a:rPr lang="cs-CZ" dirty="0" err="1" smtClean="0"/>
                        <a:t>max-max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 W-O</a:t>
                      </a:r>
                    </a:p>
                    <a:p>
                      <a:pPr algn="ctr"/>
                      <a:r>
                        <a:rPr lang="cs-CZ" dirty="0" smtClean="0"/>
                        <a:t>(též min-</a:t>
                      </a:r>
                      <a:r>
                        <a:rPr lang="cs-CZ" dirty="0" err="1" smtClean="0"/>
                        <a:t>max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 anchor="ctr"/>
                </a:tc>
              </a:tr>
              <a:tr h="845986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Hrozby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</a:t>
                      </a:r>
                      <a:r>
                        <a:rPr lang="cs-CZ" baseline="0" dirty="0" smtClean="0"/>
                        <a:t> S-T</a:t>
                      </a:r>
                    </a:p>
                    <a:p>
                      <a:pPr algn="ctr"/>
                      <a:r>
                        <a:rPr lang="cs-CZ" baseline="0" dirty="0" smtClean="0"/>
                        <a:t>(též </a:t>
                      </a:r>
                      <a:r>
                        <a:rPr lang="cs-CZ" baseline="0" dirty="0" err="1" smtClean="0"/>
                        <a:t>max</a:t>
                      </a:r>
                      <a:r>
                        <a:rPr lang="cs-CZ" baseline="0" dirty="0" smtClean="0"/>
                        <a:t>-min)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Strategie</a:t>
                      </a:r>
                      <a:r>
                        <a:rPr lang="cs-CZ" baseline="0" dirty="0" smtClean="0"/>
                        <a:t> W-T</a:t>
                      </a:r>
                    </a:p>
                    <a:p>
                      <a:pPr algn="ctr"/>
                      <a:r>
                        <a:rPr lang="cs-CZ" baseline="0" dirty="0" smtClean="0"/>
                        <a:t>(též min-min)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32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001" y="2762932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/>
              <a:t>DĚKUJI ZA POZORNOST</a:t>
            </a:r>
            <a:endParaRPr lang="cs-CZ" sz="8000" dirty="0"/>
          </a:p>
        </p:txBody>
      </p:sp>
      <p:sp>
        <p:nvSpPr>
          <p:cNvPr id="4" name="Obdélník 3"/>
          <p:cNvSpPr/>
          <p:nvPr/>
        </p:nvSpPr>
        <p:spPr>
          <a:xfrm>
            <a:off x="565484" y="685800"/>
            <a:ext cx="757990" cy="129941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06579" y="5175267"/>
            <a:ext cx="81894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b="1" dirty="0"/>
              <a:t>P. </a:t>
            </a:r>
            <a:r>
              <a:rPr lang="cs-CZ" altLang="cs-CZ" b="1" dirty="0" err="1"/>
              <a:t>Kotler</a:t>
            </a:r>
            <a:r>
              <a:rPr lang="cs-CZ" altLang="cs-CZ" b="1" dirty="0"/>
              <a:t>: „Jsou jen dva druhy podniků. Ty, které se změní a ty, které zmizí“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04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707879"/>
            <a:ext cx="9720072" cy="1499616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www.ikea.com/ms/cs_CZ/the_ikea_story/working_at_ikea/our_values.html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www.ikea.com/ms/cs_CZ/about_ikea/our_business_idea/index.html</a:t>
            </a:r>
            <a:endParaRPr lang="cs-CZ" dirty="0" smtClean="0"/>
          </a:p>
          <a:p>
            <a:endParaRPr lang="cs-CZ" dirty="0" smtClean="0"/>
          </a:p>
          <a:p>
            <a:r>
              <a:rPr lang="cs-CZ" altLang="cs-CZ" sz="2400" b="1" dirty="0"/>
              <a:t>P. </a:t>
            </a:r>
            <a:r>
              <a:rPr lang="cs-CZ" altLang="cs-CZ" sz="2400" b="1" dirty="0" err="1"/>
              <a:t>Kotler</a:t>
            </a:r>
            <a:r>
              <a:rPr lang="cs-CZ" altLang="cs-CZ" sz="2400" b="1" dirty="0"/>
              <a:t>: „Jsou jen dva druhy podniků. Ty, které se změní a ty, které </a:t>
            </a:r>
            <a:r>
              <a:rPr lang="cs-CZ" altLang="cs-CZ" sz="2400" b="1" dirty="0" smtClean="0"/>
              <a:t>zmizí“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oblasti organizace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1374559"/>
              </p:ext>
            </p:extLst>
          </p:nvPr>
        </p:nvGraphicFramePr>
        <p:xfrm>
          <a:off x="796413" y="2084832"/>
          <a:ext cx="10338619" cy="4448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4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77516" y="553453"/>
            <a:ext cx="409073" cy="1323473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4420" y="324853"/>
            <a:ext cx="11524812" cy="6414991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cs-CZ" altLang="cs-CZ" sz="4500" dirty="0" smtClean="0">
                <a:solidFill>
                  <a:schemeClr val="accent3"/>
                </a:solidFill>
              </a:rPr>
              <a:t>VIZE</a:t>
            </a:r>
          </a:p>
          <a:p>
            <a:pPr>
              <a:buFontTx/>
              <a:buNone/>
            </a:pPr>
            <a:r>
              <a:rPr lang="cs-CZ" altLang="cs-CZ" sz="2900" dirty="0" smtClean="0"/>
              <a:t>Kam směřujeme? Kde chceme v určitý okamžik být (př. 2020)?</a:t>
            </a:r>
          </a:p>
          <a:p>
            <a:pPr>
              <a:buFontTx/>
              <a:buNone/>
            </a:pPr>
            <a:endParaRPr lang="cs-CZ" altLang="cs-CZ" sz="2900" dirty="0"/>
          </a:p>
          <a:p>
            <a:pPr>
              <a:buFontTx/>
              <a:buNone/>
            </a:pPr>
            <a:r>
              <a:rPr lang="cs-CZ" altLang="cs-CZ" sz="4500" dirty="0">
                <a:solidFill>
                  <a:schemeClr val="accent3"/>
                </a:solidFill>
              </a:rPr>
              <a:t>MISE</a:t>
            </a:r>
          </a:p>
          <a:p>
            <a:pPr>
              <a:buFontTx/>
              <a:buNone/>
            </a:pPr>
            <a:r>
              <a:rPr lang="cs-CZ" altLang="cs-CZ" sz="2900" dirty="0"/>
              <a:t>P</a:t>
            </a:r>
            <a:r>
              <a:rPr lang="cs-CZ" altLang="cs-CZ" sz="2900" dirty="0" smtClean="0"/>
              <a:t>oslání</a:t>
            </a:r>
            <a:r>
              <a:rPr lang="cs-CZ" altLang="cs-CZ" sz="2900" dirty="0"/>
              <a:t>,  co děláme – pro koho, jaké hodnoty vyznáváme, co přinášíme</a:t>
            </a:r>
            <a:r>
              <a:rPr lang="cs-CZ" altLang="cs-CZ" sz="2900" dirty="0" smtClean="0"/>
              <a:t>? Proč tu organizace je?</a:t>
            </a:r>
            <a:endParaRPr lang="cs-CZ" altLang="cs-CZ" sz="2900" dirty="0"/>
          </a:p>
          <a:p>
            <a:pPr>
              <a:buFontTx/>
              <a:buNone/>
            </a:pPr>
            <a:endParaRPr lang="cs-CZ" altLang="cs-CZ" sz="2900" dirty="0"/>
          </a:p>
          <a:p>
            <a:pPr>
              <a:buFontTx/>
              <a:buNone/>
            </a:pPr>
            <a:r>
              <a:rPr lang="cs-CZ" altLang="cs-CZ" sz="4500" dirty="0" smtClean="0">
                <a:solidFill>
                  <a:schemeClr val="accent3"/>
                </a:solidFill>
              </a:rPr>
              <a:t>HODNOTY</a:t>
            </a:r>
          </a:p>
          <a:p>
            <a:pPr>
              <a:buFontTx/>
              <a:buNone/>
            </a:pPr>
            <a:r>
              <a:rPr lang="cs-CZ" altLang="cs-CZ" sz="2900" dirty="0" smtClean="0"/>
              <a:t>Jaké jsou základní hodnoty, které sdílíme</a:t>
            </a:r>
            <a:endParaRPr lang="cs-CZ" altLang="cs-CZ" sz="2900" dirty="0"/>
          </a:p>
          <a:p>
            <a:pPr>
              <a:buFontTx/>
              <a:buNone/>
            </a:pPr>
            <a:endParaRPr lang="cs-CZ" altLang="cs-CZ" sz="2900" dirty="0" smtClean="0"/>
          </a:p>
          <a:p>
            <a:pPr>
              <a:buFontTx/>
              <a:buNone/>
            </a:pPr>
            <a:r>
              <a:rPr lang="cs-CZ" altLang="cs-CZ" sz="4400" dirty="0" smtClean="0">
                <a:solidFill>
                  <a:schemeClr val="accent3"/>
                </a:solidFill>
              </a:rPr>
              <a:t>STRATEGICKÉ CÍLE</a:t>
            </a:r>
          </a:p>
          <a:p>
            <a:pPr>
              <a:buFontTx/>
              <a:buNone/>
            </a:pPr>
            <a:r>
              <a:rPr lang="cs-CZ" altLang="cs-CZ" sz="2900" dirty="0" smtClean="0"/>
              <a:t>Hodnoty, kterých má být dosáhnuto. (př. ziskovost, podíl na trhu,  společenská zodpovědnost, zaměstnanci atd.)</a:t>
            </a:r>
          </a:p>
          <a:p>
            <a:pPr>
              <a:buFontTx/>
              <a:buNone/>
            </a:pPr>
            <a:endParaRPr lang="cs-CZ" altLang="cs-CZ" sz="2900" dirty="0"/>
          </a:p>
          <a:p>
            <a:pPr>
              <a:buFontTx/>
              <a:buNone/>
            </a:pPr>
            <a:r>
              <a:rPr lang="cs-CZ" altLang="cs-CZ" sz="4400" dirty="0" smtClean="0">
                <a:solidFill>
                  <a:schemeClr val="accent3"/>
                </a:solidFill>
              </a:rPr>
              <a:t>STRATEGICKÝ PLÁN</a:t>
            </a:r>
          </a:p>
          <a:p>
            <a:pPr>
              <a:buFontTx/>
              <a:buNone/>
            </a:pPr>
            <a:r>
              <a:rPr lang="cs-CZ" altLang="cs-CZ" sz="2900" dirty="0" smtClean="0"/>
              <a:t>Jakým způsobem toho dosáhneme? Co pro to uděláme?</a:t>
            </a:r>
          </a:p>
          <a:p>
            <a:pPr>
              <a:buFontTx/>
              <a:buNone/>
            </a:pPr>
            <a:endParaRPr lang="cs-CZ" altLang="cs-CZ" sz="2900" dirty="0" smtClean="0"/>
          </a:p>
          <a:p>
            <a:pPr algn="r">
              <a:buFontTx/>
              <a:buNone/>
            </a:pPr>
            <a:r>
              <a:rPr lang="it-IT" altLang="cs-CZ" sz="1800" dirty="0"/>
              <a:t>[online]. [cit. 2014-11-05]. Dostupné z: http://www.mbpconsulting.cz/cs/knowhow/strategy/</a:t>
            </a:r>
            <a:endParaRPr lang="cs-CZ" altLang="cs-CZ" sz="1800" dirty="0" smtClean="0"/>
          </a:p>
          <a:p>
            <a:pPr>
              <a:buFontTx/>
              <a:buNone/>
            </a:pPr>
            <a:endParaRPr lang="cs-CZ" altLang="cs-CZ" sz="2400" dirty="0"/>
          </a:p>
          <a:p>
            <a:pPr>
              <a:buFontTx/>
              <a:buNone/>
            </a:pP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07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strukturování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>
                <a:solidFill>
                  <a:schemeClr val="accent3"/>
                </a:solidFill>
              </a:rPr>
              <a:t>KORPORÁTNÍ</a:t>
            </a:r>
            <a:r>
              <a:rPr lang="cs-CZ" dirty="0" smtClean="0"/>
              <a:t> – definuje klíčové cíle pro celou organizaci</a:t>
            </a:r>
          </a:p>
          <a:p>
            <a:r>
              <a:rPr lang="cs-CZ" dirty="0" smtClean="0"/>
              <a:t>- rozpadá se do jednotlivých klíčových strategií – SBU – </a:t>
            </a:r>
            <a:r>
              <a:rPr lang="cs-CZ" dirty="0" err="1" smtClean="0"/>
              <a:t>Strategic</a:t>
            </a:r>
            <a:r>
              <a:rPr lang="cs-CZ" dirty="0" smtClean="0"/>
              <a:t> Business </a:t>
            </a:r>
            <a:r>
              <a:rPr lang="cs-CZ" dirty="0" err="1" smtClean="0"/>
              <a:t>Units</a:t>
            </a:r>
            <a:endParaRPr lang="cs-CZ" dirty="0" smtClean="0"/>
          </a:p>
          <a:p>
            <a:r>
              <a:rPr lang="cs-CZ" dirty="0" smtClean="0"/>
              <a:t>- některé typy strategií mohou být i podpůrné/horizontální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3"/>
                </a:solidFill>
              </a:rPr>
              <a:t>DLE PERSPEKTIVY </a:t>
            </a:r>
            <a:r>
              <a:rPr lang="cs-CZ" dirty="0" smtClean="0"/>
              <a:t>/ př.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 smtClean="0"/>
          </a:p>
          <a:p>
            <a:r>
              <a:rPr lang="cs-CZ" dirty="0" smtClean="0"/>
              <a:t>- finanční</a:t>
            </a:r>
          </a:p>
          <a:p>
            <a:r>
              <a:rPr lang="cs-CZ" dirty="0" smtClean="0"/>
              <a:t>- zákaznické</a:t>
            </a:r>
          </a:p>
          <a:p>
            <a:r>
              <a:rPr lang="cs-CZ" dirty="0" smtClean="0"/>
              <a:t>- interní procesy</a:t>
            </a:r>
          </a:p>
          <a:p>
            <a:r>
              <a:rPr lang="cs-CZ" dirty="0" smtClean="0"/>
              <a:t>- učení se a růstu</a:t>
            </a:r>
          </a:p>
          <a:p>
            <a:endParaRPr lang="cs-CZ" dirty="0"/>
          </a:p>
          <a:p>
            <a:pPr algn="r"/>
            <a:r>
              <a:rPr lang="cs-CZ" sz="1400" dirty="0"/>
              <a:t>volně </a:t>
            </a:r>
            <a:r>
              <a:rPr lang="cs-CZ" sz="1400" dirty="0" smtClean="0"/>
              <a:t>dle KAPLAN</a:t>
            </a:r>
            <a:r>
              <a:rPr lang="cs-CZ" sz="1400" dirty="0"/>
              <a:t>, R. S., NORTON, D. P.: </a:t>
            </a:r>
            <a:r>
              <a:rPr lang="cs-CZ" sz="1400" dirty="0" err="1"/>
              <a:t>Balanced</a:t>
            </a:r>
            <a:r>
              <a:rPr lang="cs-CZ" sz="1400" dirty="0"/>
              <a:t> </a:t>
            </a:r>
            <a:r>
              <a:rPr lang="cs-CZ" sz="1400" dirty="0" err="1"/>
              <a:t>Scorecadr</a:t>
            </a:r>
            <a:r>
              <a:rPr lang="cs-CZ" sz="1400" dirty="0"/>
              <a:t>, Strategický systém </a:t>
            </a:r>
            <a:r>
              <a:rPr lang="cs-CZ" sz="1400" dirty="0" smtClean="0"/>
              <a:t>měření </a:t>
            </a:r>
            <a:r>
              <a:rPr lang="cs-CZ" sz="1400" dirty="0"/>
              <a:t>výkonnosti podniku, </a:t>
            </a:r>
            <a:r>
              <a:rPr lang="cs-CZ" sz="1400" dirty="0" err="1"/>
              <a:t>Managament</a:t>
            </a:r>
            <a:r>
              <a:rPr lang="cs-CZ" sz="1400" dirty="0"/>
              <a:t> </a:t>
            </a:r>
            <a:r>
              <a:rPr lang="cs-CZ" sz="1400" dirty="0" err="1"/>
              <a:t>Press</a:t>
            </a:r>
            <a:r>
              <a:rPr lang="cs-CZ" sz="1400" dirty="0"/>
              <a:t>, Praha 2000 </a:t>
            </a:r>
            <a:r>
              <a:rPr lang="cs-CZ" sz="1400" dirty="0" smtClean="0"/>
              <a:t> </a:t>
            </a:r>
            <a:r>
              <a:rPr lang="cs-CZ" sz="1400" dirty="0"/>
              <a:t>ISDN 80-7261-032-5 </a:t>
            </a:r>
          </a:p>
        </p:txBody>
      </p:sp>
    </p:spTree>
    <p:extLst>
      <p:ext uri="{BB962C8B-B14F-4D97-AF65-F5344CB8AC3E}">
        <p14:creationId xmlns:p14="http://schemas.microsoft.com/office/powerpoint/2010/main" val="296689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korporátní / globální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dirty="0" smtClean="0"/>
              <a:t>Korporátní </a:t>
            </a:r>
            <a:r>
              <a:rPr lang="cs-CZ" sz="2800" b="1" dirty="0"/>
              <a:t>strategie je hierarchicky nejvyšší strategický plán organizace, který definuje korporátní cíle a způsoby jejich </a:t>
            </a:r>
            <a:r>
              <a:rPr lang="cs-CZ" sz="2800" b="1" dirty="0" smtClean="0"/>
              <a:t>dosažení.</a:t>
            </a:r>
          </a:p>
          <a:p>
            <a:endParaRPr lang="cs-CZ" sz="2800" b="1" dirty="0"/>
          </a:p>
          <a:p>
            <a:r>
              <a:rPr lang="cs-CZ" sz="2800" b="1" dirty="0" smtClean="0"/>
              <a:t>Komplexní dokument /souhrn specializovaných dokumentů (lidské zdroje, finanční strategie, majetku, informační atd.)</a:t>
            </a:r>
            <a:endParaRPr lang="cs-CZ" sz="2800" b="1" dirty="0"/>
          </a:p>
          <a:p>
            <a:endParaRPr lang="cs-CZ" b="1" dirty="0" smtClean="0"/>
          </a:p>
          <a:p>
            <a:endParaRPr lang="cs-CZ" b="1" dirty="0"/>
          </a:p>
          <a:p>
            <a:pPr algn="r"/>
            <a:r>
              <a:rPr lang="cs-CZ" sz="1000" dirty="0"/>
              <a:t>Korporátní strategie. [online]. [cit. 2014-10-30]. Dostupné z: https://managementmania.com/cs/korporatni-strategie</a:t>
            </a:r>
          </a:p>
        </p:txBody>
      </p:sp>
    </p:spTree>
    <p:extLst>
      <p:ext uri="{BB962C8B-B14F-4D97-AF65-F5344CB8AC3E}">
        <p14:creationId xmlns:p14="http://schemas.microsoft.com/office/powerpoint/2010/main" val="243844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2377" y="1945777"/>
            <a:ext cx="5597086" cy="4603579"/>
          </a:xfrm>
        </p:spPr>
      </p:pic>
    </p:spTree>
    <p:extLst>
      <p:ext uri="{BB962C8B-B14F-4D97-AF65-F5344CB8AC3E}">
        <p14:creationId xmlns:p14="http://schemas.microsoft.com/office/powerpoint/2010/main" val="912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499616"/>
          </a:xfrm>
        </p:spPr>
        <p:txBody>
          <a:bodyPr/>
          <a:lstStyle/>
          <a:p>
            <a:r>
              <a:rPr lang="cs-CZ" dirty="0" smtClean="0"/>
              <a:t>strategický cyklus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015" y="1260391"/>
            <a:ext cx="5770298" cy="4952840"/>
          </a:xfrm>
        </p:spPr>
      </p:pic>
      <p:sp>
        <p:nvSpPr>
          <p:cNvPr id="8" name="Obdélník 7"/>
          <p:cNvSpPr/>
          <p:nvPr/>
        </p:nvSpPr>
        <p:spPr>
          <a:xfrm>
            <a:off x="5990492" y="6493023"/>
            <a:ext cx="6096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1000" dirty="0"/>
              <a:t>[online]. [cit. 2014-11-05]. Dostupné z: http://www.mbpconsulting.cz/cs/knowhow/strategy/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42954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5216</TotalTime>
  <Words>1507</Words>
  <Application>Microsoft Office PowerPoint</Application>
  <PresentationFormat>Vlastní</PresentationFormat>
  <Paragraphs>364</Paragraphs>
  <Slides>35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Integrál</vt:lpstr>
      <vt:lpstr>Organizační kultura a strategie</vt:lpstr>
      <vt:lpstr>manažer</vt:lpstr>
      <vt:lpstr>PROGRAM</vt:lpstr>
      <vt:lpstr>základní oblasti organizace</vt:lpstr>
      <vt:lpstr>Prezentace aplikace PowerPoint</vt:lpstr>
      <vt:lpstr>strukturování strategie</vt:lpstr>
      <vt:lpstr>korporátní / globální strategie</vt:lpstr>
      <vt:lpstr>balanced scorecard</vt:lpstr>
      <vt:lpstr>strategický cyklus</vt:lpstr>
      <vt:lpstr>strategická analýza</vt:lpstr>
      <vt:lpstr>analýza prostředí</vt:lpstr>
      <vt:lpstr>klasifikace faktorů prostředí managementu</vt:lpstr>
      <vt:lpstr>analýza obecného a oborového prostředí</vt:lpstr>
      <vt:lpstr>analýza 7S – McKinsey model</vt:lpstr>
      <vt:lpstr>analýza konkurenčního prostředí</vt:lpstr>
      <vt:lpstr>analýza konkurenčního prostředí</vt:lpstr>
      <vt:lpstr>tvorba STRATEGIE</vt:lpstr>
      <vt:lpstr>Prezentace aplikace PowerPoint</vt:lpstr>
      <vt:lpstr>implementace / realizace</vt:lpstr>
      <vt:lpstr>Prezentace aplikace PowerPoint</vt:lpstr>
      <vt:lpstr>swot analýza</vt:lpstr>
      <vt:lpstr>swot analýza</vt:lpstr>
      <vt:lpstr>Swot analýza</vt:lpstr>
      <vt:lpstr>Swot analýza</vt:lpstr>
      <vt:lpstr>postup</vt:lpstr>
      <vt:lpstr>1. definice záměru, účelu a tématu analýzy</vt:lpstr>
      <vt:lpstr>2. Vnější / vnitřní prostředí</vt:lpstr>
      <vt:lpstr>3. OHODNOCENÍ – PŘÍLEŽITOSTI A HROZBY</vt:lpstr>
      <vt:lpstr>3. ohodnocení - Silné a slabé stránky</vt:lpstr>
      <vt:lpstr>4. stanovení závislostí</vt:lpstr>
      <vt:lpstr>matice závislostí</vt:lpstr>
      <vt:lpstr>Swot</vt:lpstr>
      <vt:lpstr>5. volba strategie</vt:lpstr>
      <vt:lpstr>DĚKUJI ZA POZORNOST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Markéta Bočková</cp:lastModifiedBy>
  <cp:revision>156</cp:revision>
  <cp:lastPrinted>2014-10-31T10:48:43Z</cp:lastPrinted>
  <dcterms:created xsi:type="dcterms:W3CDTF">2014-10-22T19:19:13Z</dcterms:created>
  <dcterms:modified xsi:type="dcterms:W3CDTF">2014-11-07T14:27:10Z</dcterms:modified>
</cp:coreProperties>
</file>