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57" r:id="rId3"/>
    <p:sldId id="261" r:id="rId4"/>
    <p:sldId id="258" r:id="rId5"/>
    <p:sldId id="260" r:id="rId6"/>
    <p:sldId id="263" r:id="rId7"/>
    <p:sldId id="256" r:id="rId8"/>
    <p:sldId id="264" r:id="rId9"/>
    <p:sldId id="262" r:id="rId10"/>
    <p:sldId id="265" r:id="rId11"/>
    <p:sldId id="266" r:id="rId12"/>
  </p:sldIdLst>
  <p:sldSz cx="12192000" cy="6858000"/>
  <p:notesSz cx="6858000" cy="9144000"/>
  <p:custDataLst>
    <p:tags r:id="rId1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6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01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2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688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93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513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68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952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01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5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7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45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2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91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3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28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9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D14A-63A9-42F3-9F7D-EF172FF1BA44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89E2-F4D7-4278-A0EB-17A9FC5A7E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937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Laboratoř vzdělávacích technologií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VIKBM33</a:t>
            </a:r>
          </a:p>
          <a:p>
            <a:r>
              <a:rPr lang="cs-CZ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to dobré?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dělat výukové materiály?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PowerPoint</a:t>
            </a:r>
          </a:p>
          <a:p>
            <a:r>
              <a:rPr lang="cs-CZ" dirty="0" smtClean="0"/>
              <a:t>Smart Notebook</a:t>
            </a:r>
          </a:p>
          <a:p>
            <a:r>
              <a:rPr lang="cs-CZ" dirty="0" smtClean="0"/>
              <a:t>Internetový prohlížeč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054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co v laboratoři jde?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Nadchnout</a:t>
            </a:r>
          </a:p>
          <a:p>
            <a:r>
              <a:rPr lang="cs-CZ" dirty="0" smtClean="0"/>
              <a:t>Experimentovat</a:t>
            </a:r>
          </a:p>
          <a:p>
            <a:r>
              <a:rPr lang="cs-CZ" dirty="0" smtClean="0"/>
              <a:t>Přemýšlet</a:t>
            </a:r>
          </a:p>
          <a:p>
            <a:r>
              <a:rPr lang="cs-CZ" dirty="0" smtClean="0"/>
              <a:t>Bavit se</a:t>
            </a:r>
          </a:p>
          <a:p>
            <a:r>
              <a:rPr lang="cs-CZ" dirty="0" smtClean="0"/>
              <a:t>Zkoušet</a:t>
            </a:r>
          </a:p>
          <a:p>
            <a:r>
              <a:rPr lang="cs-CZ" dirty="0" smtClean="0"/>
              <a:t>Hledat</a:t>
            </a:r>
          </a:p>
          <a:p>
            <a:r>
              <a:rPr lang="cs-CZ" dirty="0" smtClean="0"/>
              <a:t>Spolupracovat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8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Konstruktivismus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4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koncepty digitálního vzdělávání</a:t>
            </a:r>
          </a:p>
          <a:p>
            <a:r>
              <a:rPr lang="cs-CZ" dirty="0" smtClean="0"/>
              <a:t>Technologie a technika</a:t>
            </a:r>
          </a:p>
          <a:p>
            <a:r>
              <a:rPr lang="cs-CZ" dirty="0" smtClean="0"/>
              <a:t>Didaktické metody, formy, styly, situace,…</a:t>
            </a:r>
          </a:p>
          <a:p>
            <a:r>
              <a:rPr lang="cs-CZ" dirty="0" smtClean="0"/>
              <a:t>Evaluace již hotových objektů</a:t>
            </a:r>
          </a:p>
          <a:p>
            <a:r>
              <a:rPr lang="cs-CZ" dirty="0" smtClean="0"/>
              <a:t>Didaktické praktikům</a:t>
            </a:r>
          </a:p>
        </p:txBody>
      </p:sp>
    </p:spTree>
    <p:extLst>
      <p:ext uri="{BB962C8B-B14F-4D97-AF65-F5344CB8AC3E}">
        <p14:creationId xmlns:p14="http://schemas.microsoft.com/office/powerpoint/2010/main" val="2018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Aktivní účast na semináři (2 možné absence)</a:t>
            </a:r>
          </a:p>
          <a:p>
            <a:r>
              <a:rPr lang="cs-CZ" dirty="0" smtClean="0"/>
              <a:t>Projekt + vytvořený vzdělávací objekt a jeho presentace</a:t>
            </a:r>
            <a:r>
              <a:rPr lang="cs-CZ" dirty="0"/>
              <a:t> </a:t>
            </a:r>
            <a:r>
              <a:rPr lang="cs-CZ" b="1" u="sng" dirty="0" smtClean="0"/>
              <a:t>nebo</a:t>
            </a:r>
            <a:r>
              <a:rPr lang="cs-CZ" dirty="0" smtClean="0"/>
              <a:t> kritická analýza + vytvořený vzdělávací objekt a jeho presentace (2x)</a:t>
            </a:r>
          </a:p>
          <a:p>
            <a:r>
              <a:rPr lang="cs-CZ" dirty="0" smtClean="0"/>
              <a:t>Projekt: vyzkoušení si práce s objektem na nějaké cílové </a:t>
            </a:r>
            <a:r>
              <a:rPr lang="cs-CZ" dirty="0"/>
              <a:t>s</a:t>
            </a:r>
            <a:r>
              <a:rPr lang="cs-CZ" dirty="0" smtClean="0"/>
              <a:t>kupině a subjektivní evaluace.</a:t>
            </a:r>
          </a:p>
          <a:p>
            <a:r>
              <a:rPr lang="cs-CZ" dirty="0" smtClean="0"/>
              <a:t>Pro kombinované studenty: místo účasti je možné vytvořit dvě úplné ukázkové lekce, včetně výukových objektů, vzdělávacích cílů, definice cílové skupiny 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Vytvořený vzdělávací objekt bude nabídnut na RVP.cz nebo do jiného </a:t>
            </a:r>
            <a:r>
              <a:rPr lang="cs-CZ" dirty="0" err="1" smtClean="0"/>
              <a:t>repozitáře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26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15. 10. 2014 výuka zřejmě odpadá.</a:t>
            </a:r>
          </a:p>
          <a:p>
            <a:r>
              <a:rPr lang="cs-CZ" dirty="0" smtClean="0"/>
              <a:t>Z čeho se učit?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42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Interaktivní tabule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VIKBM33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Velká interaktivní plocha (tabule), ke které je připojený počítač. Pomocí pera nebo ruky na ni lze psát, ovládat počítač a provádět nejrůznější didaktické hry.</a:t>
            </a:r>
          </a:p>
          <a:p>
            <a:r>
              <a:rPr lang="cs-CZ" dirty="0" smtClean="0"/>
              <a:t>Různé technické provedení.</a:t>
            </a:r>
          </a:p>
          <a:p>
            <a:r>
              <a:rPr lang="cs-CZ" dirty="0" smtClean="0"/>
              <a:t>Tři možné přístupy: </a:t>
            </a:r>
          </a:p>
          <a:p>
            <a:pPr lvl="1"/>
            <a:r>
              <a:rPr lang="cs-CZ" dirty="0" smtClean="0"/>
              <a:t>Plátno nám nezabírá místo ve třídě</a:t>
            </a:r>
          </a:p>
          <a:p>
            <a:pPr lvl="1"/>
            <a:r>
              <a:rPr lang="cs-CZ" dirty="0" smtClean="0"/>
              <a:t>Jde o tabuli s fixou</a:t>
            </a:r>
          </a:p>
          <a:p>
            <a:pPr lvl="1"/>
            <a:r>
              <a:rPr lang="cs-CZ" dirty="0" smtClean="0"/>
              <a:t>Místo pro kolaboraci a interaktivitu (naše cesta)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71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právě ona?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18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46e7b1ea2525fc786569f225c55a2a44d17d4d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74</TotalTime>
  <Words>233</Words>
  <Application>Microsoft Office PowerPoint</Application>
  <PresentationFormat>Širokoúhlá obrazovka</PresentationFormat>
  <Paragraphs>44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Obvod</vt:lpstr>
      <vt:lpstr>Laboratoř vzdělávacích technologií</vt:lpstr>
      <vt:lpstr>O co v laboratoři jde?</vt:lpstr>
      <vt:lpstr>Pedagogické paradigma</vt:lpstr>
      <vt:lpstr>Základní osnova</vt:lpstr>
      <vt:lpstr>Podmínky ukončení</vt:lpstr>
      <vt:lpstr>Upozornění</vt:lpstr>
      <vt:lpstr>Interaktivní tabule</vt:lpstr>
      <vt:lpstr>Co to je?</vt:lpstr>
      <vt:lpstr>Proč právě ona?</vt:lpstr>
      <vt:lpstr>K čemu je to dobré?</vt:lpstr>
      <vt:lpstr>V čem dělat výukové materiály?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Laboratoř vzdělávacích technologií</dc:title>
  <dc:creator>Michal Černý</dc:creator>
  <cp:lastModifiedBy>Michal Černý</cp:lastModifiedBy>
  <cp:revision>9</cp:revision>
  <dcterms:created xsi:type="dcterms:W3CDTF">2014-09-12T08:12:41Z</dcterms:created>
  <dcterms:modified xsi:type="dcterms:W3CDTF">2014-09-17T09:27:00Z</dcterms:modified>
</cp:coreProperties>
</file>