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Francie vs. Evropa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Ludvík XVI.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23.srpna 1754 – 21.ledna 1793</a:t>
            </a:r>
          </a:p>
          <a:p>
            <a:r>
              <a:rPr lang="cs-CZ" sz="2400" dirty="0" smtClean="0"/>
              <a:t>Doba vlády 1774 – 1792</a:t>
            </a:r>
          </a:p>
          <a:p>
            <a:r>
              <a:rPr lang="en-US" sz="2400" dirty="0" err="1" smtClean="0"/>
              <a:t>Vévoda</a:t>
            </a:r>
            <a:r>
              <a:rPr lang="en-US" sz="2400" dirty="0" smtClean="0"/>
              <a:t> z Berry</a:t>
            </a:r>
            <a:r>
              <a:rPr lang="cs-CZ" sz="2400" dirty="0" smtClean="0"/>
              <a:t>, </a:t>
            </a:r>
            <a:r>
              <a:rPr lang="en-US" sz="2400" dirty="0" smtClean="0"/>
              <a:t>Dauphin </a:t>
            </a:r>
            <a:r>
              <a:rPr lang="en-US" sz="2400" dirty="0" err="1" smtClean="0"/>
              <a:t>Francouzský</a:t>
            </a:r>
            <a:r>
              <a:rPr lang="cs-CZ" sz="2400" dirty="0" smtClean="0"/>
              <a:t>, </a:t>
            </a:r>
            <a:r>
              <a:rPr lang="en-US" sz="2400" dirty="0" err="1" smtClean="0"/>
              <a:t>Král</a:t>
            </a:r>
            <a:r>
              <a:rPr lang="en-US" sz="2400" dirty="0" smtClean="0"/>
              <a:t> </a:t>
            </a:r>
            <a:r>
              <a:rPr lang="en-US" sz="2400" dirty="0" err="1" smtClean="0"/>
              <a:t>Francie</a:t>
            </a:r>
            <a:r>
              <a:rPr lang="cs-CZ" sz="2400" dirty="0" smtClean="0"/>
              <a:t>, </a:t>
            </a:r>
            <a:r>
              <a:rPr lang="en-US" sz="2400" dirty="0" err="1" smtClean="0"/>
              <a:t>Král</a:t>
            </a:r>
            <a:r>
              <a:rPr lang="en-US" sz="2400" dirty="0" smtClean="0"/>
              <a:t> </a:t>
            </a:r>
            <a:r>
              <a:rPr lang="en-US" sz="2400" dirty="0" err="1" smtClean="0"/>
              <a:t>Navarry</a:t>
            </a:r>
            <a:r>
              <a:rPr lang="cs-CZ" sz="2400" dirty="0" smtClean="0"/>
              <a:t>, </a:t>
            </a:r>
            <a:r>
              <a:rPr lang="en-US" sz="2400" dirty="0" err="1" smtClean="0"/>
              <a:t>Spolukníže</a:t>
            </a:r>
            <a:r>
              <a:rPr lang="en-US" sz="2400" dirty="0" smtClean="0"/>
              <a:t> z</a:t>
            </a:r>
            <a:r>
              <a:rPr lang="cs-CZ" sz="2400" dirty="0" smtClean="0"/>
              <a:t> Andorry, </a:t>
            </a:r>
            <a:r>
              <a:rPr lang="en-US" sz="2400" dirty="0" err="1" smtClean="0"/>
              <a:t>Král</a:t>
            </a:r>
            <a:r>
              <a:rPr lang="en-US" sz="2400" dirty="0" smtClean="0"/>
              <a:t> </a:t>
            </a:r>
            <a:r>
              <a:rPr lang="en-US" sz="2400" dirty="0" err="1" smtClean="0"/>
              <a:t>Francouzů</a:t>
            </a:r>
            <a:endParaRPr lang="en-US" sz="2400" dirty="0"/>
          </a:p>
        </p:txBody>
      </p:sp>
      <p:pic>
        <p:nvPicPr>
          <p:cNvPr id="2050" name="Picture 2" descr="https://upload.wikimedia.org/wikipedia/commons/d/da/Louis_xv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3240360" cy="4034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Leopold II.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4"/>
          </p:nvPr>
        </p:nvSpPr>
        <p:spPr>
          <a:xfrm>
            <a:off x="4860032" y="1196752"/>
            <a:ext cx="3733800" cy="38862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5.května 1747 – 1.března 1792</a:t>
            </a:r>
          </a:p>
          <a:p>
            <a:r>
              <a:rPr lang="cs-CZ" sz="2400" dirty="0" smtClean="0"/>
              <a:t>Doba vlády 1790-1792</a:t>
            </a:r>
          </a:p>
          <a:p>
            <a:r>
              <a:rPr lang="en-US" sz="2400" dirty="0" err="1" smtClean="0"/>
              <a:t>Císař</a:t>
            </a:r>
            <a:r>
              <a:rPr lang="en-US" sz="2400" dirty="0" smtClean="0"/>
              <a:t> </a:t>
            </a:r>
            <a:r>
              <a:rPr lang="en-US" sz="2400" dirty="0" err="1" smtClean="0"/>
              <a:t>Svaté</a:t>
            </a:r>
            <a:r>
              <a:rPr lang="en-US" sz="2400" dirty="0" smtClean="0"/>
              <a:t> </a:t>
            </a:r>
            <a:r>
              <a:rPr lang="en-US" sz="2400" dirty="0" err="1" smtClean="0"/>
              <a:t>říše</a:t>
            </a:r>
            <a:r>
              <a:rPr lang="en-US" sz="2400" dirty="0" smtClean="0"/>
              <a:t> </a:t>
            </a:r>
            <a:r>
              <a:rPr lang="en-US" sz="2400" dirty="0" err="1" smtClean="0"/>
              <a:t>římské</a:t>
            </a:r>
            <a:r>
              <a:rPr lang="en-US" sz="2400" dirty="0" smtClean="0"/>
              <a:t>, </a:t>
            </a:r>
            <a:r>
              <a:rPr lang="en-US" sz="2400" dirty="0" err="1" smtClean="0"/>
              <a:t>král</a:t>
            </a:r>
            <a:r>
              <a:rPr lang="en-US" sz="2400" dirty="0" smtClean="0"/>
              <a:t> </a:t>
            </a:r>
            <a:r>
              <a:rPr lang="en-US" sz="2400" dirty="0" err="1" smtClean="0"/>
              <a:t>český</a:t>
            </a:r>
            <a:r>
              <a:rPr lang="en-US" sz="2400" dirty="0" smtClean="0"/>
              <a:t>, </a:t>
            </a:r>
            <a:r>
              <a:rPr lang="en-US" sz="2400" dirty="0" err="1" smtClean="0"/>
              <a:t>uherský</a:t>
            </a:r>
            <a:r>
              <a:rPr lang="en-US" sz="2400" dirty="0" smtClean="0"/>
              <a:t> a </a:t>
            </a:r>
            <a:r>
              <a:rPr lang="en-US" sz="2400" dirty="0" err="1" smtClean="0"/>
              <a:t>chorvatský</a:t>
            </a:r>
            <a:r>
              <a:rPr lang="en-US" sz="2400" dirty="0" smtClean="0"/>
              <a:t>, </a:t>
            </a:r>
            <a:r>
              <a:rPr lang="en-US" sz="2400" dirty="0" err="1" smtClean="0"/>
              <a:t>arcivévoda</a:t>
            </a:r>
            <a:r>
              <a:rPr lang="en-US" sz="2400" dirty="0" smtClean="0"/>
              <a:t> </a:t>
            </a:r>
            <a:r>
              <a:rPr lang="en-US" sz="2400" dirty="0" err="1" smtClean="0"/>
              <a:t>rakouský</a:t>
            </a:r>
            <a:r>
              <a:rPr lang="en-US" sz="2400" dirty="0" smtClean="0"/>
              <a:t>, </a:t>
            </a:r>
            <a:r>
              <a:rPr lang="en-US" sz="2400" dirty="0" err="1" smtClean="0"/>
              <a:t>velkovévoda</a:t>
            </a:r>
            <a:r>
              <a:rPr lang="en-US" sz="2400" dirty="0" smtClean="0"/>
              <a:t> </a:t>
            </a:r>
            <a:r>
              <a:rPr lang="en-US" sz="2400" dirty="0" err="1" smtClean="0"/>
              <a:t>toskánský</a:t>
            </a:r>
            <a:r>
              <a:rPr lang="en-US" sz="2400" dirty="0" smtClean="0"/>
              <a:t> etc.</a:t>
            </a:r>
          </a:p>
          <a:p>
            <a:endParaRPr lang="en-US" dirty="0"/>
          </a:p>
        </p:txBody>
      </p:sp>
      <p:pic>
        <p:nvPicPr>
          <p:cNvPr id="3074" name="Picture 2" descr="Leopold 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3288554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I./II.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12.února 1768 – 2.března 1835</a:t>
            </a:r>
          </a:p>
          <a:p>
            <a:r>
              <a:rPr lang="cs-CZ" sz="2400" dirty="0" smtClean="0"/>
              <a:t>Doba vlády 1792-1806 zvolený císař, 1804-1835 dědičný císař, 1792 český král</a:t>
            </a:r>
          </a:p>
          <a:p>
            <a:r>
              <a:rPr lang="en-US" sz="2400" dirty="0" err="1" smtClean="0"/>
              <a:t>král</a:t>
            </a:r>
            <a:r>
              <a:rPr lang="en-US" sz="2400" dirty="0" smtClean="0"/>
              <a:t> </a:t>
            </a:r>
            <a:r>
              <a:rPr lang="cs-CZ" sz="2400" dirty="0" smtClean="0"/>
              <a:t>uherský </a:t>
            </a:r>
            <a:r>
              <a:rPr lang="en-US" sz="2400" dirty="0" smtClean="0"/>
              <a:t>a </a:t>
            </a:r>
            <a:r>
              <a:rPr lang="cs-CZ" sz="2400" dirty="0" smtClean="0"/>
              <a:t>český, </a:t>
            </a:r>
            <a:r>
              <a:rPr lang="en-US" sz="2400" dirty="0" err="1" smtClean="0"/>
              <a:t>císař</a:t>
            </a:r>
            <a:r>
              <a:rPr lang="en-US" sz="2400" dirty="0" smtClean="0"/>
              <a:t> </a:t>
            </a:r>
            <a:r>
              <a:rPr lang="en-US" sz="2400" dirty="0" err="1" smtClean="0"/>
              <a:t>rakouský</a:t>
            </a:r>
            <a:r>
              <a:rPr lang="en-US" sz="2400" dirty="0" smtClean="0"/>
              <a:t> a </a:t>
            </a:r>
            <a:r>
              <a:rPr lang="en-US" sz="2400" dirty="0" err="1" smtClean="0"/>
              <a:t>jako</a:t>
            </a:r>
            <a:r>
              <a:rPr lang="en-US" sz="2400" dirty="0" smtClean="0"/>
              <a:t> </a:t>
            </a:r>
            <a:r>
              <a:rPr lang="en-US" sz="2400" b="1" dirty="0" err="1" smtClean="0"/>
              <a:t>František</a:t>
            </a:r>
            <a:r>
              <a:rPr lang="en-US" sz="2400" b="1" dirty="0" smtClean="0"/>
              <a:t> II.</a:t>
            </a:r>
            <a:r>
              <a:rPr lang="en-US" sz="2400" dirty="0" smtClean="0"/>
              <a:t> v </a:t>
            </a:r>
            <a:r>
              <a:rPr lang="en-US" sz="2400" dirty="0" err="1" smtClean="0"/>
              <a:t>letech</a:t>
            </a:r>
            <a:r>
              <a:rPr lang="en-US" sz="2400" dirty="0" smtClean="0"/>
              <a:t> </a:t>
            </a:r>
            <a:r>
              <a:rPr lang="cs-CZ" sz="2400" dirty="0" smtClean="0"/>
              <a:t>1806</a:t>
            </a:r>
            <a:r>
              <a:rPr lang="en-US" sz="2400" dirty="0" smtClean="0"/>
              <a:t> </a:t>
            </a:r>
            <a:r>
              <a:rPr lang="en-US" sz="2400" dirty="0" err="1" smtClean="0"/>
              <a:t>poslední</a:t>
            </a:r>
            <a:r>
              <a:rPr lang="en-US" sz="2400" dirty="0" smtClean="0"/>
              <a:t> </a:t>
            </a:r>
            <a:r>
              <a:rPr lang="cs-CZ" sz="2400" dirty="0" smtClean="0"/>
              <a:t>císař Svaté říše římské národa německého</a:t>
            </a:r>
            <a:r>
              <a:rPr lang="en-US" sz="2400" dirty="0" smtClean="0"/>
              <a:t> </a:t>
            </a:r>
            <a:endParaRPr lang="en-US" sz="2400" dirty="0"/>
          </a:p>
        </p:txBody>
      </p:sp>
      <p:pic>
        <p:nvPicPr>
          <p:cNvPr id="2050" name="Picture 2" descr="František I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3444145" cy="4869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Napoleon Bonaparte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15.srpna 1769 – 5.května 1821</a:t>
            </a:r>
            <a:endParaRPr lang="en-US" dirty="0" smtClean="0"/>
          </a:p>
          <a:p>
            <a:r>
              <a:rPr lang="cs-CZ" dirty="0" smtClean="0"/>
              <a:t>První konzul 1799 – 1804 </a:t>
            </a:r>
          </a:p>
          <a:p>
            <a:r>
              <a:rPr lang="cs-CZ" dirty="0" smtClean="0"/>
              <a:t>Prezident Italské republiky 1802 – 1805</a:t>
            </a:r>
          </a:p>
          <a:p>
            <a:r>
              <a:rPr lang="en-US" dirty="0" err="1" smtClean="0"/>
              <a:t>Protektor</a:t>
            </a:r>
            <a:r>
              <a:rPr lang="en-US" dirty="0" smtClean="0"/>
              <a:t> </a:t>
            </a:r>
            <a:r>
              <a:rPr lang="en-US" dirty="0" err="1" smtClean="0"/>
              <a:t>Rýnského</a:t>
            </a:r>
            <a:r>
              <a:rPr lang="en-US" dirty="0" smtClean="0"/>
              <a:t> </a:t>
            </a:r>
            <a:r>
              <a:rPr lang="en-US" dirty="0" err="1" smtClean="0"/>
              <a:t>spolku</a:t>
            </a:r>
            <a:r>
              <a:rPr lang="cs-CZ" dirty="0" smtClean="0"/>
              <a:t> 1806-1813</a:t>
            </a:r>
          </a:p>
          <a:p>
            <a:r>
              <a:rPr lang="en-US" dirty="0" err="1" smtClean="0"/>
              <a:t>Protektor</a:t>
            </a:r>
            <a:r>
              <a:rPr lang="en-US" dirty="0" smtClean="0"/>
              <a:t> </a:t>
            </a:r>
            <a:r>
              <a:rPr lang="en-US" dirty="0" err="1" smtClean="0"/>
              <a:t>Helvetské</a:t>
            </a:r>
            <a:r>
              <a:rPr lang="en-US" dirty="0" smtClean="0"/>
              <a:t> </a:t>
            </a:r>
            <a:r>
              <a:rPr lang="en-US" dirty="0" err="1" smtClean="0"/>
              <a:t>konfederace</a:t>
            </a:r>
            <a:r>
              <a:rPr lang="cs-CZ" dirty="0" smtClean="0"/>
              <a:t> 1803-1813</a:t>
            </a:r>
          </a:p>
          <a:p>
            <a:r>
              <a:rPr lang="en-US" dirty="0" err="1" smtClean="0"/>
              <a:t>Císař</a:t>
            </a:r>
            <a:r>
              <a:rPr lang="en-US" dirty="0" smtClean="0"/>
              <a:t> </a:t>
            </a:r>
            <a:r>
              <a:rPr lang="en-US" dirty="0" err="1" smtClean="0"/>
              <a:t>Francouzů</a:t>
            </a:r>
            <a:r>
              <a:rPr lang="cs-CZ" dirty="0" smtClean="0"/>
              <a:t> 1804 – 1814 a březen – červen 1815</a:t>
            </a:r>
          </a:p>
          <a:p>
            <a:r>
              <a:rPr lang="en-US" dirty="0" smtClean="0"/>
              <a:t>Ital</a:t>
            </a:r>
            <a:r>
              <a:rPr lang="cs-CZ" dirty="0" err="1" smtClean="0"/>
              <a:t>ský</a:t>
            </a:r>
            <a:r>
              <a:rPr lang="cs-CZ" dirty="0" smtClean="0"/>
              <a:t> král 1805-1814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 smtClean="0"/>
          </a:p>
        </p:txBody>
      </p:sp>
      <p:pic>
        <p:nvPicPr>
          <p:cNvPr id="18434" name="Picture 2" descr="Jacques-Louis David: Napoleon I. ve své pracovně v Tuilerijském palá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2664296" cy="44404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Pavel I.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pl-PL" dirty="0" smtClean="0"/>
              <a:t>1.října 1754 – 23.března 1801 </a:t>
            </a:r>
          </a:p>
          <a:p>
            <a:r>
              <a:rPr lang="pl-PL" dirty="0" smtClean="0"/>
              <a:t>Doba vlády 1796 – 1801</a:t>
            </a:r>
          </a:p>
          <a:p>
            <a:r>
              <a:rPr lang="pl-PL" dirty="0" smtClean="0"/>
              <a:t>Velmistr maltézského řádu 1798 - 1801</a:t>
            </a:r>
            <a:endParaRPr lang="en-US" dirty="0"/>
          </a:p>
        </p:txBody>
      </p:sp>
      <p:pic>
        <p:nvPicPr>
          <p:cNvPr id="19458" name="Picture 2" descr="Borovikovsky Pavel 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3096344" cy="46304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Alexandr I.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23.prosince 1777 – 1.prosince 1825</a:t>
            </a:r>
            <a:r>
              <a:rPr lang="en-US" sz="2400" dirty="0" smtClean="0"/>
              <a:t> </a:t>
            </a:r>
            <a:endParaRPr lang="cs-CZ" sz="2400" dirty="0" smtClean="0"/>
          </a:p>
          <a:p>
            <a:r>
              <a:rPr lang="cs-CZ" sz="2400" dirty="0" smtClean="0"/>
              <a:t>Doba vlády 1801 – 1825</a:t>
            </a:r>
          </a:p>
          <a:p>
            <a:r>
              <a:rPr lang="cs-CZ" sz="2400" dirty="0" smtClean="0"/>
              <a:t>1809 – 1825 první finský velkokníže</a:t>
            </a:r>
          </a:p>
          <a:p>
            <a:r>
              <a:rPr lang="cs-CZ" sz="2400" dirty="0" smtClean="0"/>
              <a:t>1815 – 1825 polský král</a:t>
            </a:r>
            <a:endParaRPr lang="en-US" sz="2400" dirty="0"/>
          </a:p>
        </p:txBody>
      </p:sp>
      <p:pic>
        <p:nvPicPr>
          <p:cNvPr id="20482" name="Picture 2" descr="Alexandr I. Pavlovič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3384376" cy="49141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Klemens</a:t>
            </a:r>
            <a:r>
              <a:rPr lang="cs-CZ" dirty="0" smtClean="0"/>
              <a:t> </a:t>
            </a:r>
            <a:r>
              <a:rPr lang="cs-CZ" dirty="0" err="1" smtClean="0"/>
              <a:t>Wenzel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Metternich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15. května 1773 – 11. června 1859</a:t>
            </a:r>
          </a:p>
          <a:p>
            <a:r>
              <a:rPr lang="cs-CZ" sz="2400" dirty="0" smtClean="0"/>
              <a:t>1809 rakouský ministr zahraničí</a:t>
            </a:r>
          </a:p>
          <a:p>
            <a:r>
              <a:rPr lang="cs-CZ" sz="2400" dirty="0" smtClean="0"/>
              <a:t>1821 rakouský státní kancléř</a:t>
            </a:r>
            <a:endParaRPr lang="en-US" sz="2400" dirty="0"/>
          </a:p>
        </p:txBody>
      </p:sp>
      <p:pic>
        <p:nvPicPr>
          <p:cNvPr id="21506" name="Picture 2" descr="Klemens Václav Metternich, 18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3168352" cy="4526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Ludvík XVIII.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572000" y="1556792"/>
            <a:ext cx="4038600" cy="4525963"/>
          </a:xfrm>
        </p:spPr>
        <p:txBody>
          <a:bodyPr>
            <a:normAutofit/>
          </a:bodyPr>
          <a:lstStyle/>
          <a:p>
            <a:r>
              <a:rPr lang="pl-PL" dirty="0" smtClean="0"/>
              <a:t> 17.listopadu 1755 – 16.září 1824</a:t>
            </a:r>
          </a:p>
          <a:p>
            <a:r>
              <a:rPr lang="pl-PL" dirty="0" smtClean="0"/>
              <a:t>Doba vlády de iure 1795 - 1824</a:t>
            </a:r>
          </a:p>
          <a:p>
            <a:r>
              <a:rPr lang="pl-PL" dirty="0" smtClean="0"/>
              <a:t>Doba vlády de facto 1814-1824</a:t>
            </a:r>
          </a:p>
          <a:p>
            <a:r>
              <a:rPr lang="en-US" dirty="0" err="1" smtClean="0"/>
              <a:t>Hrabě</a:t>
            </a:r>
            <a:r>
              <a:rPr lang="en-US" dirty="0" smtClean="0"/>
              <a:t> z Provence</a:t>
            </a:r>
            <a:r>
              <a:rPr lang="cs-CZ" dirty="0" smtClean="0"/>
              <a:t>, v</a:t>
            </a:r>
            <a:r>
              <a:rPr lang="en-US" dirty="0" err="1" smtClean="0"/>
              <a:t>évoda</a:t>
            </a:r>
            <a:r>
              <a:rPr lang="en-US" dirty="0" smtClean="0"/>
              <a:t> z Anjou</a:t>
            </a:r>
            <a:r>
              <a:rPr lang="cs-CZ" dirty="0" smtClean="0"/>
              <a:t>, v</a:t>
            </a:r>
            <a:r>
              <a:rPr lang="en-US" dirty="0" err="1" smtClean="0"/>
              <a:t>évoda</a:t>
            </a:r>
            <a:r>
              <a:rPr lang="en-US" dirty="0" smtClean="0"/>
              <a:t> z </a:t>
            </a:r>
            <a:r>
              <a:rPr lang="en-US" dirty="0" err="1" smtClean="0"/>
              <a:t>Vendôme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1026" name="Picture 2" descr="Louis XVIII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3240360" cy="4677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1055</TotalTime>
  <Words>170</Words>
  <Application>Microsoft Office PowerPoint</Application>
  <PresentationFormat>Předvádění na obrazovce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Jmění</vt:lpstr>
      <vt:lpstr>Francie vs. Evropa</vt:lpstr>
      <vt:lpstr>Ludvík XVI.</vt:lpstr>
      <vt:lpstr>Leopold II.</vt:lpstr>
      <vt:lpstr>František I./II.</vt:lpstr>
      <vt:lpstr>Napoleon Bonaparte</vt:lpstr>
      <vt:lpstr>Pavel I.</vt:lpstr>
      <vt:lpstr>Alexandr I.</vt:lpstr>
      <vt:lpstr>Klemens Wenzel von Metternich </vt:lpstr>
      <vt:lpstr>Ludvík XVIII.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Francie vs. Evropa</dc:title>
  <dc:creator>Tereza</dc:creator>
  <cp:lastModifiedBy>Tereza</cp:lastModifiedBy>
  <cp:revision>106</cp:revision>
  <dcterms:created xsi:type="dcterms:W3CDTF">2015-11-23T12:22:34Z</dcterms:created>
  <dcterms:modified xsi:type="dcterms:W3CDTF">2015-11-26T21:17:39Z</dcterms:modified>
</cp:coreProperties>
</file>