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02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6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0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5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88CF-D46C-4541-ABB5-99D1A6ED62DB}" type="datetimeFigureOut">
              <a:rPr lang="de-DE" smtClean="0"/>
              <a:t>01.10.2015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6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cra.org/mat/" TargetMode="External"/><Relationship Id="rId2" Type="http://schemas.openxmlformats.org/officeDocument/2006/relationships/hyperlink" Target="http://www.ic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mericanarchivist.org/loi/aarc" TargetMode="External"/><Relationship Id="rId5" Type="http://schemas.openxmlformats.org/officeDocument/2006/relationships/hyperlink" Target="http://www.mvcr.cz/mvcren/article/introduction.aspx" TargetMode="External"/><Relationship Id="rId4" Type="http://schemas.openxmlformats.org/officeDocument/2006/relationships/hyperlink" Target="http://nacr.cz/eindex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Sources</a:t>
            </a:r>
            <a:endParaRPr lang="de-DE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cs-CZ" smtClean="0"/>
              <a:t>ISAD (G) </a:t>
            </a:r>
            <a:r>
              <a:rPr lang="de-DE"/>
              <a:t>General International </a:t>
            </a:r>
            <a:r>
              <a:rPr lang="de-DE"/>
              <a:t>Standard </a:t>
            </a:r>
            <a:r>
              <a:rPr lang="de-DE" smtClean="0"/>
              <a:t>Archival</a:t>
            </a:r>
            <a:r>
              <a:rPr lang="cs-CZ" smtClean="0"/>
              <a:t> </a:t>
            </a:r>
            <a:r>
              <a:rPr lang="de-DE" smtClean="0"/>
              <a:t>Description</a:t>
            </a:r>
            <a:endParaRPr lang="de-DE"/>
          </a:p>
          <a:p>
            <a:endParaRPr lang="cs-CZ" smtClean="0"/>
          </a:p>
          <a:p>
            <a:r>
              <a:rPr lang="cs-CZ" smtClean="0"/>
              <a:t>ISAAR (CFP) </a:t>
            </a:r>
            <a:r>
              <a:rPr lang="en-US" smtClean="0"/>
              <a:t>International </a:t>
            </a:r>
            <a:r>
              <a:rPr lang="en-US"/>
              <a:t>Standard Archival </a:t>
            </a:r>
            <a:r>
              <a:rPr lang="en-US"/>
              <a:t>Authority </a:t>
            </a:r>
            <a:r>
              <a:rPr lang="en-US" smtClean="0"/>
              <a:t>Record</a:t>
            </a:r>
            <a:r>
              <a:rPr lang="cs-CZ" smtClean="0"/>
              <a:t> </a:t>
            </a:r>
            <a:r>
              <a:rPr lang="en-US" smtClean="0"/>
              <a:t>for </a:t>
            </a:r>
            <a:r>
              <a:rPr lang="en-US"/>
              <a:t>Corporate Bodies, Persons </a:t>
            </a:r>
            <a:r>
              <a:rPr lang="en-US"/>
              <a:t>and </a:t>
            </a:r>
            <a:r>
              <a:rPr lang="en-US" smtClean="0"/>
              <a:t>Families</a:t>
            </a:r>
            <a:endParaRPr lang="cs-CZ" smtClean="0"/>
          </a:p>
          <a:p>
            <a:endParaRPr lang="cs-CZ" u="sng"/>
          </a:p>
          <a:p>
            <a:r>
              <a:rPr lang="en-GB"/>
              <a:t>Zdeněk ŠAMBERGER, </a:t>
            </a:r>
            <a:r>
              <a:rPr lang="en-GB" i="1"/>
              <a:t>Normy pro standardizovaný popis archivních fondů ISAD(G) a ISAAR. Stručný slovník použitých termínů</a:t>
            </a:r>
            <a:r>
              <a:rPr lang="en-GB"/>
              <a:t>, AČ, 2002, roč. 52, č. 3, s. 174–176.  </a:t>
            </a:r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endParaRPr lang="de-DE" smtClean="0"/>
          </a:p>
          <a:p>
            <a:r>
              <a:rPr lang="en-GB" u="sng">
                <a:hlinkClick r:id="rId2"/>
              </a:rPr>
              <a:t>www.ica.org</a:t>
            </a:r>
            <a:r>
              <a:rPr lang="en-GB" u="sng" smtClean="0">
                <a:hlinkClick r:id="rId2"/>
              </a:rPr>
              <a:t>/</a:t>
            </a:r>
            <a:endParaRPr lang="cs-CZ" u="sng" smtClean="0"/>
          </a:p>
          <a:p>
            <a:endParaRPr lang="cs-CZ" u="sng"/>
          </a:p>
          <a:p>
            <a:r>
              <a:rPr lang="cs-CZ" u="sng">
                <a:hlinkClick r:id="rId3"/>
              </a:rPr>
              <a:t>http://</a:t>
            </a:r>
            <a:r>
              <a:rPr lang="cs-CZ" u="sng">
                <a:hlinkClick r:id="rId3"/>
              </a:rPr>
              <a:t>www.ciscra.org/mat</a:t>
            </a:r>
            <a:r>
              <a:rPr lang="cs-CZ" u="sng" smtClean="0">
                <a:hlinkClick r:id="rId3"/>
              </a:rPr>
              <a:t>/</a:t>
            </a:r>
            <a:r>
              <a:rPr lang="cs-CZ" u="sng"/>
              <a:t/>
            </a:r>
            <a:br>
              <a:rPr lang="cs-CZ" u="sng"/>
            </a:br>
            <a:endParaRPr lang="de-DE"/>
          </a:p>
          <a:p>
            <a:r>
              <a:rPr lang="en-GB" u="sng">
                <a:hlinkClick r:id="rId4"/>
              </a:rPr>
              <a:t>http</a:t>
            </a:r>
            <a:r>
              <a:rPr lang="en-GB" u="sng">
                <a:hlinkClick r:id="rId4"/>
              </a:rPr>
              <a:t>://</a:t>
            </a:r>
            <a:r>
              <a:rPr lang="en-GB" u="sng" smtClean="0">
                <a:hlinkClick r:id="rId4"/>
              </a:rPr>
              <a:t>nacr.cz/eindex.htm</a:t>
            </a:r>
            <a:endParaRPr lang="cs-CZ" u="sng" smtClean="0"/>
          </a:p>
          <a:p>
            <a:endParaRPr lang="de-DE"/>
          </a:p>
          <a:p>
            <a:r>
              <a:rPr lang="en-GB" u="sng" smtClean="0">
                <a:hlinkClick r:id="rId5"/>
              </a:rPr>
              <a:t>http</a:t>
            </a:r>
            <a:r>
              <a:rPr lang="en-GB" u="sng">
                <a:hlinkClick r:id="rId5"/>
              </a:rPr>
              <a:t>://www.mvcr.cz/mvcren/article/introduction.aspx</a:t>
            </a:r>
            <a:endParaRPr lang="de-DE"/>
          </a:p>
          <a:p>
            <a:pPr marL="0" indent="0">
              <a:buNone/>
            </a:pPr>
            <a:r>
              <a:rPr lang="en-GB"/>
              <a:t> </a:t>
            </a:r>
            <a:endParaRPr lang="de-DE"/>
          </a:p>
          <a:p>
            <a:r>
              <a:rPr lang="en-GB" u="sng" smtClean="0">
                <a:hlinkClick r:id="rId6"/>
              </a:rPr>
              <a:t>http</a:t>
            </a:r>
            <a:r>
              <a:rPr lang="en-GB" u="sng">
                <a:hlinkClick r:id="rId6"/>
              </a:rPr>
              <a:t>://americanarchivist.org/loi/aarc</a:t>
            </a:r>
            <a:endParaRPr lang="de-DE"/>
          </a:p>
          <a:p>
            <a:endParaRPr lang="de-DE" smtClean="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Terminology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Archive(s)</a:t>
            </a:r>
          </a:p>
          <a:p>
            <a:endParaRPr lang="cs-CZ"/>
          </a:p>
          <a:p>
            <a:r>
              <a:rPr lang="cs-CZ" smtClean="0"/>
              <a:t>Document / record</a:t>
            </a:r>
          </a:p>
          <a:p>
            <a:endParaRPr lang="cs-CZ"/>
          </a:p>
          <a:p>
            <a:r>
              <a:rPr lang="cs-CZ" smtClean="0"/>
              <a:t>Fonds</a:t>
            </a:r>
          </a:p>
          <a:p>
            <a:endParaRPr lang="cs-CZ"/>
          </a:p>
          <a:p>
            <a:r>
              <a:rPr lang="cs-CZ" smtClean="0"/>
              <a:t>Creator</a:t>
            </a:r>
          </a:p>
          <a:p>
            <a:endParaRPr lang="cs-CZ"/>
          </a:p>
          <a:p>
            <a:r>
              <a:rPr lang="cs-CZ" smtClean="0"/>
              <a:t>Records management</a:t>
            </a:r>
          </a:p>
        </p:txBody>
      </p:sp>
    </p:spTree>
    <p:extLst>
      <p:ext uri="{BB962C8B-B14F-4D97-AF65-F5344CB8AC3E}">
        <p14:creationId xmlns:p14="http://schemas.microsoft.com/office/powerpoint/2010/main" val="350735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Sources</vt:lpstr>
      <vt:lpstr>Prezentace aplikace PowerPoint</vt:lpstr>
      <vt:lpstr>Terminology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Studijní literatura</dc:title>
  <dc:creator>user</dc:creator>
  <cp:lastModifiedBy>user</cp:lastModifiedBy>
  <cp:revision>5</cp:revision>
  <dcterms:created xsi:type="dcterms:W3CDTF">2015-10-01T06:02:19Z</dcterms:created>
  <dcterms:modified xsi:type="dcterms:W3CDTF">2015-10-01T15:26:31Z</dcterms:modified>
</cp:coreProperties>
</file>