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1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95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03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2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81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28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6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58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83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47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4785-614D-49B4-82C2-607BBEDAFC9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5F93-55B0-4487-8AE2-F273B17BB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46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Christmas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23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76425"/>
            <a:ext cx="533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18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s.muni.cz/auth/mail/download.pl/kapistnica1.jpg?download=1;select-mail=187369669:4;slozka=9767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076825" cy="38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6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5825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5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s.muni.cz/auth/mail/download.pl/images_005.jpg?download=1;select-mail=187347124:3;slozka=9767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3139"/>
            <a:ext cx="49339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sindelar\AppData\Local\Temp\images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" y="3645024"/>
            <a:ext cx="5090160" cy="23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5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322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65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42" y="2853502"/>
            <a:ext cx="49339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5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052736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5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809625"/>
            <a:ext cx="60674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5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19275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0814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Předvádění na obrazovce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Christmas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Pavel Šindelář</dc:creator>
  <cp:lastModifiedBy>Pavel Šindelář</cp:lastModifiedBy>
  <cp:revision>2</cp:revision>
  <dcterms:created xsi:type="dcterms:W3CDTF">2015-11-30T16:34:26Z</dcterms:created>
  <dcterms:modified xsi:type="dcterms:W3CDTF">2015-11-30T16:45:27Z</dcterms:modified>
</cp:coreProperties>
</file>