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67" r:id="rId4"/>
    <p:sldId id="268" r:id="rId5"/>
    <p:sldId id="269" r:id="rId6"/>
    <p:sldId id="270" r:id="rId7"/>
    <p:sldId id="271" r:id="rId8"/>
    <p:sldId id="272" r:id="rId9"/>
    <p:sldId id="265" r:id="rId10"/>
    <p:sldId id="266" r:id="rId11"/>
    <p:sldId id="259" r:id="rId12"/>
    <p:sldId id="260" r:id="rId13"/>
    <p:sldId id="261" r:id="rId14"/>
    <p:sldId id="262" r:id="rId15"/>
    <p:sldId id="273" r:id="rId16"/>
    <p:sldId id="26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95C34-C69B-40D8-A2CE-7507F25051D6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A21F7-94A2-4258-B831-C4D74060E1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02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B4EDBC1-F8C2-45F3-B85B-C88850860216}" type="slidenum">
              <a:t>9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D34817"/>
          </a:solidFill>
          <a:ln w="14040" cap="flat">
            <a:solidFill>
              <a:srgbClr val="9B320E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92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ECA1499-B50E-41D3-8EB6-CDFB30491113}" type="slidenum">
              <a:t>10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D34817"/>
          </a:solidFill>
          <a:ln w="14040" cap="flat">
            <a:solidFill>
              <a:srgbClr val="9B320E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44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30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32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56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261800" y="758880"/>
            <a:ext cx="9418320" cy="4041719"/>
          </a:xfrm>
        </p:spPr>
        <p:txBody>
          <a:bodyPr/>
          <a:lstStyle>
            <a:lvl1pPr>
              <a:lnSpc>
                <a:spcPct val="85000"/>
              </a:lnSpc>
              <a:defRPr sz="72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261800" y="4800600"/>
            <a:ext cx="9418320" cy="1691640"/>
          </a:xfrm>
        </p:spPr>
        <p:txBody>
          <a:bodyPr/>
          <a:lstStyle>
            <a:lvl1pPr marL="0" indent="0">
              <a:buNone/>
              <a:defRPr sz="2200" spc="31">
                <a:solidFill>
                  <a:srgbClr val="BFBFBF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6A1A1"/>
          </a:solidFill>
          <a:ln cap="flat"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Date Placeholder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A5E1FF-108D-4FA1-B670-8855CAC9A755}" type="datetime1">
              <a:rPr lang="en-US"/>
              <a:pPr lvl="0"/>
              <a:t>11/18/2015</a:t>
            </a:fld>
            <a:endParaRPr lang="en-US"/>
          </a:p>
        </p:txBody>
      </p:sp>
      <p:sp>
        <p:nvSpPr>
          <p:cNvPr id="6" name="Footer Placeholder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480979-0864-41AE-838A-4CDD2A7A7638}" type="slidenum">
              <a:t>‹#›</a:t>
            </a:fld>
            <a:endParaRPr lang="en-US"/>
          </a:p>
        </p:txBody>
      </p:sp>
      <p:sp>
        <p:nvSpPr>
          <p:cNvPr id="8" name="Zástupný symbol pro text 7"/>
          <p:cNvSpPr txBox="1">
            <a:spLocks noGrp="1"/>
          </p:cNvSpPr>
          <p:nvPr>
            <p:ph type="body" idx="4294967295"/>
          </p:nvPr>
        </p:nvSpPr>
        <p:spPr>
          <a:xfrm>
            <a:off x="609480" y="1604520"/>
            <a:ext cx="10972440" cy="4525920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7"/>
              </a:spcAft>
              <a:defRPr sz="3200">
                <a:latin typeface="Arial" pitchFamily="18"/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75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1261800" y="1828800"/>
            <a:ext cx="8595360" cy="4351320"/>
          </a:xfrm>
        </p:spPr>
        <p:txBody>
          <a:bodyPr tIns="45720" anchor="t"/>
          <a:lstStyle>
            <a:lvl1pPr marL="182880" indent="-18288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D34817"/>
              </a:buClr>
              <a:buSzPct val="80000"/>
              <a:buFont typeface="Arial" pitchFamily="34"/>
              <a:buChar char="•"/>
              <a:defRPr sz="2000" b="0" spc="11">
                <a:solidFill>
                  <a:srgbClr val="59595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  <a:br>
              <a:rPr lang="cs-CZ"/>
            </a:br>
            <a:r>
              <a:rPr lang="cs-CZ"/>
              <a:t>Druhá úroveň</a:t>
            </a:r>
            <a:br>
              <a:rPr lang="cs-CZ"/>
            </a:br>
            <a:r>
              <a:rPr lang="cs-CZ"/>
              <a:t>Třetí úroveň</a:t>
            </a:r>
            <a:br>
              <a:rPr lang="cs-CZ"/>
            </a:br>
            <a:r>
              <a:rPr lang="cs-CZ"/>
              <a:t>Čtvrtá úroveň</a:t>
            </a:r>
            <a:br>
              <a:rPr lang="cs-CZ"/>
            </a:br>
            <a:r>
              <a:rPr lang="cs-CZ"/>
              <a:t>Pátá úroveň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8A190B-F257-47AD-A00D-98B8CD731C92}" type="datetime1">
              <a:rPr lang="en-US"/>
              <a:pPr lvl="0"/>
              <a:t>11/18/2015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2787EB-6BFA-4444-A082-ED0A55C4FE49}" type="slidenum">
              <a:t>‹#›</a:t>
            </a:fld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6A1A1"/>
          </a:solidFill>
          <a:ln cap="flat"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Zástupný symbol pro obsah 7"/>
          <p:cNvSpPr txBox="1">
            <a:spLocks noGrp="1"/>
          </p:cNvSpPr>
          <p:nvPr>
            <p:ph idx="1"/>
          </p:nvPr>
        </p:nvSpPr>
        <p:spPr>
          <a:xfrm>
            <a:off x="609480" y="1604520"/>
            <a:ext cx="10972440" cy="4525920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7"/>
              </a:spcAft>
              <a:defRPr sz="3200">
                <a:latin typeface="Arial" pitchFamily="18"/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25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52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35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9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6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00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90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99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27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F4EDF-B262-46A8-977A-A88B57F4FB5F}" type="datetimeFigureOut">
              <a:rPr lang="cs-CZ" smtClean="0"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35D01-4BDE-42A0-8005-44F551A63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77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1YIRgBZioc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Minipresentations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November</a:t>
            </a:r>
            <a:r>
              <a:rPr lang="cs-CZ" dirty="0" smtClean="0"/>
              <a:t> 18, 2015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62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5"/>
          <p:cNvSpPr txBox="1"/>
          <p:nvPr/>
        </p:nvSpPr>
        <p:spPr>
          <a:xfrm>
            <a:off x="7026840" y="431280"/>
            <a:ext cx="3744720" cy="3109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285840" marR="0" lvl="0" indent="-28584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</a:pPr>
            <a:r>
              <a:rPr lang="sk-SK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the</a:t>
            </a:r>
            <a:r>
              <a:rPr lang="en-US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 king of Czech discos</a:t>
            </a:r>
          </a:p>
          <a:p>
            <a:pPr marL="285840" marR="0" lvl="0" indent="-28584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</a:pPr>
            <a:endParaRPr lang="sk-SK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entury Schoolbook" pitchFamily="18"/>
              <a:ea typeface="Microsoft YaHei" pitchFamily="2"/>
              <a:cs typeface="Mangal" pitchFamily="2"/>
            </a:endParaRPr>
          </a:p>
          <a:p>
            <a:pPr marL="285840" marR="0" lvl="0" indent="-28584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</a:pPr>
            <a:r>
              <a:rPr lang="en-US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over 3,000,000 records</a:t>
            </a:r>
            <a:r>
              <a:rPr lang="sk-SK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 sold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entury Schoolbook" pitchFamily="18"/>
              <a:ea typeface="Microsoft YaHei" pitchFamily="2"/>
              <a:cs typeface="Mangal" pitchFamily="2"/>
            </a:endParaRPr>
          </a:p>
          <a:p>
            <a:pPr marL="285840" marR="0" lvl="0" indent="-28584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</a:pPr>
            <a:r>
              <a:rPr lang="sk-SK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1998 he </a:t>
            </a:r>
            <a:r>
              <a:rPr lang="en-US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composed </a:t>
            </a:r>
            <a:r>
              <a:rPr lang="sk-SK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the </a:t>
            </a:r>
            <a:r>
              <a:rPr lang="en-US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"hymn" for the Czech national ice hockey team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entury Schoolbook" pitchFamily="18"/>
              <a:ea typeface="Microsoft YaHei" pitchFamily="2"/>
              <a:cs typeface="Mangal" pitchFamily="2"/>
            </a:endParaRPr>
          </a:p>
          <a:p>
            <a:pPr marL="285840" marR="0" lvl="0" indent="-28584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</a:pPr>
            <a:r>
              <a:rPr lang="sk-SK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h</a:t>
            </a:r>
            <a:r>
              <a:rPr lang="en-US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is song appeared in </a:t>
            </a:r>
            <a:r>
              <a:rPr lang="sk-SK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the </a:t>
            </a:r>
            <a:r>
              <a:rPr lang="en-US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movie </a:t>
            </a:r>
            <a:r>
              <a:rPr lang="sk-SK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Century Schoolbook" pitchFamily="18"/>
                <a:ea typeface="Microsoft YaHei" pitchFamily="2"/>
                <a:cs typeface="Mangal" pitchFamily="2"/>
              </a:rPr>
              <a:t>HOSTEL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entury Schoolbook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40" y="978840"/>
            <a:ext cx="4966200" cy="4966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399" y="3880079"/>
            <a:ext cx="4269600" cy="273312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037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508" y="229659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09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762264"/>
            <a:ext cx="7620000" cy="39719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20385" y="5276334"/>
            <a:ext cx="4907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3"/>
              </a:rPr>
              <a:t> https://www.youtube.com/watch?v=91YIRgBZioc 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078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3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546" y="1825625"/>
            <a:ext cx="59109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117" y="371475"/>
            <a:ext cx="4762500" cy="3419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1" y="534458"/>
            <a:ext cx="6000750" cy="4105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904" y="3373967"/>
            <a:ext cx="4924425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0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3" y="626003"/>
            <a:ext cx="5715000" cy="43529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785" y="626003"/>
            <a:ext cx="3957638" cy="2857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884" y="3260725"/>
            <a:ext cx="42862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5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Večerníček/</a:t>
            </a:r>
            <a:r>
              <a:rPr lang="cs-CZ" dirty="0" err="1" smtClean="0"/>
              <a:t>bedtime</a:t>
            </a:r>
            <a:r>
              <a:rPr lang="cs-CZ" dirty="0" smtClean="0"/>
              <a:t> story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8" y="1988705"/>
            <a:ext cx="4735003" cy="385200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84" y="2009705"/>
            <a:ext cx="3219450" cy="3810000"/>
          </a:xfrm>
        </p:spPr>
      </p:pic>
      <p:sp>
        <p:nvSpPr>
          <p:cNvPr id="11" name="TextovéPole 10"/>
          <p:cNvSpPr txBox="1"/>
          <p:nvPr/>
        </p:nvSpPr>
        <p:spPr>
          <a:xfrm>
            <a:off x="4371975" y="14859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84" y="261143"/>
            <a:ext cx="19812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6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38" y="3320747"/>
            <a:ext cx="4759762" cy="3456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07" y="3716747"/>
            <a:ext cx="4267672" cy="30600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36" y="0"/>
            <a:ext cx="4390415" cy="367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27" y="40501"/>
            <a:ext cx="5170217" cy="3240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926198" y="2836014"/>
            <a:ext cx="20969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mtClean="0"/>
              <a:t>Krteček / </a:t>
            </a:r>
            <a:r>
              <a:rPr lang="cs-CZ" dirty="0" err="1" smtClean="0"/>
              <a:t>Little</a:t>
            </a:r>
            <a:r>
              <a:rPr lang="cs-CZ" dirty="0" smtClean="0"/>
              <a:t> Mole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71838" y="6143625"/>
            <a:ext cx="2557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Křemílek a Vochomůrka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217894" y="3205346"/>
            <a:ext cx="1592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Maxipes Fík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862628" y="6328291"/>
            <a:ext cx="188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Broučci / </a:t>
            </a:r>
            <a:r>
              <a:rPr lang="cs-CZ" dirty="0" err="1" smtClean="0"/>
              <a:t>Fireflies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9395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1" y="1791227"/>
            <a:ext cx="7715250" cy="3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1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1190625"/>
            <a:ext cx="6715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1233487"/>
            <a:ext cx="68865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7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1151994"/>
            <a:ext cx="7454265" cy="46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6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66" y="1416050"/>
            <a:ext cx="762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6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1957680" y="463680"/>
            <a:ext cx="8039880" cy="1477799"/>
          </a:xfrm>
        </p:spPr>
        <p:txBody>
          <a:bodyPr anchorCtr="1"/>
          <a:lstStyle/>
          <a:p>
            <a:pPr lvl="0" algn="ctr"/>
            <a:r>
              <a:rPr lang="sk-SK" dirty="0">
                <a:solidFill>
                  <a:schemeClr val="tx1"/>
                </a:solidFill>
              </a:rPr>
              <a:t>Michal David</a:t>
            </a:r>
            <a:r>
              <a:rPr lang="sk-SK" dirty="0"/>
              <a:t/>
            </a:r>
            <a:br>
              <a:rPr lang="sk-SK" dirty="0"/>
            </a:br>
            <a:r>
              <a:rPr lang="sk-SK" sz="1800" dirty="0"/>
              <a:t>*1960     </a:t>
            </a:r>
          </a:p>
        </p:txBody>
      </p:sp>
      <p:pic>
        <p:nvPicPr>
          <p:cNvPr id="3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40" y="2287800"/>
            <a:ext cx="2830319" cy="37681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200" y="2287800"/>
            <a:ext cx="2677680" cy="376668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7111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</TotalTime>
  <Words>58</Words>
  <Application>Microsoft Office PowerPoint</Application>
  <PresentationFormat>Širokoúhlá obrazovka</PresentationFormat>
  <Paragraphs>18</Paragraphs>
  <Slides>16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Century Schoolbook</vt:lpstr>
      <vt:lpstr>Mangal</vt:lpstr>
      <vt:lpstr>Motiv Office</vt:lpstr>
      <vt:lpstr>Minipresentations </vt:lpstr>
      <vt:lpstr>Večerníček/bedtime story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Michal David *1960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Minipresentations</dc:title>
  <dc:creator>Martina Šindelářová Skupeňová</dc:creator>
  <cp:lastModifiedBy>Martina Šindelářová Skupeňová</cp:lastModifiedBy>
  <cp:revision>3</cp:revision>
  <dcterms:created xsi:type="dcterms:W3CDTF">2015-11-18T07:57:05Z</dcterms:created>
  <dcterms:modified xsi:type="dcterms:W3CDTF">2015-11-18T08:07:43Z</dcterms:modified>
</cp:coreProperties>
</file>