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7" r:id="rId5"/>
    <p:sldId id="265" r:id="rId6"/>
    <p:sldId id="260" r:id="rId7"/>
    <p:sldId id="261" r:id="rId8"/>
    <p:sldId id="262" r:id="rId9"/>
    <p:sldId id="266" r:id="rId10"/>
    <p:sldId id="263" r:id="rId11"/>
    <p:sldId id="264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14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cs.wikipedia.org/wiki/197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Minipresentations</a:t>
            </a:r>
            <a:r>
              <a:rPr lang="cs-CZ" dirty="0" smtClean="0"/>
              <a:t> </a:t>
            </a:r>
            <a:r>
              <a:rPr lang="cs-CZ" dirty="0" err="1" smtClean="0"/>
              <a:t>Wednesday</a:t>
            </a:r>
            <a:r>
              <a:rPr lang="cs-CZ" dirty="0" smtClean="0"/>
              <a:t> </a:t>
            </a:r>
            <a:r>
              <a:rPr lang="cs-CZ" dirty="0" err="1" smtClean="0"/>
              <a:t>Videoconferences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4971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21466" y="116110"/>
            <a:ext cx="8617479" cy="6204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err="1" smtClean="0"/>
              <a:t>Sports</a:t>
            </a:r>
            <a:r>
              <a:rPr lang="cs-CZ" b="1" dirty="0" smtClean="0"/>
              <a:t> in Czech, Czech </a:t>
            </a:r>
            <a:r>
              <a:rPr lang="cs-CZ" b="1" dirty="0" err="1" smtClean="0"/>
              <a:t>Sports</a:t>
            </a:r>
            <a:r>
              <a:rPr lang="cs-CZ" b="1" dirty="0" smtClean="0"/>
              <a:t> </a:t>
            </a:r>
            <a:r>
              <a:rPr lang="cs-CZ" b="1" dirty="0" err="1" smtClean="0"/>
              <a:t>Abroad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WINTER SPORTS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525" y="1300399"/>
            <a:ext cx="4382424" cy="2580666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11" y="4072763"/>
            <a:ext cx="4384638" cy="246426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933" y="1324405"/>
            <a:ext cx="4284134" cy="2556660"/>
          </a:xfrm>
          <a:prstGeom prst="rect">
            <a:avLst/>
          </a:prstGeom>
        </p:spPr>
      </p:pic>
      <p:pic>
        <p:nvPicPr>
          <p:cNvPr id="9" name="HC Ryťíři Kladno HC Kometa Brno 23102012 Hymna Komet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93933" y="4072763"/>
            <a:ext cx="4380908" cy="246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4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61125" y="160668"/>
            <a:ext cx="8911687" cy="1280890"/>
          </a:xfrm>
        </p:spPr>
        <p:txBody>
          <a:bodyPr/>
          <a:lstStyle/>
          <a:p>
            <a:pPr algn="ctr"/>
            <a:r>
              <a:rPr lang="cs-CZ" b="1" dirty="0" err="1"/>
              <a:t>Sports</a:t>
            </a:r>
            <a:r>
              <a:rPr lang="cs-CZ" b="1" dirty="0"/>
              <a:t> in Czech, Czech </a:t>
            </a:r>
            <a:r>
              <a:rPr lang="cs-CZ" b="1" dirty="0" err="1"/>
              <a:t>Sports</a:t>
            </a:r>
            <a:r>
              <a:rPr lang="cs-CZ" b="1" dirty="0"/>
              <a:t> </a:t>
            </a:r>
            <a:r>
              <a:rPr lang="cs-CZ" b="1" dirty="0" err="1" smtClean="0"/>
              <a:t>Abroad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SUMMER SPORTS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12" y="1591202"/>
            <a:ext cx="3104187" cy="27686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67" y="1591202"/>
            <a:ext cx="3109762" cy="461486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215" y="1591202"/>
            <a:ext cx="3225374" cy="46076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10" y="4509446"/>
            <a:ext cx="2766989" cy="18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37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History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1907 camp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Brownsea</a:t>
            </a:r>
            <a:r>
              <a:rPr lang="cs-CZ" dirty="0" smtClean="0"/>
              <a:t> Robert Baden </a:t>
            </a:r>
            <a:r>
              <a:rPr lang="cs-CZ" dirty="0" err="1" smtClean="0"/>
              <a:t>Powell</a:t>
            </a:r>
            <a:endParaRPr lang="cs-CZ" dirty="0" smtClean="0"/>
          </a:p>
          <a:p>
            <a:r>
              <a:rPr lang="cs-CZ" dirty="0"/>
              <a:t>Ernest Thompson </a:t>
            </a:r>
            <a:r>
              <a:rPr lang="cs-CZ" dirty="0" err="1" smtClean="0"/>
              <a:t>Seton</a:t>
            </a:r>
            <a:r>
              <a:rPr lang="cs-CZ" dirty="0" smtClean="0"/>
              <a:t> - </a:t>
            </a:r>
            <a:r>
              <a:rPr lang="cs-CZ" dirty="0" err="1" smtClean="0"/>
              <a:t>woodcraft</a:t>
            </a:r>
            <a:endParaRPr lang="cs-CZ" dirty="0" smtClean="0"/>
          </a:p>
          <a:p>
            <a:r>
              <a:rPr lang="cs-CZ" dirty="0" smtClean="0"/>
              <a:t>1912 </a:t>
            </a:r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squad</a:t>
            </a:r>
            <a:r>
              <a:rPr lang="cs-CZ" dirty="0" smtClean="0"/>
              <a:t> - Antonín Benjamin Svojsík</a:t>
            </a:r>
          </a:p>
          <a:p>
            <a:r>
              <a:rPr lang="cs-CZ" dirty="0" smtClean="0"/>
              <a:t>1915 </a:t>
            </a:r>
            <a:r>
              <a:rPr lang="cs-CZ" dirty="0" err="1" smtClean="0"/>
              <a:t>girls</a:t>
            </a:r>
            <a:r>
              <a:rPr lang="cs-CZ" dirty="0" smtClean="0"/>
              <a:t> </a:t>
            </a:r>
            <a:r>
              <a:rPr lang="cs-CZ" dirty="0" err="1" smtClean="0"/>
              <a:t>scouting</a:t>
            </a:r>
            <a:r>
              <a:rPr lang="cs-CZ" dirty="0" smtClean="0"/>
              <a:t> – </a:t>
            </a:r>
            <a:r>
              <a:rPr lang="cs-CZ" dirty="0" err="1" smtClean="0"/>
              <a:t>Anemonies</a:t>
            </a:r>
            <a:r>
              <a:rPr lang="cs-CZ" dirty="0" smtClean="0"/>
              <a:t> -Anna </a:t>
            </a:r>
            <a:r>
              <a:rPr lang="cs-CZ" dirty="0" err="1" smtClean="0"/>
              <a:t>Berkovcová</a:t>
            </a:r>
            <a:endParaRPr lang="cs-CZ" dirty="0"/>
          </a:p>
          <a:p>
            <a:r>
              <a:rPr lang="cs-CZ" dirty="0" err="1" smtClean="0">
                <a:hlinkClick r:id="rId2" tooltip="1970"/>
              </a:rPr>
              <a:t>F</a:t>
            </a:r>
            <a:r>
              <a:rPr lang="cs-CZ" dirty="0" err="1" smtClean="0"/>
              <a:t>orbidden</a:t>
            </a:r>
            <a:r>
              <a:rPr lang="cs-CZ" dirty="0" smtClean="0"/>
              <a:t>: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1940 – 1945 by </a:t>
            </a:r>
            <a:r>
              <a:rPr lang="cs-CZ" dirty="0" err="1" smtClean="0"/>
              <a:t>nazies</a:t>
            </a:r>
            <a:r>
              <a:rPr lang="cs-CZ" dirty="0" smtClean="0"/>
              <a:t> (K. H. Frank)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1950 – 1968 by </a:t>
            </a:r>
            <a:r>
              <a:rPr lang="cs-CZ" dirty="0" err="1" smtClean="0"/>
              <a:t>communists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1970 – 1989 by </a:t>
            </a:r>
            <a:r>
              <a:rPr lang="cs-CZ" dirty="0" err="1" smtClean="0"/>
              <a:t>cummunists</a:t>
            </a: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 </a:t>
            </a:r>
            <a:r>
              <a:rPr lang="cs-CZ" dirty="0" smtClean="0"/>
              <a:t>1989 </a:t>
            </a:r>
            <a:r>
              <a:rPr lang="cs-CZ" dirty="0" err="1" smtClean="0"/>
              <a:t>definitely</a:t>
            </a:r>
            <a:r>
              <a:rPr lang="cs-CZ" dirty="0" smtClean="0"/>
              <a:t> </a:t>
            </a:r>
            <a:r>
              <a:rPr lang="cs-CZ" dirty="0" err="1" smtClean="0"/>
              <a:t>reestabished</a:t>
            </a:r>
            <a:endParaRPr lang="cs-CZ" dirty="0" smtClean="0"/>
          </a:p>
          <a:p>
            <a:r>
              <a:rPr lang="cs-CZ" dirty="0" smtClean="0"/>
              <a:t>2012 </a:t>
            </a:r>
            <a:r>
              <a:rPr lang="en-US" dirty="0" smtClean="0"/>
              <a:t>hundred </a:t>
            </a:r>
            <a:r>
              <a:rPr lang="en-US" dirty="0"/>
              <a:t>years of </a:t>
            </a:r>
            <a:r>
              <a:rPr lang="cs-CZ" dirty="0"/>
              <a:t>C</a:t>
            </a:r>
            <a:r>
              <a:rPr lang="cs-CZ" dirty="0" smtClean="0"/>
              <a:t>zech </a:t>
            </a:r>
            <a:r>
              <a:rPr lang="en-US" dirty="0" smtClean="0"/>
              <a:t>scouting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45041"/>
            <a:ext cx="2360612" cy="30637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356" y="364778"/>
            <a:ext cx="3537644" cy="35376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022411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25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63" y="3079377"/>
            <a:ext cx="2463216" cy="363490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Today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53 </a:t>
            </a:r>
            <a:r>
              <a:rPr lang="cs-CZ" b="1" dirty="0"/>
              <a:t>028 </a:t>
            </a:r>
            <a:r>
              <a:rPr lang="cs-CZ" dirty="0" err="1"/>
              <a:t>members</a:t>
            </a:r>
            <a:r>
              <a:rPr lang="cs-CZ" dirty="0"/>
              <a:t> in 2 093 </a:t>
            </a:r>
            <a:r>
              <a:rPr lang="cs-CZ" dirty="0" err="1" smtClean="0"/>
              <a:t>squads</a:t>
            </a:r>
            <a:r>
              <a:rPr lang="cs-CZ" dirty="0" smtClean="0"/>
              <a:t> / 20 000 000 </a:t>
            </a:r>
            <a:r>
              <a:rPr lang="cs-CZ" dirty="0" err="1" smtClean="0"/>
              <a:t>scouts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world</a:t>
            </a:r>
            <a:endParaRPr lang="cs-CZ" dirty="0"/>
          </a:p>
          <a:p>
            <a:r>
              <a:rPr lang="cs-CZ" b="1" dirty="0"/>
              <a:t>1 001 </a:t>
            </a:r>
            <a:r>
              <a:rPr lang="cs-CZ" dirty="0" err="1"/>
              <a:t>children´s</a:t>
            </a:r>
            <a:r>
              <a:rPr lang="cs-CZ" dirty="0"/>
              <a:t> </a:t>
            </a:r>
            <a:r>
              <a:rPr lang="cs-CZ" dirty="0" err="1" smtClean="0"/>
              <a:t>camps</a:t>
            </a:r>
            <a:endParaRPr lang="cs-CZ" dirty="0" smtClean="0"/>
          </a:p>
          <a:p>
            <a:r>
              <a:rPr lang="cs-CZ" dirty="0" err="1" smtClean="0"/>
              <a:t>Regular</a:t>
            </a:r>
            <a:r>
              <a:rPr lang="cs-CZ" dirty="0" smtClean="0"/>
              <a:t> </a:t>
            </a:r>
            <a:r>
              <a:rPr lang="cs-CZ" dirty="0" err="1" smtClean="0"/>
              <a:t>meetings</a:t>
            </a:r>
            <a:endParaRPr lang="cs-CZ" dirty="0" smtClean="0"/>
          </a:p>
          <a:p>
            <a:r>
              <a:rPr lang="cs-CZ" dirty="0" err="1" smtClean="0"/>
              <a:t>World</a:t>
            </a:r>
            <a:r>
              <a:rPr lang="cs-CZ" dirty="0" smtClean="0"/>
              <a:t> jamboree, </a:t>
            </a:r>
            <a:r>
              <a:rPr lang="cs-CZ" dirty="0" err="1" smtClean="0"/>
              <a:t>Central</a:t>
            </a:r>
            <a:r>
              <a:rPr lang="cs-CZ" dirty="0" smtClean="0"/>
              <a:t> </a:t>
            </a:r>
            <a:r>
              <a:rPr lang="cs-CZ" dirty="0" err="1" smtClean="0"/>
              <a:t>european</a:t>
            </a:r>
            <a:r>
              <a:rPr lang="cs-CZ" dirty="0" smtClean="0"/>
              <a:t> jamboree</a:t>
            </a:r>
          </a:p>
          <a:p>
            <a:pPr marL="0" indent="0">
              <a:buNone/>
            </a:pPr>
            <a:r>
              <a:rPr lang="en-US" dirty="0" smtClean="0"/>
              <a:t> 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85" y="311896"/>
            <a:ext cx="1501756" cy="159310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87" y="2571750"/>
            <a:ext cx="2905125" cy="42862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925" y="3840686"/>
            <a:ext cx="4689231" cy="313006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345" y="0"/>
            <a:ext cx="2783267" cy="20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01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Outline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Historical</a:t>
            </a:r>
            <a:r>
              <a:rPr lang="cs-CZ" dirty="0" smtClean="0"/>
              <a:t> background – Terka</a:t>
            </a:r>
          </a:p>
          <a:p>
            <a:r>
              <a:rPr lang="cs-CZ" dirty="0" err="1" smtClean="0"/>
              <a:t>Slovak</a:t>
            </a:r>
            <a:r>
              <a:rPr lang="cs-CZ" dirty="0" smtClean="0"/>
              <a:t> x Czech </a:t>
            </a:r>
            <a:r>
              <a:rPr lang="cs-CZ" dirty="0" err="1" smtClean="0"/>
              <a:t>culture</a:t>
            </a:r>
            <a:r>
              <a:rPr lang="cs-CZ" dirty="0" smtClean="0"/>
              <a:t> – </a:t>
            </a:r>
            <a:r>
              <a:rPr lang="cs-CZ" dirty="0" err="1" smtClean="0"/>
              <a:t>Natália</a:t>
            </a:r>
            <a:endParaRPr lang="cs-CZ" dirty="0" smtClean="0"/>
          </a:p>
          <a:p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questions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Czech Beer – </a:t>
            </a:r>
            <a:r>
              <a:rPr lang="cs-CZ" dirty="0" err="1" smtClean="0"/>
              <a:t>Tommy</a:t>
            </a:r>
            <a:endParaRPr lang="cs-CZ" dirty="0" smtClean="0"/>
          </a:p>
          <a:p>
            <a:r>
              <a:rPr lang="cs-CZ" dirty="0" smtClean="0"/>
              <a:t>Czech Food – Daniela</a:t>
            </a:r>
          </a:p>
          <a:p>
            <a:r>
              <a:rPr lang="cs-CZ" dirty="0" err="1" smtClean="0"/>
              <a:t>Sicilian</a:t>
            </a:r>
            <a:r>
              <a:rPr lang="cs-CZ" dirty="0" smtClean="0"/>
              <a:t> Food – Federica</a:t>
            </a:r>
          </a:p>
          <a:p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questions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Sports</a:t>
            </a:r>
            <a:r>
              <a:rPr lang="cs-CZ" dirty="0" smtClean="0"/>
              <a:t> in CR </a:t>
            </a:r>
            <a:r>
              <a:rPr lang="cs-CZ" smtClean="0"/>
              <a:t>- Barbora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3226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183" y="215526"/>
            <a:ext cx="3552132" cy="258032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425" y="3592119"/>
            <a:ext cx="3865187" cy="258730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1" y="2277660"/>
            <a:ext cx="6559917" cy="432954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Historical</a:t>
            </a:r>
            <a:r>
              <a:rPr lang="cs-CZ" dirty="0" smtClean="0"/>
              <a:t> background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0553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Slovak</a:t>
            </a:r>
            <a:r>
              <a:rPr lang="cs-CZ" dirty="0"/>
              <a:t> x Czech </a:t>
            </a:r>
            <a:r>
              <a:rPr lang="cs-CZ" dirty="0" err="1"/>
              <a:t>culture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92925" y="1887828"/>
            <a:ext cx="3476737" cy="3777622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err="1" smtClean="0"/>
              <a:t>Slovak</a:t>
            </a:r>
            <a:r>
              <a:rPr lang="cs-CZ" dirty="0"/>
              <a:t> </a:t>
            </a:r>
            <a:r>
              <a:rPr lang="cs-CZ" dirty="0" err="1" smtClean="0"/>
              <a:t>culture</a:t>
            </a:r>
            <a:endParaRPr lang="cs-CZ" dirty="0" smtClean="0"/>
          </a:p>
          <a:p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err="1" smtClean="0"/>
              <a:t>Eastern</a:t>
            </a:r>
            <a:r>
              <a:rPr lang="cs-CZ" dirty="0" smtClean="0"/>
              <a:t> </a:t>
            </a:r>
            <a:r>
              <a:rPr lang="cs-CZ" dirty="0" err="1" smtClean="0"/>
              <a:t>weird</a:t>
            </a:r>
            <a:r>
              <a:rPr lang="cs-CZ" dirty="0" smtClean="0"/>
              <a:t> </a:t>
            </a:r>
            <a:r>
              <a:rPr lang="cs-CZ" dirty="0" err="1" smtClean="0"/>
              <a:t>custom</a:t>
            </a:r>
            <a:endParaRPr lang="cs-CZ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err="1" smtClean="0"/>
              <a:t>High</a:t>
            </a:r>
            <a:r>
              <a:rPr lang="cs-CZ" dirty="0" smtClean="0"/>
              <a:t> Tatra </a:t>
            </a:r>
            <a:r>
              <a:rPr lang="cs-CZ" dirty="0" err="1" smtClean="0"/>
              <a:t>mountains</a:t>
            </a:r>
            <a:endParaRPr lang="cs-CZ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Most </a:t>
            </a:r>
            <a:r>
              <a:rPr lang="cs-CZ" dirty="0" err="1" smtClean="0"/>
              <a:t>people</a:t>
            </a:r>
            <a:r>
              <a:rPr lang="cs-CZ" dirty="0" smtClean="0"/>
              <a:t> are </a:t>
            </a:r>
            <a:r>
              <a:rPr lang="cs-CZ" dirty="0" err="1" smtClean="0"/>
              <a:t>christians</a:t>
            </a:r>
            <a:endParaRPr lang="cs-CZ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err="1" smtClean="0"/>
              <a:t>Slovak</a:t>
            </a:r>
            <a:r>
              <a:rPr lang="cs-CZ" dirty="0" smtClean="0"/>
              <a:t>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understand</a:t>
            </a:r>
            <a:r>
              <a:rPr lang="cs-CZ" dirty="0" smtClean="0"/>
              <a:t> </a:t>
            </a:r>
            <a:r>
              <a:rPr lang="cs-CZ" dirty="0" err="1" smtClean="0"/>
              <a:t>czech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900382" y="1887828"/>
            <a:ext cx="37735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err="1" smtClean="0"/>
              <a:t>Czech</a:t>
            </a:r>
            <a:r>
              <a:rPr lang="sk-SK" dirty="0" smtClean="0"/>
              <a:t> </a:t>
            </a:r>
            <a:r>
              <a:rPr lang="sk-SK" dirty="0" err="1" smtClean="0"/>
              <a:t>culture</a:t>
            </a:r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sk-SK" dirty="0" err="1" smtClean="0"/>
              <a:t>Much</a:t>
            </a:r>
            <a:r>
              <a:rPr lang="sk-SK" dirty="0" smtClean="0"/>
              <a:t> </a:t>
            </a:r>
            <a:r>
              <a:rPr lang="sk-SK" dirty="0" err="1" smtClean="0"/>
              <a:t>better</a:t>
            </a:r>
            <a:r>
              <a:rPr lang="sk-SK" dirty="0" smtClean="0"/>
              <a:t> </a:t>
            </a:r>
            <a:r>
              <a:rPr lang="sk-SK" dirty="0" err="1" smtClean="0"/>
              <a:t>beer</a:t>
            </a:r>
            <a:endParaRPr lang="sk-SK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sk-SK" dirty="0" err="1" smtClean="0"/>
              <a:t>Keep</a:t>
            </a:r>
            <a:r>
              <a:rPr lang="sk-SK" dirty="0" smtClean="0"/>
              <a:t> </a:t>
            </a:r>
            <a:r>
              <a:rPr lang="sk-SK" dirty="0" err="1" smtClean="0"/>
              <a:t>getting</a:t>
            </a:r>
            <a:r>
              <a:rPr lang="sk-SK" dirty="0" smtClean="0"/>
              <a:t> </a:t>
            </a:r>
            <a:r>
              <a:rPr lang="sk-SK" dirty="0" err="1" smtClean="0"/>
              <a:t>lost</a:t>
            </a:r>
            <a:r>
              <a:rPr lang="sk-SK" dirty="0" smtClean="0"/>
              <a:t> in Slovak </a:t>
            </a:r>
            <a:r>
              <a:rPr lang="sk-SK" dirty="0" err="1" smtClean="0"/>
              <a:t>mountains</a:t>
            </a:r>
            <a:endParaRPr lang="sk-SK" dirty="0" smtClean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sk-SK" dirty="0" err="1" smtClean="0"/>
              <a:t>Subway</a:t>
            </a:r>
            <a:endParaRPr lang="sk-SK" dirty="0" smtClean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sk-SK" dirty="0" err="1" smtClean="0"/>
              <a:t>Many</a:t>
            </a:r>
            <a:r>
              <a:rPr lang="sk-SK" dirty="0" smtClean="0"/>
              <a:t> </a:t>
            </a:r>
            <a:r>
              <a:rPr lang="sk-SK" dirty="0" err="1" smtClean="0"/>
              <a:t>students</a:t>
            </a:r>
            <a:r>
              <a:rPr lang="sk-SK" dirty="0" smtClean="0"/>
              <a:t> </a:t>
            </a:r>
            <a:r>
              <a:rPr lang="sk-SK" dirty="0" err="1" smtClean="0"/>
              <a:t>from</a:t>
            </a:r>
            <a:r>
              <a:rPr lang="sk-SK" dirty="0" smtClean="0"/>
              <a:t> SK</a:t>
            </a:r>
            <a:endParaRPr lang="sk-SK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2" y="4778062"/>
            <a:ext cx="2472743" cy="185854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28" y="477806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8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Questions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5632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Czech Beer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826" y="138740"/>
            <a:ext cx="5631160" cy="270295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80" y="2831043"/>
            <a:ext cx="5866940" cy="3909766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08" y="1439122"/>
            <a:ext cx="3997998" cy="3778250"/>
          </a:xfrm>
        </p:spPr>
      </p:pic>
    </p:spTree>
    <p:extLst>
      <p:ext uri="{BB962C8B-B14F-4D97-AF65-F5344CB8AC3E}">
        <p14:creationId xmlns:p14="http://schemas.microsoft.com/office/powerpoint/2010/main" val="364039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26719" y="613961"/>
            <a:ext cx="8911687" cy="1280890"/>
          </a:xfrm>
        </p:spPr>
        <p:txBody>
          <a:bodyPr/>
          <a:lstStyle/>
          <a:p>
            <a:r>
              <a:rPr lang="cs-CZ" dirty="0" err="1" smtClean="0"/>
              <a:t>Czech</a:t>
            </a:r>
            <a:r>
              <a:rPr lang="cs-CZ" dirty="0" smtClean="0"/>
              <a:t> </a:t>
            </a:r>
            <a:r>
              <a:rPr lang="cs-CZ" dirty="0" err="1" smtClean="0"/>
              <a:t>Food</a:t>
            </a:r>
            <a:endParaRPr lang="cs-CZ" dirty="0"/>
          </a:p>
        </p:txBody>
      </p:sp>
      <p:pic>
        <p:nvPicPr>
          <p:cNvPr id="4" name="Zástupný symbol pro obsah 3" descr="VES20ef02_1030_bi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2536" y="2122175"/>
            <a:ext cx="3810000" cy="2857500"/>
          </a:xfrm>
        </p:spPr>
      </p:pic>
      <p:pic>
        <p:nvPicPr>
          <p:cNvPr id="5" name="Obrázek 4" descr="1266716_svickova-omacka-hovezi-brusinky-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556" y="337713"/>
            <a:ext cx="4333729" cy="2899047"/>
          </a:xfrm>
          <a:prstGeom prst="rect">
            <a:avLst/>
          </a:prstGeom>
        </p:spPr>
      </p:pic>
      <p:pic>
        <p:nvPicPr>
          <p:cNvPr id="6" name="Obrázek 5" descr="83cae53ee19894d160a7ea56c9440f3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362" y="3528508"/>
            <a:ext cx="3901685" cy="259705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296681" y="5081835"/>
            <a:ext cx="3670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Bramboračka (</a:t>
            </a:r>
            <a:r>
              <a:rPr lang="cs-CZ" dirty="0" err="1" smtClean="0"/>
              <a:t>Potato</a:t>
            </a:r>
            <a:r>
              <a:rPr lang="cs-CZ" dirty="0" smtClean="0"/>
              <a:t> </a:t>
            </a:r>
            <a:r>
              <a:rPr lang="cs-CZ" dirty="0" err="1" smtClean="0"/>
              <a:t>Soup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0125635" y="703857"/>
            <a:ext cx="18646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Svíčková na smetaně (</a:t>
            </a:r>
            <a:r>
              <a:rPr lang="cs-CZ" dirty="0" err="1" smtClean="0"/>
              <a:t>Marinated</a:t>
            </a:r>
            <a:r>
              <a:rPr lang="cs-CZ" dirty="0" smtClean="0"/>
              <a:t> </a:t>
            </a:r>
            <a:r>
              <a:rPr lang="cs-CZ" dirty="0" err="1" smtClean="0"/>
              <a:t>sirloin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cream</a:t>
            </a:r>
            <a:r>
              <a:rPr lang="cs-CZ" dirty="0" smtClean="0"/>
              <a:t> </a:t>
            </a:r>
            <a:r>
              <a:rPr lang="cs-CZ" dirty="0" err="1" smtClean="0"/>
              <a:t>sauce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dumplings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965577" y="6185647"/>
            <a:ext cx="3509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Buchty (</a:t>
            </a:r>
            <a:r>
              <a:rPr lang="cs-CZ" dirty="0" err="1" smtClean="0"/>
              <a:t>Sweet</a:t>
            </a:r>
            <a:r>
              <a:rPr lang="cs-CZ" dirty="0" smtClean="0"/>
              <a:t> </a:t>
            </a:r>
            <a:r>
              <a:rPr lang="cs-CZ" dirty="0" err="1" smtClean="0"/>
              <a:t>rolls</a:t>
            </a:r>
            <a:r>
              <a:rPr lang="cs-CZ" dirty="0" smtClean="0"/>
              <a:t>/</a:t>
            </a:r>
            <a:r>
              <a:rPr lang="cs-CZ" dirty="0" err="1" smtClean="0"/>
              <a:t>buns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317813" y="1304365"/>
            <a:ext cx="3442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3 </a:t>
            </a:r>
            <a:r>
              <a:rPr lang="cs-CZ" sz="2000" dirty="0" err="1" smtClean="0"/>
              <a:t>examples</a:t>
            </a:r>
            <a:r>
              <a:rPr lang="cs-CZ" sz="2000" dirty="0" smtClean="0"/>
              <a:t> – a menu: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1920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Sicilian</a:t>
            </a:r>
            <a:r>
              <a:rPr lang="cs-CZ" dirty="0" smtClean="0"/>
              <a:t> Food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4960" y="1388109"/>
            <a:ext cx="4093814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https://outlook.live.com/owa/service.svc/s/GetFileAttachment?id=AQMkADAwATY3ZmYAZS1jODNjLTAyMgAxLTAwAi0wMAoARgAAA3tVOpPQJwhDgoIAR4cETgs0BwB6dRwHkkY2RYqr2h5G%2B64DAAACAQkAAAB6dRwHkkY2RYqr2h5G%2B64DAAAAKdJMXgAAAAESABAA1rGZ%2BopREket2543s79ZgA%3D%3D&amp;X-OWA-CANARY=FpoSoVCAwkuWju95Jg6K9RCJCfzt2dIYQs7ey2n3zSiR-qksYRK9kkQCy_tkoCWZDgzn0JNkit0."/>
          <p:cNvSpPr>
            <a:spLocks noChangeAspect="1" noChangeArrowheads="1"/>
          </p:cNvSpPr>
          <p:nvPr/>
        </p:nvSpPr>
        <p:spPr bwMode="auto">
          <a:xfrm>
            <a:off x="155575" y="-4046538"/>
            <a:ext cx="9144000" cy="843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567" y="382992"/>
            <a:ext cx="6096000" cy="40671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395" y="4633731"/>
            <a:ext cx="7528560" cy="311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93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Questions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2424232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</TotalTime>
  <Words>180</Words>
  <Application>Microsoft Office PowerPoint</Application>
  <PresentationFormat>Širokoúhlá obrazovka</PresentationFormat>
  <Paragraphs>55</Paragraphs>
  <Slides>13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Century Gothic</vt:lpstr>
      <vt:lpstr>Wingdings</vt:lpstr>
      <vt:lpstr>Wingdings 3</vt:lpstr>
      <vt:lpstr>Stébla</vt:lpstr>
      <vt:lpstr>Minipresentations Wednesday Videoconferences</vt:lpstr>
      <vt:lpstr>Outline</vt:lpstr>
      <vt:lpstr>Historical background</vt:lpstr>
      <vt:lpstr>Slovak x Czech culture</vt:lpstr>
      <vt:lpstr>Questions</vt:lpstr>
      <vt:lpstr>Czech Beer</vt:lpstr>
      <vt:lpstr>Czech Food</vt:lpstr>
      <vt:lpstr>Sicilian Food</vt:lpstr>
      <vt:lpstr>Questions</vt:lpstr>
      <vt:lpstr>Sports in Czech, Czech Sports Abroad WINTER SPORTS</vt:lpstr>
      <vt:lpstr>Sports in Czech, Czech Sports Abroad SUMMER SPORTS</vt:lpstr>
      <vt:lpstr>History</vt:lpstr>
      <vt:lpstr>Today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Minipresentations Wednesday Videoconferences</dc:title>
  <dc:creator>cjv</dc:creator>
  <cp:lastModifiedBy>cjv</cp:lastModifiedBy>
  <cp:revision>5</cp:revision>
  <dcterms:created xsi:type="dcterms:W3CDTF">2015-10-14T08:27:59Z</dcterms:created>
  <dcterms:modified xsi:type="dcterms:W3CDTF">2015-10-21T08:05:37Z</dcterms:modified>
</cp:coreProperties>
</file>